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8F727-DC3F-48C6-94A2-77522FF5F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060993-D72E-4AF8-B336-3134BCF142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7070912"/>
              </p:ext>
            </p:extLst>
          </p:nvPr>
        </p:nvGraphicFramePr>
        <p:xfrm>
          <a:off x="457200" y="1731963"/>
          <a:ext cx="8229600" cy="308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2953552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04398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25100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0196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8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Pedro Huayta Pucho - 2018-03-31 23:26:44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Pedro, ¿cómo te podemos ayudar?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17:48:57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853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Fernando Castillo - 2018-03-31 15:38:17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Fernando, gracias por escribirnos. Por favor, bríndanos tus datos de contacto: nombre completo, correo electrónico, teléfono y RUC. Asimismo, coméntanos en qué ciudad resides, de este modo uno de nuestros ejecutivos comerciales te enviará la información solicitada a la brevedad y podrá asesorarte. Gracias,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17:42:04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16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Towil Roma Juli - 2018-03-31 14:57:25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Towil, lo que necesitas es un FM.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17:50:07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049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F65C6-55CF-41A7-95A3-5DB9CF29A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7013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08932-7D89-4E4D-AEAC-781E7EB4A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47C1EB-3B5F-4639-A394-7A4D8CBCFC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7948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316049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50191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79064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612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54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Jorge Miguel Maguiña Martinez - 2018-03-31 13:58:03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Jorge Miguel, gracias por escribirnos. Por favor, bríndanos tus datos de contacto: nombre completo, correo electrónico, teléfono y RUC. Asimismo, coméntanos en qué ciudad resides, de este modo uno de nuestros ejecutivos comerciales te enviará la información solicitada a la brevedad y podrá asesorarte. Gracias,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17:50:35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22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Halo Gap Gap - 2018-03-31 04:25:38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Halo, ¿tendrás un número de RUC'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17:42:45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99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Isidro Pumallanqui Gomez - 2018-03-30 21:24:43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81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XaIaxar Contreras Wesley - 2018-03-30 21:02:42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91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3C907-23A5-4397-87EB-96C8A68EF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43986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DA33A-CB8F-4A61-B7B9-EAEA0B9E4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FBC85E-7535-4F08-B2B9-0ACD93DB85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4135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0233018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23310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8620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3152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67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Edwin Gonzales Carhuaricra - 2018-03-30 18:30:54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Claro que sí Edwin, gracias por escribirnos. Por favor, bríndanos tus datos de contacto: nombre completo, correo electrónico, teléfono y RUC. Asimismo, coméntanos en qué ciudad resides, de este modo uno de nuestros ejecutivos comerciales te enviará la información solicitada a la brevedad y podrá asesorarte. Gracias,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17:51:00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56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Gabriel Soria Custodio - 2018-03-30 03:35:03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Porsupuesto Gabriel, gracias por escribirnos. Por favor, bríndanos tus datos de contacto: nombre completo, correo electrónico, teléfono y RUC. Asimismo, coméntanos en qué ciudad resides, de este modo uno de nuestros ejecutivos comerciales te enviará la información solicitada a la brevedad y podrá asesorarte. Gracias,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17:51:21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219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7CAE7-9E08-49F5-B0D7-A3ABF71BC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48765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C29607-2BF8-4374-9143-00A15D2A7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FD0B69-ABEE-490F-8042-50297781C7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3081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727874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72438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03794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8716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66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Walter Inche Arias - 2018-03-30 03:21:43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Gracias por tu opinión Walter, nos sirve de mucho para el futuro. Definitivamente lo tomaremos en cuenta.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17:52:09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05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Pepe Armas Quispitongo - 2018-03-30 02:20:10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Pepe, ¿en qué camión estás interesado?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17:52:29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89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Rolando Camacho Rojas - 2018-03-30 01:24:01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Rolando, ¿cómo te puedo ayudar?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17:52:41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815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Jesus Felipe Mamani Mamani - 2018-03-30 01:14:35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¿Qué tal Jesus? Cuéntanos cómo te podemos ayudar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17:53:12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83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Mario Felipe Alejo Coaquora - 2018-03-29 20:11:45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Mario, ¿estás interesado en un camión en especial?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17:53:37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030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Edgar Mamani - 2018-03-29 15:55:32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Edgar.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17:53:51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33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Estacio - 2018-03-29 14:52:18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Gracias Luis. ¿Te podemos ayudar en algo?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 17:54:12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8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61A55-6630-4764-8641-9677D74203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76929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1D51F-1AE6-4569-B3DC-284BC3C4C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A3B01A-0E12-4AFA-9657-04936B12B5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8828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361748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15488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60305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7199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70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Jose Edilberto Nuñez - 2018-03-28 20:05:05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Jose, dinos de dónde nos escribes para poder brindarte la ubicación del consecionario más cercano a ti y te pueda brindar una asistencia más personalizada. Gracias.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03/28/2018 21:05:56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18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Reny Pacho - 2018-03-28 20:02:22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Reny, gracias por escribirnos. Para recibir más información y asistencia sobre el Dynafleet bríndanos tus datos de contacto: nombre completo, correo electrónico, teléfono y RUC. Asimismo, coméntanos en qué ciudad resides, de este modo uno de nuestros especialistas te enviará la información solicitada a la brevedad posible. Gracias.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043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Flavio Quispe Curasi - 2018-03-28 18:33:15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03/28/2018 21:06:03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147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E1EC3-1F8B-42CC-A29F-8E8899036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76298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35599-5FF3-47A2-AAC6-C78D1757B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FFF37B-06BC-46BE-9281-4D05C7532B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6215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0359481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34174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68848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0808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68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Dario Calderon Carlos - 2018-03-28 16:53:08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Dario, gracias por escribirnos. Por favor, bríndanos tus demás datos de contacto: nombre completo, teléfono y RUC. Asimismo, coméntanos en qué ciudad resides, de este modo uno de nuestros ejecutivos comerciales te enviará la información solicitada a la brevedad y podrá asesorarte. Gracias,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03/28/2018 21:06:35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21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Roberto Gamboa - 2018-03-28 16:39:34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Roberto, gracias por escribirnos. Para recibir más información y asistencia sobre tu consulta bríndanos tus datos de contacto: nombre completo, correo electrónico, teléfono y RUC. Asimismo, coméntanos en qué ciudad resides, de este modo uno de nuestros especialistas te enviará la información solicitada a la brevedad posible. Gracias.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290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358A1-9DBB-4181-9EEE-5CE469CF2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595235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48275-0354-40FF-AA9E-98F13B8A5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756C7D-604D-4EA1-9522-7DF7431732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6468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460474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88146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7207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4640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716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Yucimar Valencia Llantoy - 2018-03-28 16:38:53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Yucimar, gracias por escribirnos. Para recibir más información y asistencia bríndanos tus datos de contacto: nombre completo, correo electrónico, teléfono y RUC. Asimismo, coméntanos en qué ciudad resides, de este modo uno de nuestros especialistas te enviará la información solicitada a la brevedad posible. Gracias.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656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Jacob Ruiz Vasquez - 2018-03-28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Jacob, gracias por escribirnos. Para recibir más información y asistencia bríndanos tus datos de contacto: nombre completo, correo electrónico, teléfono y RUC. Asimismo, coméntanos en qué ciudad resides, de este modo uno de nuestros especialistas te enviará la información solicitada a la brevedad posible. Gracias.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7415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ED9F64-ABB1-473B-8104-D3A56F08EE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17713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B2E5E-D688-4541-B7B2-0070BA068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Messages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41304D-7B3A-4050-9705-769676465F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121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183869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20095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14230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9625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797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Roger Abad Garcia Becerra - 2018-03-26 15:53:59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Roger, gracias por escribirnos. Para recibir más información y asistencia sobre el tracto camión que buscas bríndanos tus datos de contacto: nombre completo, correo electrónico, teléfono y RUC. Asimismo, coméntanos en qué ciudad resides, de este modo uno de nuestros especialistas te enviará la información solicitada a la brevedad posible. Gracias.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907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Volvo Group Perú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Carlos Valentin - 2018-03-26 03:06:14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Carlos, claro que  sí. ¿Qué camión estás buscando?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03/26/2018 16:04:49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8169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8110E-B12C-47B0-ABD9-329F85689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0774262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1290</Words>
  <Application>Microsoft Office PowerPoint</Application>
  <PresentationFormat>On-screen Show (4:3)</PresentationFormat>
  <Paragraphs>147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Private Messages Table - 1 of 8</vt:lpstr>
      <vt:lpstr>Facebook Private Messages Table - 2 of 8</vt:lpstr>
      <vt:lpstr>Facebook Private Messages Table - 3 of 8</vt:lpstr>
      <vt:lpstr>Facebook Private Messages Table - 4 of 8</vt:lpstr>
      <vt:lpstr>Facebook Private Messages Table - 5 of 8</vt:lpstr>
      <vt:lpstr>Facebook Private Messages Table - 6 of 8</vt:lpstr>
      <vt:lpstr>Facebook Private Messages Table - 7 of 8</vt:lpstr>
      <vt:lpstr>Facebook Private Messages Table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Private Messages Table - 1 of 8</dc:title>
  <dc:creator>Administrator</dc:creator>
  <cp:lastModifiedBy>Administrator</cp:lastModifiedBy>
  <cp:revision>1</cp:revision>
  <dcterms:created xsi:type="dcterms:W3CDTF">2018-04-03T21:49:36Z</dcterms:created>
  <dcterms:modified xsi:type="dcterms:W3CDTF">2018-04-03T21:50:30Z</dcterms:modified>
</cp:coreProperties>
</file>