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8" r:id="rId21"/>
    <p:sldId id="279" r:id="rId22"/>
    <p:sldId id="280" r:id="rId23"/>
    <p:sldId id="281" r:id="rId24"/>
    <p:sldId id="282"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D662F-1663-4A36-A0A3-8B7F3A78CF55}"/>
              </a:ext>
            </a:extLst>
          </p:cNvPr>
          <p:cNvSpPr>
            <a:spLocks noGrp="1"/>
          </p:cNvSpPr>
          <p:nvPr>
            <p:ph type="ctrTitle"/>
          </p:nvPr>
        </p:nvSpPr>
        <p:spPr/>
        <p:txBody>
          <a:bodyPr/>
          <a:lstStyle/>
          <a:p>
            <a:r>
              <a:rPr lang="en-US"/>
              <a:t>SummerSafety2019</a:t>
            </a:r>
          </a:p>
        </p:txBody>
      </p:sp>
      <p:sp>
        <p:nvSpPr>
          <p:cNvPr id="3" name="Subtitle 2">
            <a:extLst>
              <a:ext uri="{FF2B5EF4-FFF2-40B4-BE49-F238E27FC236}">
                <a16:creationId xmlns:a16="http://schemas.microsoft.com/office/drawing/2014/main" id="{43AED342-D092-43A0-BABE-FF8F5CE5B9FA}"/>
              </a:ext>
            </a:extLst>
          </p:cNvPr>
          <p:cNvSpPr>
            <a:spLocks noGrp="1"/>
          </p:cNvSpPr>
          <p:nvPr>
            <p:ph type="subTitle" idx="1"/>
          </p:nvPr>
        </p:nvSpPr>
        <p:spPr/>
        <p:txBody>
          <a:bodyPr/>
          <a:lstStyle/>
          <a:p>
            <a:r>
              <a:rPr lang="en-US"/>
              <a:t>ER24 EMS Pty Ltd</a:t>
            </a:r>
          </a:p>
        </p:txBody>
      </p:sp>
    </p:spTree>
    <p:extLst>
      <p:ext uri="{BB962C8B-B14F-4D97-AF65-F5344CB8AC3E}">
        <p14:creationId xmlns:p14="http://schemas.microsoft.com/office/powerpoint/2010/main" val="1567376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A4830-E9BA-4F8D-BE45-D110001C5207}"/>
              </a:ext>
            </a:extLst>
          </p:cNvPr>
          <p:cNvSpPr>
            <a:spLocks noGrp="1"/>
          </p:cNvSpPr>
          <p:nvPr>
            <p:ph type="title"/>
          </p:nvPr>
        </p:nvSpPr>
        <p:spPr/>
        <p:txBody>
          <a:bodyPr/>
          <a:lstStyle/>
          <a:p>
            <a:r>
              <a:rPr lang="en-US"/>
              <a:t>Youtube ER24SOS 2019 YouTube | All Pages</a:t>
            </a:r>
          </a:p>
        </p:txBody>
      </p:sp>
      <p:graphicFrame>
        <p:nvGraphicFramePr>
          <p:cNvPr id="5" name="Table Placeholder 4">
            <a:extLst>
              <a:ext uri="{FF2B5EF4-FFF2-40B4-BE49-F238E27FC236}">
                <a16:creationId xmlns:a16="http://schemas.microsoft.com/office/drawing/2014/main" id="{93163F95-BA8D-469A-BCDA-845CEBE2E5BD}"/>
              </a:ext>
            </a:extLst>
          </p:cNvPr>
          <p:cNvGraphicFramePr>
            <a:graphicFrameLocks noGrp="1"/>
          </p:cNvGraphicFramePr>
          <p:nvPr>
            <p:ph type="tbl" sz="quarter" idx="13"/>
            <p:extLst>
              <p:ext uri="{D42A27DB-BD31-4B8C-83A1-F6EECF244321}">
                <p14:modId xmlns:p14="http://schemas.microsoft.com/office/powerpoint/2010/main" val="1087995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624565815"/>
                    </a:ext>
                  </a:extLst>
                </a:gridCol>
                <a:gridCol w="493776">
                  <a:extLst>
                    <a:ext uri="{9D8B030D-6E8A-4147-A177-3AD203B41FA5}">
                      <a16:colId xmlns:a16="http://schemas.microsoft.com/office/drawing/2014/main" val="2980326859"/>
                    </a:ext>
                  </a:extLst>
                </a:gridCol>
                <a:gridCol w="493776">
                  <a:extLst>
                    <a:ext uri="{9D8B030D-6E8A-4147-A177-3AD203B41FA5}">
                      <a16:colId xmlns:a16="http://schemas.microsoft.com/office/drawing/2014/main" val="2849665113"/>
                    </a:ext>
                  </a:extLst>
                </a:gridCol>
                <a:gridCol w="493776">
                  <a:extLst>
                    <a:ext uri="{9D8B030D-6E8A-4147-A177-3AD203B41FA5}">
                      <a16:colId xmlns:a16="http://schemas.microsoft.com/office/drawing/2014/main" val="4105483134"/>
                    </a:ext>
                  </a:extLst>
                </a:gridCol>
                <a:gridCol w="493776">
                  <a:extLst>
                    <a:ext uri="{9D8B030D-6E8A-4147-A177-3AD203B41FA5}">
                      <a16:colId xmlns:a16="http://schemas.microsoft.com/office/drawing/2014/main" val="2031203265"/>
                    </a:ext>
                  </a:extLst>
                </a:gridCol>
                <a:gridCol w="493776">
                  <a:extLst>
                    <a:ext uri="{9D8B030D-6E8A-4147-A177-3AD203B41FA5}">
                      <a16:colId xmlns:a16="http://schemas.microsoft.com/office/drawing/2014/main" val="3822685221"/>
                    </a:ext>
                  </a:extLst>
                </a:gridCol>
                <a:gridCol w="493776">
                  <a:extLst>
                    <a:ext uri="{9D8B030D-6E8A-4147-A177-3AD203B41FA5}">
                      <a16:colId xmlns:a16="http://schemas.microsoft.com/office/drawing/2014/main" val="4188947442"/>
                    </a:ext>
                  </a:extLst>
                </a:gridCol>
                <a:gridCol w="493776">
                  <a:extLst>
                    <a:ext uri="{9D8B030D-6E8A-4147-A177-3AD203B41FA5}">
                      <a16:colId xmlns:a16="http://schemas.microsoft.com/office/drawing/2014/main" val="1470265597"/>
                    </a:ext>
                  </a:extLst>
                </a:gridCol>
                <a:gridCol w="493776">
                  <a:extLst>
                    <a:ext uri="{9D8B030D-6E8A-4147-A177-3AD203B41FA5}">
                      <a16:colId xmlns:a16="http://schemas.microsoft.com/office/drawing/2014/main" val="1496437999"/>
                    </a:ext>
                  </a:extLst>
                </a:gridCol>
                <a:gridCol w="493776">
                  <a:extLst>
                    <a:ext uri="{9D8B030D-6E8A-4147-A177-3AD203B41FA5}">
                      <a16:colId xmlns:a16="http://schemas.microsoft.com/office/drawing/2014/main" val="2853600300"/>
                    </a:ext>
                  </a:extLst>
                </a:gridCol>
                <a:gridCol w="493776">
                  <a:extLst>
                    <a:ext uri="{9D8B030D-6E8A-4147-A177-3AD203B41FA5}">
                      <a16:colId xmlns:a16="http://schemas.microsoft.com/office/drawing/2014/main" val="607689275"/>
                    </a:ext>
                  </a:extLst>
                </a:gridCol>
                <a:gridCol w="493776">
                  <a:extLst>
                    <a:ext uri="{9D8B030D-6E8A-4147-A177-3AD203B41FA5}">
                      <a16:colId xmlns:a16="http://schemas.microsoft.com/office/drawing/2014/main" val="2265654662"/>
                    </a:ext>
                  </a:extLst>
                </a:gridCol>
              </a:tblGrid>
              <a:tr h="370840">
                <a:tc>
                  <a:txBody>
                    <a:bodyPr/>
                    <a:lstStyle/>
                    <a:p>
                      <a:r>
                        <a:rPr lang="en-US" sz="1000"/>
                        <a:t>Channel</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tc>
                  <a:txBody>
                    <a:bodyPr/>
                    <a:lstStyle/>
                    <a:p>
                      <a:r>
                        <a:rPr lang="en-US" sz="1000"/>
                        <a:t>Estimated Minutes Watched</a:t>
                      </a:r>
                    </a:p>
                  </a:txBody>
                  <a:tcPr/>
                </a:tc>
                <a:tc>
                  <a:txBody>
                    <a:bodyPr/>
                    <a:lstStyle/>
                    <a:p>
                      <a:r>
                        <a:rPr lang="en-US" sz="1000"/>
                        <a:t>Average View Duration [sec]</a:t>
                      </a:r>
                    </a:p>
                  </a:txBody>
                  <a:tcPr/>
                </a:tc>
                <a:tc>
                  <a:txBody>
                    <a:bodyPr/>
                    <a:lstStyle/>
                    <a:p>
                      <a:r>
                        <a:rPr lang="en-US" sz="1000"/>
                        <a:t>Average View Percentage</a:t>
                      </a:r>
                    </a:p>
                  </a:txBody>
                  <a:tcPr/>
                </a:tc>
                <a:tc>
                  <a:txBody>
                    <a:bodyPr/>
                    <a:lstStyle/>
                    <a:p>
                      <a:r>
                        <a:rPr lang="en-US" sz="1000"/>
                        <a:t>Subscribers Gained</a:t>
                      </a:r>
                    </a:p>
                  </a:txBody>
                  <a:tcPr/>
                </a:tc>
                <a:tc>
                  <a:txBody>
                    <a:bodyPr/>
                    <a:lstStyle/>
                    <a:p>
                      <a:r>
                        <a:rPr lang="en-US" sz="1000"/>
                        <a:t>Subscribers Lost</a:t>
                      </a:r>
                    </a:p>
                  </a:txBody>
                  <a:tcPr/>
                </a:tc>
                <a:tc>
                  <a:txBody>
                    <a:bodyPr/>
                    <a:lstStyle/>
                    <a:p>
                      <a:r>
                        <a:rPr lang="en-US" sz="1000"/>
                        <a:t>Privacy status</a:t>
                      </a:r>
                    </a:p>
                  </a:txBody>
                  <a:tcPr/>
                </a:tc>
                <a:extLst>
                  <a:ext uri="{0D108BD9-81ED-4DB2-BD59-A6C34878D82A}">
                    <a16:rowId xmlns:a16="http://schemas.microsoft.com/office/drawing/2014/main" val="1685643656"/>
                  </a:ext>
                </a:extLst>
              </a:tr>
              <a:tr h="370840">
                <a:tc>
                  <a:txBody>
                    <a:bodyPr/>
                    <a:lstStyle/>
                    <a:p>
                      <a:r>
                        <a:rPr lang="en-US" sz="1000" b="1"/>
                        <a:t>ER24EMS - 2019-12-03 14:08:20</a:t>
                      </a:r>
                      <a:r>
                        <a:rPr lang="en-US" sz="1000"/>
                        <a:t>
 ER24 &amp; what3words will find you this summer</a:t>
                      </a:r>
                    </a:p>
                  </a:txBody>
                  <a:tcPr/>
                </a:tc>
                <a:tc>
                  <a:txBody>
                    <a:bodyPr/>
                    <a:lstStyle/>
                    <a:p>
                      <a:r>
                        <a:rPr lang="en-US" sz="1000"/>
                        <a:t>16068</a:t>
                      </a:r>
                    </a:p>
                  </a:txBody>
                  <a:tcPr/>
                </a:tc>
                <a:tc>
                  <a:txBody>
                    <a:bodyPr/>
                    <a:lstStyle/>
                    <a:p>
                      <a:r>
                        <a:rPr lang="en-US" sz="1000"/>
                        <a:t>14</a:t>
                      </a:r>
                    </a:p>
                  </a:txBody>
                  <a:tcPr/>
                </a:tc>
                <a:tc>
                  <a:txBody>
                    <a:bodyPr/>
                    <a:lstStyle/>
                    <a:p>
                      <a:r>
                        <a:rPr lang="en-US" sz="1000"/>
                        <a:t>0</a:t>
                      </a:r>
                    </a:p>
                  </a:txBody>
                  <a:tcPr/>
                </a:tc>
                <a:tc>
                  <a:txBody>
                    <a:bodyPr/>
                    <a:lstStyle/>
                    <a:p>
                      <a:r>
                        <a:rPr lang="en-US" sz="1000"/>
                        <a:t>0</a:t>
                      </a:r>
                    </a:p>
                  </a:txBody>
                  <a:tcPr/>
                </a:tc>
                <a:tc>
                  <a:txBody>
                    <a:bodyPr/>
                    <a:lstStyle/>
                    <a:p>
                      <a:r>
                        <a:rPr lang="en-US" sz="1000"/>
                        <a:t>16</a:t>
                      </a:r>
                    </a:p>
                  </a:txBody>
                  <a:tcPr/>
                </a:tc>
                <a:tc>
                  <a:txBody>
                    <a:bodyPr/>
                    <a:lstStyle/>
                    <a:p>
                      <a:r>
                        <a:rPr lang="en-US" sz="1000"/>
                        <a:t>25392</a:t>
                      </a:r>
                    </a:p>
                  </a:txBody>
                  <a:tcPr/>
                </a:tc>
                <a:tc>
                  <a:txBody>
                    <a:bodyPr/>
                    <a:lstStyle/>
                    <a:p>
                      <a:r>
                        <a:rPr lang="en-US" sz="1000"/>
                        <a:t>94</a:t>
                      </a:r>
                    </a:p>
                  </a:txBody>
                  <a:tcPr/>
                </a:tc>
                <a:tc>
                  <a:txBody>
                    <a:bodyPr/>
                    <a:lstStyle/>
                    <a:p>
                      <a:r>
                        <a:rPr lang="en-US" sz="1000"/>
                        <a:t>67.25 %</a:t>
                      </a:r>
                    </a:p>
                  </a:txBody>
                  <a:tcPr/>
                </a:tc>
                <a:tc>
                  <a:txBody>
                    <a:bodyPr/>
                    <a:lstStyle/>
                    <a:p>
                      <a:r>
                        <a:rPr lang="en-US" sz="1000"/>
                        <a:t>1</a:t>
                      </a:r>
                    </a:p>
                  </a:txBody>
                  <a:tcPr/>
                </a:tc>
                <a:tc>
                  <a:txBody>
                    <a:bodyPr/>
                    <a:lstStyle/>
                    <a:p>
                      <a:r>
                        <a:rPr lang="en-US" sz="1000"/>
                        <a:t>1</a:t>
                      </a:r>
                    </a:p>
                  </a:txBody>
                  <a:tcPr/>
                </a:tc>
                <a:tc>
                  <a:txBody>
                    <a:bodyPr/>
                    <a:lstStyle/>
                    <a:p>
                      <a:r>
                        <a:rPr lang="en-US" sz="1000"/>
                        <a:t>public</a:t>
                      </a:r>
                    </a:p>
                  </a:txBody>
                  <a:tcPr/>
                </a:tc>
                <a:extLst>
                  <a:ext uri="{0D108BD9-81ED-4DB2-BD59-A6C34878D82A}">
                    <a16:rowId xmlns:a16="http://schemas.microsoft.com/office/drawing/2014/main" val="1383167423"/>
                  </a:ext>
                </a:extLst>
              </a:tr>
            </a:tbl>
          </a:graphicData>
        </a:graphic>
      </p:graphicFrame>
      <p:sp>
        <p:nvSpPr>
          <p:cNvPr id="4" name="Text Placeholder 3">
            <a:extLst>
              <a:ext uri="{FF2B5EF4-FFF2-40B4-BE49-F238E27FC236}">
                <a16:creationId xmlns:a16="http://schemas.microsoft.com/office/drawing/2014/main" id="{ECDC35A1-E85F-47DE-8BEA-BC92411833FC}"/>
              </a:ext>
            </a:extLst>
          </p:cNvPr>
          <p:cNvSpPr>
            <a:spLocks noGrp="1"/>
          </p:cNvSpPr>
          <p:nvPr>
            <p:ph type="body" sz="quarter" idx="14"/>
          </p:nvPr>
        </p:nvSpPr>
        <p:spPr/>
        <p:txBody>
          <a:bodyPr/>
          <a:lstStyle/>
          <a:p>
            <a:r>
              <a:rPr lang="en-US"/>
              <a:t>11/01/2019 - 01/31/2020</a:t>
            </a:r>
          </a:p>
        </p:txBody>
      </p:sp>
    </p:spTree>
    <p:extLst>
      <p:ext uri="{BB962C8B-B14F-4D97-AF65-F5344CB8AC3E}">
        <p14:creationId xmlns:p14="http://schemas.microsoft.com/office/powerpoint/2010/main" val="2182841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378BF-22D0-4039-A68B-F923B3F2F2B2}"/>
              </a:ext>
            </a:extLst>
          </p:cNvPr>
          <p:cNvSpPr>
            <a:spLocks noGrp="1"/>
          </p:cNvSpPr>
          <p:nvPr>
            <p:ph type="title"/>
          </p:nvPr>
        </p:nvSpPr>
        <p:spPr/>
        <p:txBody>
          <a:bodyPr/>
          <a:lstStyle/>
          <a:p>
            <a:r>
              <a:rPr lang="nb-NO"/>
              <a:t>Twitter ER24SOS 2019 Twitter | All Pages - 1 of 2</a:t>
            </a:r>
            <a:endParaRPr lang="en-US"/>
          </a:p>
        </p:txBody>
      </p:sp>
      <p:graphicFrame>
        <p:nvGraphicFramePr>
          <p:cNvPr id="5" name="Table Placeholder 4">
            <a:extLst>
              <a:ext uri="{FF2B5EF4-FFF2-40B4-BE49-F238E27FC236}">
                <a16:creationId xmlns:a16="http://schemas.microsoft.com/office/drawing/2014/main" id="{12C08293-D65B-4BF5-86E6-F2EB61CFF78B}"/>
              </a:ext>
            </a:extLst>
          </p:cNvPr>
          <p:cNvGraphicFramePr>
            <a:graphicFrameLocks noGrp="1"/>
          </p:cNvGraphicFramePr>
          <p:nvPr>
            <p:ph type="tbl" sz="quarter" idx="13"/>
            <p:extLst>
              <p:ext uri="{D42A27DB-BD31-4B8C-83A1-F6EECF244321}">
                <p14:modId xmlns:p14="http://schemas.microsoft.com/office/powerpoint/2010/main" val="2446082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80832850"/>
                    </a:ext>
                  </a:extLst>
                </a:gridCol>
                <a:gridCol w="905256">
                  <a:extLst>
                    <a:ext uri="{9D8B030D-6E8A-4147-A177-3AD203B41FA5}">
                      <a16:colId xmlns:a16="http://schemas.microsoft.com/office/drawing/2014/main" val="1759063835"/>
                    </a:ext>
                  </a:extLst>
                </a:gridCol>
                <a:gridCol w="905256">
                  <a:extLst>
                    <a:ext uri="{9D8B030D-6E8A-4147-A177-3AD203B41FA5}">
                      <a16:colId xmlns:a16="http://schemas.microsoft.com/office/drawing/2014/main" val="2610642466"/>
                    </a:ext>
                  </a:extLst>
                </a:gridCol>
                <a:gridCol w="905256">
                  <a:extLst>
                    <a:ext uri="{9D8B030D-6E8A-4147-A177-3AD203B41FA5}">
                      <a16:colId xmlns:a16="http://schemas.microsoft.com/office/drawing/2014/main" val="4192622808"/>
                    </a:ext>
                  </a:extLst>
                </a:gridCol>
                <a:gridCol w="905256">
                  <a:extLst>
                    <a:ext uri="{9D8B030D-6E8A-4147-A177-3AD203B41FA5}">
                      <a16:colId xmlns:a16="http://schemas.microsoft.com/office/drawing/2014/main" val="1816679415"/>
                    </a:ext>
                  </a:extLst>
                </a:gridCol>
                <a:gridCol w="905256">
                  <a:extLst>
                    <a:ext uri="{9D8B030D-6E8A-4147-A177-3AD203B41FA5}">
                      <a16:colId xmlns:a16="http://schemas.microsoft.com/office/drawing/2014/main" val="1946014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626303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@ER24EMS - 2019-12-31 13:00:00</a:t>
                      </a:r>
                      <a:r>
                        <a:rPr kumimoji="0" lang="en-US" sz="1000" b="0" i="0" u="none" strike="noStrike" kern="1200" cap="none" spc="0" normalizeH="0" baseline="0" noProof="0">
                          <a:ln>
                            <a:noFill/>
                          </a:ln>
                          <a:solidFill>
                            <a:prstClr val="black"/>
                          </a:solidFill>
                          <a:effectLst/>
                          <a:uLnTx/>
                          <a:uFillTx/>
                          <a:latin typeface="+mn-lt"/>
                          <a:ea typeface="+mn-ea"/>
                          <a:cs typeface="+mn-cs"/>
                        </a:rPr>
                        <a:t>
 Drive sober or not at all. New Year’s Eve is a busy time on the roads and it is vital to remain extra alert and apply road safety rules. Save 084 124 on your phone and call for #RealHelpRealFast in an emergency situation. #ER24SOS https://t.co/EoDuLfkWok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extLst>
                  <a:ext uri="{0D108BD9-81ED-4DB2-BD59-A6C34878D82A}">
                    <a16:rowId xmlns:a16="http://schemas.microsoft.com/office/drawing/2014/main" val="2689777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@ER24EMS - 2019-12-19 09:00:00</a:t>
                      </a:r>
                      <a:r>
                        <a:rPr kumimoji="0" lang="en-US" sz="1000" b="0" i="0" u="none" strike="noStrike" kern="1200" cap="none" spc="0" normalizeH="0" baseline="0" noProof="0">
                          <a:ln>
                            <a:noFill/>
                          </a:ln>
                          <a:solidFill>
                            <a:prstClr val="black"/>
                          </a:solidFill>
                          <a:effectLst/>
                          <a:uLnTx/>
                          <a:uFillTx/>
                          <a:latin typeface="+mn-lt"/>
                          <a:ea typeface="+mn-ea"/>
                          <a:cs typeface="+mn-cs"/>
                        </a:rPr>
                        <a:t>
 Always adhere to the instructions of lifeguards on duty. Only swim in demarcated and safe areas. In the event of a medical emergency while at the beach or pool, call 084 124 for #RealHelpRealFast. #ER24SOS https://t.co/JysIQe2ql1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extLst>
                  <a:ext uri="{0D108BD9-81ED-4DB2-BD59-A6C34878D82A}">
                    <a16:rowId xmlns:a16="http://schemas.microsoft.com/office/drawing/2014/main" val="3837790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@ER24EMS - 2019-12-05 10:00:00</a:t>
                      </a:r>
                      <a:r>
                        <a:rPr kumimoji="0" lang="en-US" sz="1000" b="0" i="0" u="none" strike="noStrike" kern="1200" cap="none" spc="0" normalizeH="0" baseline="0" noProof="0">
                          <a:ln>
                            <a:noFill/>
                          </a:ln>
                          <a:solidFill>
                            <a:prstClr val="black"/>
                          </a:solidFill>
                          <a:effectLst/>
                          <a:uLnTx/>
                          <a:uFillTx/>
                          <a:latin typeface="+mn-lt"/>
                          <a:ea typeface="+mn-ea"/>
                          <a:cs typeface="+mn-cs"/>
                        </a:rPr>
                        <a:t>
 A first aid kit can help stabilise anyone who is sick or injured until ER24 arrives. Save 084 124 to your phone and call for #RealHelpRealFast in any medical emergency. #ER24SOS https://t.co/Wq3rgaakpD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extLst>
                  <a:ext uri="{0D108BD9-81ED-4DB2-BD59-A6C34878D82A}">
                    <a16:rowId xmlns:a16="http://schemas.microsoft.com/office/drawing/2014/main" val="4089191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@ER24EMS - 2019-12-03 14:57:33</a:t>
                      </a:r>
                      <a:r>
                        <a:rPr kumimoji="0" lang="en-US" sz="1000" b="0" i="0" u="none" strike="noStrike" kern="1200" cap="none" spc="0" normalizeH="0" baseline="0" noProof="0">
                          <a:ln>
                            <a:noFill/>
                          </a:ln>
                          <a:solidFill>
                            <a:prstClr val="black"/>
                          </a:solidFill>
                          <a:effectLst/>
                          <a:uLnTx/>
                          <a:uFillTx/>
                          <a:latin typeface="+mn-lt"/>
                          <a:ea typeface="+mn-ea"/>
                          <a:cs typeface="+mn-cs"/>
                        </a:rPr>
                        <a:t>
 ER24 &amp;amp; @what3words will find you this summer! 
#ER24SOS
#SummerSafety
https://t.co/uDQkpZ0NHx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extLst>
                  <a:ext uri="{0D108BD9-81ED-4DB2-BD59-A6C34878D82A}">
                    <a16:rowId xmlns:a16="http://schemas.microsoft.com/office/drawing/2014/main" val="174403547"/>
                  </a:ext>
                </a:extLst>
              </a:tr>
            </a:tbl>
          </a:graphicData>
        </a:graphic>
      </p:graphicFrame>
      <p:sp>
        <p:nvSpPr>
          <p:cNvPr id="4" name="Text Placeholder 3">
            <a:extLst>
              <a:ext uri="{FF2B5EF4-FFF2-40B4-BE49-F238E27FC236}">
                <a16:creationId xmlns:a16="http://schemas.microsoft.com/office/drawing/2014/main" id="{A93B4ABA-B158-4F9A-852D-D6CE13158331}"/>
              </a:ext>
            </a:extLst>
          </p:cNvPr>
          <p:cNvSpPr>
            <a:spLocks noGrp="1"/>
          </p:cNvSpPr>
          <p:nvPr>
            <p:ph type="body" sz="quarter" idx="14"/>
          </p:nvPr>
        </p:nvSpPr>
        <p:spPr/>
        <p:txBody>
          <a:bodyPr/>
          <a:lstStyle/>
          <a:p>
            <a:r>
              <a:rPr lang="en-US"/>
              <a:t>11/01/2019 - 01/31/2020</a:t>
            </a:r>
          </a:p>
        </p:txBody>
      </p:sp>
    </p:spTree>
    <p:extLst>
      <p:ext uri="{BB962C8B-B14F-4D97-AF65-F5344CB8AC3E}">
        <p14:creationId xmlns:p14="http://schemas.microsoft.com/office/powerpoint/2010/main" val="2644079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6EE1A-115D-47D4-A52A-C534ABB702EA}"/>
              </a:ext>
            </a:extLst>
          </p:cNvPr>
          <p:cNvSpPr>
            <a:spLocks noGrp="1"/>
          </p:cNvSpPr>
          <p:nvPr>
            <p:ph type="title"/>
          </p:nvPr>
        </p:nvSpPr>
        <p:spPr/>
        <p:txBody>
          <a:bodyPr/>
          <a:lstStyle/>
          <a:p>
            <a:r>
              <a:rPr lang="nb-NO"/>
              <a:t>Twitter ER24SOS 2019 Twitter | All Pages - 2 of 2</a:t>
            </a:r>
            <a:endParaRPr lang="en-US"/>
          </a:p>
        </p:txBody>
      </p:sp>
      <p:graphicFrame>
        <p:nvGraphicFramePr>
          <p:cNvPr id="5" name="Table Placeholder 4">
            <a:extLst>
              <a:ext uri="{FF2B5EF4-FFF2-40B4-BE49-F238E27FC236}">
                <a16:creationId xmlns:a16="http://schemas.microsoft.com/office/drawing/2014/main" id="{91C7E124-6506-4FA4-B9D0-9071A893B91B}"/>
              </a:ext>
            </a:extLst>
          </p:cNvPr>
          <p:cNvGraphicFramePr>
            <a:graphicFrameLocks noGrp="1"/>
          </p:cNvGraphicFramePr>
          <p:nvPr>
            <p:ph type="tbl" sz="quarter" idx="13"/>
            <p:extLst>
              <p:ext uri="{D42A27DB-BD31-4B8C-83A1-F6EECF244321}">
                <p14:modId xmlns:p14="http://schemas.microsoft.com/office/powerpoint/2010/main" val="3769257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03438015"/>
                    </a:ext>
                  </a:extLst>
                </a:gridCol>
                <a:gridCol w="905256">
                  <a:extLst>
                    <a:ext uri="{9D8B030D-6E8A-4147-A177-3AD203B41FA5}">
                      <a16:colId xmlns:a16="http://schemas.microsoft.com/office/drawing/2014/main" val="2169168125"/>
                    </a:ext>
                  </a:extLst>
                </a:gridCol>
                <a:gridCol w="905256">
                  <a:extLst>
                    <a:ext uri="{9D8B030D-6E8A-4147-A177-3AD203B41FA5}">
                      <a16:colId xmlns:a16="http://schemas.microsoft.com/office/drawing/2014/main" val="2727346046"/>
                    </a:ext>
                  </a:extLst>
                </a:gridCol>
                <a:gridCol w="905256">
                  <a:extLst>
                    <a:ext uri="{9D8B030D-6E8A-4147-A177-3AD203B41FA5}">
                      <a16:colId xmlns:a16="http://schemas.microsoft.com/office/drawing/2014/main" val="2051325153"/>
                    </a:ext>
                  </a:extLst>
                </a:gridCol>
                <a:gridCol w="905256">
                  <a:extLst>
                    <a:ext uri="{9D8B030D-6E8A-4147-A177-3AD203B41FA5}">
                      <a16:colId xmlns:a16="http://schemas.microsoft.com/office/drawing/2014/main" val="2117822407"/>
                    </a:ext>
                  </a:extLst>
                </a:gridCol>
                <a:gridCol w="905256">
                  <a:extLst>
                    <a:ext uri="{9D8B030D-6E8A-4147-A177-3AD203B41FA5}">
                      <a16:colId xmlns:a16="http://schemas.microsoft.com/office/drawing/2014/main" val="2988135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5286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@ER24EMS - 2019-12-03 10:00:00</a:t>
                      </a:r>
                      <a:r>
                        <a:rPr kumimoji="0" lang="en-US" sz="1000" b="0" i="0" u="none" strike="noStrike" kern="1200" cap="none" spc="0" normalizeH="0" baseline="0" noProof="0">
                          <a:ln>
                            <a:noFill/>
                          </a:ln>
                          <a:solidFill>
                            <a:prstClr val="black"/>
                          </a:solidFill>
                          <a:effectLst/>
                          <a:uLnTx/>
                          <a:uFillTx/>
                          <a:latin typeface="+mn-lt"/>
                          <a:ea typeface="+mn-ea"/>
                          <a:cs typeface="+mn-cs"/>
                        </a:rPr>
                        <a:t>
 Avoid taking risks and being overconfident when swimming. In the event of a medical emergency while at the beach or pool, call 084 124 for #RealHelpRealFast. #ER24SOS https://t.co/BnLBfYEy52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extLst>
                  <a:ext uri="{0D108BD9-81ED-4DB2-BD59-A6C34878D82A}">
                    <a16:rowId xmlns:a16="http://schemas.microsoft.com/office/drawing/2014/main" val="3358447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@ER24EMS - 2019-11-28 10:00:00</a:t>
                      </a:r>
                      <a:r>
                        <a:rPr kumimoji="0" lang="en-US" sz="1000" b="0" i="0" u="none" strike="noStrike" kern="1200" cap="none" spc="0" normalizeH="0" baseline="0" noProof="0">
                          <a:ln>
                            <a:noFill/>
                          </a:ln>
                          <a:solidFill>
                            <a:prstClr val="black"/>
                          </a:solidFill>
                          <a:effectLst/>
                          <a:uLnTx/>
                          <a:uFillTx/>
                          <a:latin typeface="+mn-lt"/>
                          <a:ea typeface="+mn-ea"/>
                          <a:cs typeface="+mn-cs"/>
                        </a:rPr>
                        <a:t>
 Give yourself enough time to reach your destination. Take safety breaks every two hours or every 200km. Use the break to stretch your legs and rest before starting your journey again. Save 084 124 on your phone for #RealHelpRealFast in an emergency situation. #ER24SOS https://t.co/1NuYJGESDw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extLst>
                  <a:ext uri="{0D108BD9-81ED-4DB2-BD59-A6C34878D82A}">
                    <a16:rowId xmlns:a16="http://schemas.microsoft.com/office/drawing/2014/main" val="4047874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@ER24EMS - 2019-11-19 09:00:00</a:t>
                      </a:r>
                      <a:r>
                        <a:rPr kumimoji="0" lang="en-US" sz="1000" b="0" i="0" u="none" strike="noStrike" kern="1200" cap="none" spc="0" normalizeH="0" baseline="0" noProof="0">
                          <a:ln>
                            <a:noFill/>
                          </a:ln>
                          <a:solidFill>
                            <a:prstClr val="black"/>
                          </a:solidFill>
                          <a:effectLst/>
                          <a:uLnTx/>
                          <a:uFillTx/>
                          <a:latin typeface="+mn-lt"/>
                          <a:ea typeface="+mn-ea"/>
                          <a:cs typeface="+mn-cs"/>
                        </a:rPr>
                        <a:t>
 #RealHelpRealFast is just a call away. Save 084 124 to your phone and call the number for assistance in any medical emergency. #ER24SOS https://t.co/Q42UitEtcd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0.0032 %</a:t>
                      </a:r>
                    </a:p>
                  </a:txBody>
                  <a:tcPr/>
                </a:tc>
                <a:extLst>
                  <a:ext uri="{0D108BD9-81ED-4DB2-BD59-A6C34878D82A}">
                    <a16:rowId xmlns:a16="http://schemas.microsoft.com/office/drawing/2014/main" val="3985464899"/>
                  </a:ext>
                </a:extLst>
              </a:tr>
            </a:tbl>
          </a:graphicData>
        </a:graphic>
      </p:graphicFrame>
      <p:sp>
        <p:nvSpPr>
          <p:cNvPr id="4" name="Text Placeholder 3">
            <a:extLst>
              <a:ext uri="{FF2B5EF4-FFF2-40B4-BE49-F238E27FC236}">
                <a16:creationId xmlns:a16="http://schemas.microsoft.com/office/drawing/2014/main" id="{2CFFC4C1-2274-41FF-9FC6-2077B3A324EB}"/>
              </a:ext>
            </a:extLst>
          </p:cNvPr>
          <p:cNvSpPr>
            <a:spLocks noGrp="1"/>
          </p:cNvSpPr>
          <p:nvPr>
            <p:ph type="body" sz="quarter" idx="14"/>
          </p:nvPr>
        </p:nvSpPr>
        <p:spPr/>
        <p:txBody>
          <a:bodyPr/>
          <a:lstStyle/>
          <a:p>
            <a:r>
              <a:rPr lang="en-US"/>
              <a:t>11/01/2019 - 01/31/2020</a:t>
            </a:r>
          </a:p>
        </p:txBody>
      </p:sp>
    </p:spTree>
    <p:extLst>
      <p:ext uri="{BB962C8B-B14F-4D97-AF65-F5344CB8AC3E}">
        <p14:creationId xmlns:p14="http://schemas.microsoft.com/office/powerpoint/2010/main" val="917952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C6025-0C3B-4D52-87B7-0D16B22A1986}"/>
              </a:ext>
            </a:extLst>
          </p:cNvPr>
          <p:cNvSpPr>
            <a:spLocks noGrp="1"/>
          </p:cNvSpPr>
          <p:nvPr>
            <p:ph type="title"/>
          </p:nvPr>
        </p:nvSpPr>
        <p:spPr/>
        <p:txBody>
          <a:bodyPr/>
          <a:lstStyle/>
          <a:p>
            <a:r>
              <a:rPr lang="en-US"/>
              <a:t>Facebook ER24SOS 2019 Facebook | All Pages - 1 of 15</a:t>
            </a:r>
          </a:p>
        </p:txBody>
      </p:sp>
      <p:graphicFrame>
        <p:nvGraphicFramePr>
          <p:cNvPr id="5" name="Table Placeholder 4">
            <a:extLst>
              <a:ext uri="{FF2B5EF4-FFF2-40B4-BE49-F238E27FC236}">
                <a16:creationId xmlns:a16="http://schemas.microsoft.com/office/drawing/2014/main" id="{8FAA33DF-3A7B-46D9-8819-5AB11E6203AA}"/>
              </a:ext>
            </a:extLst>
          </p:cNvPr>
          <p:cNvGraphicFramePr>
            <a:graphicFrameLocks noGrp="1"/>
          </p:cNvGraphicFramePr>
          <p:nvPr>
            <p:ph type="tbl" sz="quarter" idx="13"/>
            <p:extLst>
              <p:ext uri="{D42A27DB-BD31-4B8C-83A1-F6EECF244321}">
                <p14:modId xmlns:p14="http://schemas.microsoft.com/office/powerpoint/2010/main" val="3431166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144662017"/>
                    </a:ext>
                  </a:extLst>
                </a:gridCol>
                <a:gridCol w="246888">
                  <a:extLst>
                    <a:ext uri="{9D8B030D-6E8A-4147-A177-3AD203B41FA5}">
                      <a16:colId xmlns:a16="http://schemas.microsoft.com/office/drawing/2014/main" val="384211939"/>
                    </a:ext>
                  </a:extLst>
                </a:gridCol>
                <a:gridCol w="246888">
                  <a:extLst>
                    <a:ext uri="{9D8B030D-6E8A-4147-A177-3AD203B41FA5}">
                      <a16:colId xmlns:a16="http://schemas.microsoft.com/office/drawing/2014/main" val="2444973691"/>
                    </a:ext>
                  </a:extLst>
                </a:gridCol>
                <a:gridCol w="246888">
                  <a:extLst>
                    <a:ext uri="{9D8B030D-6E8A-4147-A177-3AD203B41FA5}">
                      <a16:colId xmlns:a16="http://schemas.microsoft.com/office/drawing/2014/main" val="316303104"/>
                    </a:ext>
                  </a:extLst>
                </a:gridCol>
                <a:gridCol w="246888">
                  <a:extLst>
                    <a:ext uri="{9D8B030D-6E8A-4147-A177-3AD203B41FA5}">
                      <a16:colId xmlns:a16="http://schemas.microsoft.com/office/drawing/2014/main" val="2039621449"/>
                    </a:ext>
                  </a:extLst>
                </a:gridCol>
                <a:gridCol w="246888">
                  <a:extLst>
                    <a:ext uri="{9D8B030D-6E8A-4147-A177-3AD203B41FA5}">
                      <a16:colId xmlns:a16="http://schemas.microsoft.com/office/drawing/2014/main" val="769403252"/>
                    </a:ext>
                  </a:extLst>
                </a:gridCol>
                <a:gridCol w="246888">
                  <a:extLst>
                    <a:ext uri="{9D8B030D-6E8A-4147-A177-3AD203B41FA5}">
                      <a16:colId xmlns:a16="http://schemas.microsoft.com/office/drawing/2014/main" val="2051304477"/>
                    </a:ext>
                  </a:extLst>
                </a:gridCol>
                <a:gridCol w="246888">
                  <a:extLst>
                    <a:ext uri="{9D8B030D-6E8A-4147-A177-3AD203B41FA5}">
                      <a16:colId xmlns:a16="http://schemas.microsoft.com/office/drawing/2014/main" val="3203567082"/>
                    </a:ext>
                  </a:extLst>
                </a:gridCol>
                <a:gridCol w="246888">
                  <a:extLst>
                    <a:ext uri="{9D8B030D-6E8A-4147-A177-3AD203B41FA5}">
                      <a16:colId xmlns:a16="http://schemas.microsoft.com/office/drawing/2014/main" val="3657956940"/>
                    </a:ext>
                  </a:extLst>
                </a:gridCol>
                <a:gridCol w="246888">
                  <a:extLst>
                    <a:ext uri="{9D8B030D-6E8A-4147-A177-3AD203B41FA5}">
                      <a16:colId xmlns:a16="http://schemas.microsoft.com/office/drawing/2014/main" val="1919600035"/>
                    </a:ext>
                  </a:extLst>
                </a:gridCol>
                <a:gridCol w="246888">
                  <a:extLst>
                    <a:ext uri="{9D8B030D-6E8A-4147-A177-3AD203B41FA5}">
                      <a16:colId xmlns:a16="http://schemas.microsoft.com/office/drawing/2014/main" val="1317025668"/>
                    </a:ext>
                  </a:extLst>
                </a:gridCol>
                <a:gridCol w="246888">
                  <a:extLst>
                    <a:ext uri="{9D8B030D-6E8A-4147-A177-3AD203B41FA5}">
                      <a16:colId xmlns:a16="http://schemas.microsoft.com/office/drawing/2014/main" val="573493836"/>
                    </a:ext>
                  </a:extLst>
                </a:gridCol>
                <a:gridCol w="246888">
                  <a:extLst>
                    <a:ext uri="{9D8B030D-6E8A-4147-A177-3AD203B41FA5}">
                      <a16:colId xmlns:a16="http://schemas.microsoft.com/office/drawing/2014/main" val="43794959"/>
                    </a:ext>
                  </a:extLst>
                </a:gridCol>
                <a:gridCol w="246888">
                  <a:extLst>
                    <a:ext uri="{9D8B030D-6E8A-4147-A177-3AD203B41FA5}">
                      <a16:colId xmlns:a16="http://schemas.microsoft.com/office/drawing/2014/main" val="80549393"/>
                    </a:ext>
                  </a:extLst>
                </a:gridCol>
                <a:gridCol w="246888">
                  <a:extLst>
                    <a:ext uri="{9D8B030D-6E8A-4147-A177-3AD203B41FA5}">
                      <a16:colId xmlns:a16="http://schemas.microsoft.com/office/drawing/2014/main" val="2561194710"/>
                    </a:ext>
                  </a:extLst>
                </a:gridCol>
                <a:gridCol w="246888">
                  <a:extLst>
                    <a:ext uri="{9D8B030D-6E8A-4147-A177-3AD203B41FA5}">
                      <a16:colId xmlns:a16="http://schemas.microsoft.com/office/drawing/2014/main" val="1088682572"/>
                    </a:ext>
                  </a:extLst>
                </a:gridCol>
                <a:gridCol w="246888">
                  <a:extLst>
                    <a:ext uri="{9D8B030D-6E8A-4147-A177-3AD203B41FA5}">
                      <a16:colId xmlns:a16="http://schemas.microsoft.com/office/drawing/2014/main" val="2626792053"/>
                    </a:ext>
                  </a:extLst>
                </a:gridCol>
                <a:gridCol w="246888">
                  <a:extLst>
                    <a:ext uri="{9D8B030D-6E8A-4147-A177-3AD203B41FA5}">
                      <a16:colId xmlns:a16="http://schemas.microsoft.com/office/drawing/2014/main" val="2832330830"/>
                    </a:ext>
                  </a:extLst>
                </a:gridCol>
                <a:gridCol w="246888">
                  <a:extLst>
                    <a:ext uri="{9D8B030D-6E8A-4147-A177-3AD203B41FA5}">
                      <a16:colId xmlns:a16="http://schemas.microsoft.com/office/drawing/2014/main" val="2547028614"/>
                    </a:ext>
                  </a:extLst>
                </a:gridCol>
                <a:gridCol w="246888">
                  <a:extLst>
                    <a:ext uri="{9D8B030D-6E8A-4147-A177-3AD203B41FA5}">
                      <a16:colId xmlns:a16="http://schemas.microsoft.com/office/drawing/2014/main" val="2627503824"/>
                    </a:ext>
                  </a:extLst>
                </a:gridCol>
                <a:gridCol w="246888">
                  <a:extLst>
                    <a:ext uri="{9D8B030D-6E8A-4147-A177-3AD203B41FA5}">
                      <a16:colId xmlns:a16="http://schemas.microsoft.com/office/drawing/2014/main" val="716319668"/>
                    </a:ext>
                  </a:extLst>
                </a:gridCol>
                <a:gridCol w="246888">
                  <a:extLst>
                    <a:ext uri="{9D8B030D-6E8A-4147-A177-3AD203B41FA5}">
                      <a16:colId xmlns:a16="http://schemas.microsoft.com/office/drawing/2014/main" val="4145520828"/>
                    </a:ext>
                  </a:extLst>
                </a:gridCol>
                <a:gridCol w="246888">
                  <a:extLst>
                    <a:ext uri="{9D8B030D-6E8A-4147-A177-3AD203B41FA5}">
                      <a16:colId xmlns:a16="http://schemas.microsoft.com/office/drawing/2014/main" val="2982265679"/>
                    </a:ext>
                  </a:extLst>
                </a:gridCol>
                <a:gridCol w="246888">
                  <a:extLst>
                    <a:ext uri="{9D8B030D-6E8A-4147-A177-3AD203B41FA5}">
                      <a16:colId xmlns:a16="http://schemas.microsoft.com/office/drawing/2014/main" val="1541811662"/>
                    </a:ext>
                  </a:extLst>
                </a:gridCol>
                <a:gridCol w="246888">
                  <a:extLst>
                    <a:ext uri="{9D8B030D-6E8A-4147-A177-3AD203B41FA5}">
                      <a16:colId xmlns:a16="http://schemas.microsoft.com/office/drawing/2014/main" val="1933397001"/>
                    </a:ext>
                  </a:extLst>
                </a:gridCol>
                <a:gridCol w="246888">
                  <a:extLst>
                    <a:ext uri="{9D8B030D-6E8A-4147-A177-3AD203B41FA5}">
                      <a16:colId xmlns:a16="http://schemas.microsoft.com/office/drawing/2014/main" val="578360714"/>
                    </a:ext>
                  </a:extLst>
                </a:gridCol>
                <a:gridCol w="246888">
                  <a:extLst>
                    <a:ext uri="{9D8B030D-6E8A-4147-A177-3AD203B41FA5}">
                      <a16:colId xmlns:a16="http://schemas.microsoft.com/office/drawing/2014/main" val="3652864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63368021"/>
                  </a:ext>
                </a:extLst>
              </a:tr>
            </a:tbl>
          </a:graphicData>
        </a:graphic>
      </p:graphicFrame>
      <p:sp>
        <p:nvSpPr>
          <p:cNvPr id="4" name="Text Placeholder 3">
            <a:extLst>
              <a:ext uri="{FF2B5EF4-FFF2-40B4-BE49-F238E27FC236}">
                <a16:creationId xmlns:a16="http://schemas.microsoft.com/office/drawing/2014/main" id="{E6EDAB68-0572-4B70-BA4D-AC3ED54328C8}"/>
              </a:ext>
            </a:extLst>
          </p:cNvPr>
          <p:cNvSpPr>
            <a:spLocks noGrp="1"/>
          </p:cNvSpPr>
          <p:nvPr>
            <p:ph type="body" sz="quarter" idx="14"/>
          </p:nvPr>
        </p:nvSpPr>
        <p:spPr/>
        <p:txBody>
          <a:bodyPr/>
          <a:lstStyle/>
          <a:p>
            <a:r>
              <a:rPr lang="en-US"/>
              <a:t>11/01/2019 - 01/31/2020</a:t>
            </a:r>
          </a:p>
        </p:txBody>
      </p:sp>
    </p:spTree>
    <p:extLst>
      <p:ext uri="{BB962C8B-B14F-4D97-AF65-F5344CB8AC3E}">
        <p14:creationId xmlns:p14="http://schemas.microsoft.com/office/powerpoint/2010/main" val="1589294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D48B6-6FD9-4BA2-A97D-D6A4ADFE7D13}"/>
              </a:ext>
            </a:extLst>
          </p:cNvPr>
          <p:cNvSpPr>
            <a:spLocks noGrp="1"/>
          </p:cNvSpPr>
          <p:nvPr>
            <p:ph type="title"/>
          </p:nvPr>
        </p:nvSpPr>
        <p:spPr/>
        <p:txBody>
          <a:bodyPr/>
          <a:lstStyle/>
          <a:p>
            <a:r>
              <a:rPr lang="en-US"/>
              <a:t>Facebook ER24SOS 2019 Facebook | All Pages - 2 of 15</a:t>
            </a:r>
          </a:p>
        </p:txBody>
      </p:sp>
      <p:graphicFrame>
        <p:nvGraphicFramePr>
          <p:cNvPr id="5" name="Table Placeholder 4">
            <a:extLst>
              <a:ext uri="{FF2B5EF4-FFF2-40B4-BE49-F238E27FC236}">
                <a16:creationId xmlns:a16="http://schemas.microsoft.com/office/drawing/2014/main" id="{D509F80E-8316-450A-ACDA-6A953321CF7E}"/>
              </a:ext>
            </a:extLst>
          </p:cNvPr>
          <p:cNvGraphicFramePr>
            <a:graphicFrameLocks noGrp="1"/>
          </p:cNvGraphicFramePr>
          <p:nvPr>
            <p:ph type="tbl" sz="quarter" idx="13"/>
            <p:extLst>
              <p:ext uri="{D42A27DB-BD31-4B8C-83A1-F6EECF244321}">
                <p14:modId xmlns:p14="http://schemas.microsoft.com/office/powerpoint/2010/main" val="3738569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11511250"/>
                    </a:ext>
                  </a:extLst>
                </a:gridCol>
                <a:gridCol w="246888">
                  <a:extLst>
                    <a:ext uri="{9D8B030D-6E8A-4147-A177-3AD203B41FA5}">
                      <a16:colId xmlns:a16="http://schemas.microsoft.com/office/drawing/2014/main" val="832474553"/>
                    </a:ext>
                  </a:extLst>
                </a:gridCol>
                <a:gridCol w="246888">
                  <a:extLst>
                    <a:ext uri="{9D8B030D-6E8A-4147-A177-3AD203B41FA5}">
                      <a16:colId xmlns:a16="http://schemas.microsoft.com/office/drawing/2014/main" val="3784934819"/>
                    </a:ext>
                  </a:extLst>
                </a:gridCol>
                <a:gridCol w="246888">
                  <a:extLst>
                    <a:ext uri="{9D8B030D-6E8A-4147-A177-3AD203B41FA5}">
                      <a16:colId xmlns:a16="http://schemas.microsoft.com/office/drawing/2014/main" val="3540750654"/>
                    </a:ext>
                  </a:extLst>
                </a:gridCol>
                <a:gridCol w="246888">
                  <a:extLst>
                    <a:ext uri="{9D8B030D-6E8A-4147-A177-3AD203B41FA5}">
                      <a16:colId xmlns:a16="http://schemas.microsoft.com/office/drawing/2014/main" val="2800029440"/>
                    </a:ext>
                  </a:extLst>
                </a:gridCol>
                <a:gridCol w="246888">
                  <a:extLst>
                    <a:ext uri="{9D8B030D-6E8A-4147-A177-3AD203B41FA5}">
                      <a16:colId xmlns:a16="http://schemas.microsoft.com/office/drawing/2014/main" val="1738783563"/>
                    </a:ext>
                  </a:extLst>
                </a:gridCol>
                <a:gridCol w="246888">
                  <a:extLst>
                    <a:ext uri="{9D8B030D-6E8A-4147-A177-3AD203B41FA5}">
                      <a16:colId xmlns:a16="http://schemas.microsoft.com/office/drawing/2014/main" val="2483249158"/>
                    </a:ext>
                  </a:extLst>
                </a:gridCol>
                <a:gridCol w="246888">
                  <a:extLst>
                    <a:ext uri="{9D8B030D-6E8A-4147-A177-3AD203B41FA5}">
                      <a16:colId xmlns:a16="http://schemas.microsoft.com/office/drawing/2014/main" val="3664344347"/>
                    </a:ext>
                  </a:extLst>
                </a:gridCol>
                <a:gridCol w="246888">
                  <a:extLst>
                    <a:ext uri="{9D8B030D-6E8A-4147-A177-3AD203B41FA5}">
                      <a16:colId xmlns:a16="http://schemas.microsoft.com/office/drawing/2014/main" val="1881935133"/>
                    </a:ext>
                  </a:extLst>
                </a:gridCol>
                <a:gridCol w="246888">
                  <a:extLst>
                    <a:ext uri="{9D8B030D-6E8A-4147-A177-3AD203B41FA5}">
                      <a16:colId xmlns:a16="http://schemas.microsoft.com/office/drawing/2014/main" val="995471899"/>
                    </a:ext>
                  </a:extLst>
                </a:gridCol>
                <a:gridCol w="246888">
                  <a:extLst>
                    <a:ext uri="{9D8B030D-6E8A-4147-A177-3AD203B41FA5}">
                      <a16:colId xmlns:a16="http://schemas.microsoft.com/office/drawing/2014/main" val="24279789"/>
                    </a:ext>
                  </a:extLst>
                </a:gridCol>
                <a:gridCol w="246888">
                  <a:extLst>
                    <a:ext uri="{9D8B030D-6E8A-4147-A177-3AD203B41FA5}">
                      <a16:colId xmlns:a16="http://schemas.microsoft.com/office/drawing/2014/main" val="1601780436"/>
                    </a:ext>
                  </a:extLst>
                </a:gridCol>
                <a:gridCol w="246888">
                  <a:extLst>
                    <a:ext uri="{9D8B030D-6E8A-4147-A177-3AD203B41FA5}">
                      <a16:colId xmlns:a16="http://schemas.microsoft.com/office/drawing/2014/main" val="1909175652"/>
                    </a:ext>
                  </a:extLst>
                </a:gridCol>
                <a:gridCol w="246888">
                  <a:extLst>
                    <a:ext uri="{9D8B030D-6E8A-4147-A177-3AD203B41FA5}">
                      <a16:colId xmlns:a16="http://schemas.microsoft.com/office/drawing/2014/main" val="1770792822"/>
                    </a:ext>
                  </a:extLst>
                </a:gridCol>
                <a:gridCol w="246888">
                  <a:extLst>
                    <a:ext uri="{9D8B030D-6E8A-4147-A177-3AD203B41FA5}">
                      <a16:colId xmlns:a16="http://schemas.microsoft.com/office/drawing/2014/main" val="2950059808"/>
                    </a:ext>
                  </a:extLst>
                </a:gridCol>
                <a:gridCol w="246888">
                  <a:extLst>
                    <a:ext uri="{9D8B030D-6E8A-4147-A177-3AD203B41FA5}">
                      <a16:colId xmlns:a16="http://schemas.microsoft.com/office/drawing/2014/main" val="2041306773"/>
                    </a:ext>
                  </a:extLst>
                </a:gridCol>
                <a:gridCol w="246888">
                  <a:extLst>
                    <a:ext uri="{9D8B030D-6E8A-4147-A177-3AD203B41FA5}">
                      <a16:colId xmlns:a16="http://schemas.microsoft.com/office/drawing/2014/main" val="3773308851"/>
                    </a:ext>
                  </a:extLst>
                </a:gridCol>
                <a:gridCol w="246888">
                  <a:extLst>
                    <a:ext uri="{9D8B030D-6E8A-4147-A177-3AD203B41FA5}">
                      <a16:colId xmlns:a16="http://schemas.microsoft.com/office/drawing/2014/main" val="737150282"/>
                    </a:ext>
                  </a:extLst>
                </a:gridCol>
                <a:gridCol w="246888">
                  <a:extLst>
                    <a:ext uri="{9D8B030D-6E8A-4147-A177-3AD203B41FA5}">
                      <a16:colId xmlns:a16="http://schemas.microsoft.com/office/drawing/2014/main" val="1178380605"/>
                    </a:ext>
                  </a:extLst>
                </a:gridCol>
                <a:gridCol w="246888">
                  <a:extLst>
                    <a:ext uri="{9D8B030D-6E8A-4147-A177-3AD203B41FA5}">
                      <a16:colId xmlns:a16="http://schemas.microsoft.com/office/drawing/2014/main" val="319485380"/>
                    </a:ext>
                  </a:extLst>
                </a:gridCol>
                <a:gridCol w="246888">
                  <a:extLst>
                    <a:ext uri="{9D8B030D-6E8A-4147-A177-3AD203B41FA5}">
                      <a16:colId xmlns:a16="http://schemas.microsoft.com/office/drawing/2014/main" val="2559979602"/>
                    </a:ext>
                  </a:extLst>
                </a:gridCol>
                <a:gridCol w="246888">
                  <a:extLst>
                    <a:ext uri="{9D8B030D-6E8A-4147-A177-3AD203B41FA5}">
                      <a16:colId xmlns:a16="http://schemas.microsoft.com/office/drawing/2014/main" val="210177044"/>
                    </a:ext>
                  </a:extLst>
                </a:gridCol>
                <a:gridCol w="246888">
                  <a:extLst>
                    <a:ext uri="{9D8B030D-6E8A-4147-A177-3AD203B41FA5}">
                      <a16:colId xmlns:a16="http://schemas.microsoft.com/office/drawing/2014/main" val="2667162833"/>
                    </a:ext>
                  </a:extLst>
                </a:gridCol>
                <a:gridCol w="246888">
                  <a:extLst>
                    <a:ext uri="{9D8B030D-6E8A-4147-A177-3AD203B41FA5}">
                      <a16:colId xmlns:a16="http://schemas.microsoft.com/office/drawing/2014/main" val="1109414020"/>
                    </a:ext>
                  </a:extLst>
                </a:gridCol>
                <a:gridCol w="246888">
                  <a:extLst>
                    <a:ext uri="{9D8B030D-6E8A-4147-A177-3AD203B41FA5}">
                      <a16:colId xmlns:a16="http://schemas.microsoft.com/office/drawing/2014/main" val="3763861535"/>
                    </a:ext>
                  </a:extLst>
                </a:gridCol>
                <a:gridCol w="246888">
                  <a:extLst>
                    <a:ext uri="{9D8B030D-6E8A-4147-A177-3AD203B41FA5}">
                      <a16:colId xmlns:a16="http://schemas.microsoft.com/office/drawing/2014/main" val="648439201"/>
                    </a:ext>
                  </a:extLst>
                </a:gridCol>
                <a:gridCol w="246888">
                  <a:extLst>
                    <a:ext uri="{9D8B030D-6E8A-4147-A177-3AD203B41FA5}">
                      <a16:colId xmlns:a16="http://schemas.microsoft.com/office/drawing/2014/main" val="2679189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68566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 EMS (Pty) Ltd. - 2020-01-30 14:09:00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Nick Zaaiman, the winner of the Wireless Bluetooth Earbuds. We have contacted you on how to claim your prize. #ER24SOS #RealHelpRealFast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98063991"/>
                  </a:ext>
                </a:extLst>
              </a:tr>
            </a:tbl>
          </a:graphicData>
        </a:graphic>
      </p:graphicFrame>
      <p:sp>
        <p:nvSpPr>
          <p:cNvPr id="4" name="Text Placeholder 3">
            <a:extLst>
              <a:ext uri="{FF2B5EF4-FFF2-40B4-BE49-F238E27FC236}">
                <a16:creationId xmlns:a16="http://schemas.microsoft.com/office/drawing/2014/main" id="{632ED813-2116-4A53-9D7D-0E15F57D4E51}"/>
              </a:ext>
            </a:extLst>
          </p:cNvPr>
          <p:cNvSpPr>
            <a:spLocks noGrp="1"/>
          </p:cNvSpPr>
          <p:nvPr>
            <p:ph type="body" sz="quarter" idx="14"/>
          </p:nvPr>
        </p:nvSpPr>
        <p:spPr/>
        <p:txBody>
          <a:bodyPr/>
          <a:lstStyle/>
          <a:p>
            <a:r>
              <a:rPr lang="en-US"/>
              <a:t>11/01/2019 - 01/31/2020</a:t>
            </a:r>
          </a:p>
        </p:txBody>
      </p:sp>
    </p:spTree>
    <p:extLst>
      <p:ext uri="{BB962C8B-B14F-4D97-AF65-F5344CB8AC3E}">
        <p14:creationId xmlns:p14="http://schemas.microsoft.com/office/powerpoint/2010/main" val="799311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AED42-5302-4666-A20F-2D72C94D9AFF}"/>
              </a:ext>
            </a:extLst>
          </p:cNvPr>
          <p:cNvSpPr>
            <a:spLocks noGrp="1"/>
          </p:cNvSpPr>
          <p:nvPr>
            <p:ph type="title"/>
          </p:nvPr>
        </p:nvSpPr>
        <p:spPr/>
        <p:txBody>
          <a:bodyPr/>
          <a:lstStyle/>
          <a:p>
            <a:r>
              <a:rPr lang="en-US"/>
              <a:t>Facebook ER24SOS 2019 Facebook | All Pages - 3 of 15</a:t>
            </a:r>
          </a:p>
        </p:txBody>
      </p:sp>
      <p:graphicFrame>
        <p:nvGraphicFramePr>
          <p:cNvPr id="5" name="Table Placeholder 4">
            <a:extLst>
              <a:ext uri="{FF2B5EF4-FFF2-40B4-BE49-F238E27FC236}">
                <a16:creationId xmlns:a16="http://schemas.microsoft.com/office/drawing/2014/main" id="{9CA6EBD5-4AB9-440A-AD80-659E1F41979B}"/>
              </a:ext>
            </a:extLst>
          </p:cNvPr>
          <p:cNvGraphicFramePr>
            <a:graphicFrameLocks noGrp="1"/>
          </p:cNvGraphicFramePr>
          <p:nvPr>
            <p:ph type="tbl" sz="quarter" idx="13"/>
            <p:extLst>
              <p:ext uri="{D42A27DB-BD31-4B8C-83A1-F6EECF244321}">
                <p14:modId xmlns:p14="http://schemas.microsoft.com/office/powerpoint/2010/main" val="464165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234551723"/>
                    </a:ext>
                  </a:extLst>
                </a:gridCol>
                <a:gridCol w="246888">
                  <a:extLst>
                    <a:ext uri="{9D8B030D-6E8A-4147-A177-3AD203B41FA5}">
                      <a16:colId xmlns:a16="http://schemas.microsoft.com/office/drawing/2014/main" val="1092777048"/>
                    </a:ext>
                  </a:extLst>
                </a:gridCol>
                <a:gridCol w="246888">
                  <a:extLst>
                    <a:ext uri="{9D8B030D-6E8A-4147-A177-3AD203B41FA5}">
                      <a16:colId xmlns:a16="http://schemas.microsoft.com/office/drawing/2014/main" val="3811781068"/>
                    </a:ext>
                  </a:extLst>
                </a:gridCol>
                <a:gridCol w="246888">
                  <a:extLst>
                    <a:ext uri="{9D8B030D-6E8A-4147-A177-3AD203B41FA5}">
                      <a16:colId xmlns:a16="http://schemas.microsoft.com/office/drawing/2014/main" val="3485281074"/>
                    </a:ext>
                  </a:extLst>
                </a:gridCol>
                <a:gridCol w="246888">
                  <a:extLst>
                    <a:ext uri="{9D8B030D-6E8A-4147-A177-3AD203B41FA5}">
                      <a16:colId xmlns:a16="http://schemas.microsoft.com/office/drawing/2014/main" val="2198967433"/>
                    </a:ext>
                  </a:extLst>
                </a:gridCol>
                <a:gridCol w="246888">
                  <a:extLst>
                    <a:ext uri="{9D8B030D-6E8A-4147-A177-3AD203B41FA5}">
                      <a16:colId xmlns:a16="http://schemas.microsoft.com/office/drawing/2014/main" val="3644117032"/>
                    </a:ext>
                  </a:extLst>
                </a:gridCol>
                <a:gridCol w="246888">
                  <a:extLst>
                    <a:ext uri="{9D8B030D-6E8A-4147-A177-3AD203B41FA5}">
                      <a16:colId xmlns:a16="http://schemas.microsoft.com/office/drawing/2014/main" val="4096719307"/>
                    </a:ext>
                  </a:extLst>
                </a:gridCol>
                <a:gridCol w="246888">
                  <a:extLst>
                    <a:ext uri="{9D8B030D-6E8A-4147-A177-3AD203B41FA5}">
                      <a16:colId xmlns:a16="http://schemas.microsoft.com/office/drawing/2014/main" val="2777417143"/>
                    </a:ext>
                  </a:extLst>
                </a:gridCol>
                <a:gridCol w="246888">
                  <a:extLst>
                    <a:ext uri="{9D8B030D-6E8A-4147-A177-3AD203B41FA5}">
                      <a16:colId xmlns:a16="http://schemas.microsoft.com/office/drawing/2014/main" val="1948468620"/>
                    </a:ext>
                  </a:extLst>
                </a:gridCol>
                <a:gridCol w="246888">
                  <a:extLst>
                    <a:ext uri="{9D8B030D-6E8A-4147-A177-3AD203B41FA5}">
                      <a16:colId xmlns:a16="http://schemas.microsoft.com/office/drawing/2014/main" val="1372119855"/>
                    </a:ext>
                  </a:extLst>
                </a:gridCol>
                <a:gridCol w="246888">
                  <a:extLst>
                    <a:ext uri="{9D8B030D-6E8A-4147-A177-3AD203B41FA5}">
                      <a16:colId xmlns:a16="http://schemas.microsoft.com/office/drawing/2014/main" val="3825985901"/>
                    </a:ext>
                  </a:extLst>
                </a:gridCol>
                <a:gridCol w="246888">
                  <a:extLst>
                    <a:ext uri="{9D8B030D-6E8A-4147-A177-3AD203B41FA5}">
                      <a16:colId xmlns:a16="http://schemas.microsoft.com/office/drawing/2014/main" val="2578503224"/>
                    </a:ext>
                  </a:extLst>
                </a:gridCol>
                <a:gridCol w="246888">
                  <a:extLst>
                    <a:ext uri="{9D8B030D-6E8A-4147-A177-3AD203B41FA5}">
                      <a16:colId xmlns:a16="http://schemas.microsoft.com/office/drawing/2014/main" val="888057910"/>
                    </a:ext>
                  </a:extLst>
                </a:gridCol>
                <a:gridCol w="246888">
                  <a:extLst>
                    <a:ext uri="{9D8B030D-6E8A-4147-A177-3AD203B41FA5}">
                      <a16:colId xmlns:a16="http://schemas.microsoft.com/office/drawing/2014/main" val="3450570884"/>
                    </a:ext>
                  </a:extLst>
                </a:gridCol>
                <a:gridCol w="246888">
                  <a:extLst>
                    <a:ext uri="{9D8B030D-6E8A-4147-A177-3AD203B41FA5}">
                      <a16:colId xmlns:a16="http://schemas.microsoft.com/office/drawing/2014/main" val="3563578075"/>
                    </a:ext>
                  </a:extLst>
                </a:gridCol>
                <a:gridCol w="246888">
                  <a:extLst>
                    <a:ext uri="{9D8B030D-6E8A-4147-A177-3AD203B41FA5}">
                      <a16:colId xmlns:a16="http://schemas.microsoft.com/office/drawing/2014/main" val="2212878883"/>
                    </a:ext>
                  </a:extLst>
                </a:gridCol>
                <a:gridCol w="246888">
                  <a:extLst>
                    <a:ext uri="{9D8B030D-6E8A-4147-A177-3AD203B41FA5}">
                      <a16:colId xmlns:a16="http://schemas.microsoft.com/office/drawing/2014/main" val="2961329407"/>
                    </a:ext>
                  </a:extLst>
                </a:gridCol>
                <a:gridCol w="246888">
                  <a:extLst>
                    <a:ext uri="{9D8B030D-6E8A-4147-A177-3AD203B41FA5}">
                      <a16:colId xmlns:a16="http://schemas.microsoft.com/office/drawing/2014/main" val="490947789"/>
                    </a:ext>
                  </a:extLst>
                </a:gridCol>
                <a:gridCol w="246888">
                  <a:extLst>
                    <a:ext uri="{9D8B030D-6E8A-4147-A177-3AD203B41FA5}">
                      <a16:colId xmlns:a16="http://schemas.microsoft.com/office/drawing/2014/main" val="4256133236"/>
                    </a:ext>
                  </a:extLst>
                </a:gridCol>
                <a:gridCol w="246888">
                  <a:extLst>
                    <a:ext uri="{9D8B030D-6E8A-4147-A177-3AD203B41FA5}">
                      <a16:colId xmlns:a16="http://schemas.microsoft.com/office/drawing/2014/main" val="3293258245"/>
                    </a:ext>
                  </a:extLst>
                </a:gridCol>
                <a:gridCol w="246888">
                  <a:extLst>
                    <a:ext uri="{9D8B030D-6E8A-4147-A177-3AD203B41FA5}">
                      <a16:colId xmlns:a16="http://schemas.microsoft.com/office/drawing/2014/main" val="2991821013"/>
                    </a:ext>
                  </a:extLst>
                </a:gridCol>
                <a:gridCol w="246888">
                  <a:extLst>
                    <a:ext uri="{9D8B030D-6E8A-4147-A177-3AD203B41FA5}">
                      <a16:colId xmlns:a16="http://schemas.microsoft.com/office/drawing/2014/main" val="1206845976"/>
                    </a:ext>
                  </a:extLst>
                </a:gridCol>
                <a:gridCol w="246888">
                  <a:extLst>
                    <a:ext uri="{9D8B030D-6E8A-4147-A177-3AD203B41FA5}">
                      <a16:colId xmlns:a16="http://schemas.microsoft.com/office/drawing/2014/main" val="2629679294"/>
                    </a:ext>
                  </a:extLst>
                </a:gridCol>
                <a:gridCol w="246888">
                  <a:extLst>
                    <a:ext uri="{9D8B030D-6E8A-4147-A177-3AD203B41FA5}">
                      <a16:colId xmlns:a16="http://schemas.microsoft.com/office/drawing/2014/main" val="3818985329"/>
                    </a:ext>
                  </a:extLst>
                </a:gridCol>
                <a:gridCol w="246888">
                  <a:extLst>
                    <a:ext uri="{9D8B030D-6E8A-4147-A177-3AD203B41FA5}">
                      <a16:colId xmlns:a16="http://schemas.microsoft.com/office/drawing/2014/main" val="3980752521"/>
                    </a:ext>
                  </a:extLst>
                </a:gridCol>
                <a:gridCol w="246888">
                  <a:extLst>
                    <a:ext uri="{9D8B030D-6E8A-4147-A177-3AD203B41FA5}">
                      <a16:colId xmlns:a16="http://schemas.microsoft.com/office/drawing/2014/main" val="2233947622"/>
                    </a:ext>
                  </a:extLst>
                </a:gridCol>
                <a:gridCol w="246888">
                  <a:extLst>
                    <a:ext uri="{9D8B030D-6E8A-4147-A177-3AD203B41FA5}">
                      <a16:colId xmlns:a16="http://schemas.microsoft.com/office/drawing/2014/main" val="2074247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13871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 EMS (Pty) Ltd. - 2020-01-21 10:59:19</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@JeniGoncalves, the winner of the First Aid Kit. 
We have sent you an inbox on how to claim your prize!
Didn't win this time around? You have one last opportunity to win a prize during our Summer of Safety Competition. Check out our Instagram page or look for the post on our Facebook page.
#ER24SOS #RealHelpRealFast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57997614"/>
                  </a:ext>
                </a:extLst>
              </a:tr>
            </a:tbl>
          </a:graphicData>
        </a:graphic>
      </p:graphicFrame>
      <p:sp>
        <p:nvSpPr>
          <p:cNvPr id="4" name="Text Placeholder 3">
            <a:extLst>
              <a:ext uri="{FF2B5EF4-FFF2-40B4-BE49-F238E27FC236}">
                <a16:creationId xmlns:a16="http://schemas.microsoft.com/office/drawing/2014/main" id="{29B54ED5-3C89-498B-8801-4BCDA9031747}"/>
              </a:ext>
            </a:extLst>
          </p:cNvPr>
          <p:cNvSpPr>
            <a:spLocks noGrp="1"/>
          </p:cNvSpPr>
          <p:nvPr>
            <p:ph type="body" sz="quarter" idx="14"/>
          </p:nvPr>
        </p:nvSpPr>
        <p:spPr/>
        <p:txBody>
          <a:bodyPr/>
          <a:lstStyle/>
          <a:p>
            <a:r>
              <a:rPr lang="en-US"/>
              <a:t>11/01/2019 - 01/31/2020</a:t>
            </a:r>
          </a:p>
        </p:txBody>
      </p:sp>
    </p:spTree>
    <p:extLst>
      <p:ext uri="{BB962C8B-B14F-4D97-AF65-F5344CB8AC3E}">
        <p14:creationId xmlns:p14="http://schemas.microsoft.com/office/powerpoint/2010/main" val="9015772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18687-49F6-4E4D-9151-5A4B2D2D7FF1}"/>
              </a:ext>
            </a:extLst>
          </p:cNvPr>
          <p:cNvSpPr>
            <a:spLocks noGrp="1"/>
          </p:cNvSpPr>
          <p:nvPr>
            <p:ph type="title"/>
          </p:nvPr>
        </p:nvSpPr>
        <p:spPr/>
        <p:txBody>
          <a:bodyPr/>
          <a:lstStyle/>
          <a:p>
            <a:r>
              <a:rPr lang="en-US"/>
              <a:t>Facebook ER24SOS 2019 Facebook | All Pages - 4 of 15</a:t>
            </a:r>
          </a:p>
        </p:txBody>
      </p:sp>
      <p:graphicFrame>
        <p:nvGraphicFramePr>
          <p:cNvPr id="5" name="Table Placeholder 4">
            <a:extLst>
              <a:ext uri="{FF2B5EF4-FFF2-40B4-BE49-F238E27FC236}">
                <a16:creationId xmlns:a16="http://schemas.microsoft.com/office/drawing/2014/main" id="{D515B23F-36E3-450B-BFE2-7543E5CC7906}"/>
              </a:ext>
            </a:extLst>
          </p:cNvPr>
          <p:cNvGraphicFramePr>
            <a:graphicFrameLocks noGrp="1"/>
          </p:cNvGraphicFramePr>
          <p:nvPr>
            <p:ph type="tbl" sz="quarter" idx="13"/>
            <p:extLst>
              <p:ext uri="{D42A27DB-BD31-4B8C-83A1-F6EECF244321}">
                <p14:modId xmlns:p14="http://schemas.microsoft.com/office/powerpoint/2010/main" val="2866663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446471434"/>
                    </a:ext>
                  </a:extLst>
                </a:gridCol>
                <a:gridCol w="246888">
                  <a:extLst>
                    <a:ext uri="{9D8B030D-6E8A-4147-A177-3AD203B41FA5}">
                      <a16:colId xmlns:a16="http://schemas.microsoft.com/office/drawing/2014/main" val="3525129872"/>
                    </a:ext>
                  </a:extLst>
                </a:gridCol>
                <a:gridCol w="246888">
                  <a:extLst>
                    <a:ext uri="{9D8B030D-6E8A-4147-A177-3AD203B41FA5}">
                      <a16:colId xmlns:a16="http://schemas.microsoft.com/office/drawing/2014/main" val="1917685553"/>
                    </a:ext>
                  </a:extLst>
                </a:gridCol>
                <a:gridCol w="246888">
                  <a:extLst>
                    <a:ext uri="{9D8B030D-6E8A-4147-A177-3AD203B41FA5}">
                      <a16:colId xmlns:a16="http://schemas.microsoft.com/office/drawing/2014/main" val="895306305"/>
                    </a:ext>
                  </a:extLst>
                </a:gridCol>
                <a:gridCol w="246888">
                  <a:extLst>
                    <a:ext uri="{9D8B030D-6E8A-4147-A177-3AD203B41FA5}">
                      <a16:colId xmlns:a16="http://schemas.microsoft.com/office/drawing/2014/main" val="255249931"/>
                    </a:ext>
                  </a:extLst>
                </a:gridCol>
                <a:gridCol w="246888">
                  <a:extLst>
                    <a:ext uri="{9D8B030D-6E8A-4147-A177-3AD203B41FA5}">
                      <a16:colId xmlns:a16="http://schemas.microsoft.com/office/drawing/2014/main" val="3955528752"/>
                    </a:ext>
                  </a:extLst>
                </a:gridCol>
                <a:gridCol w="246888">
                  <a:extLst>
                    <a:ext uri="{9D8B030D-6E8A-4147-A177-3AD203B41FA5}">
                      <a16:colId xmlns:a16="http://schemas.microsoft.com/office/drawing/2014/main" val="689174118"/>
                    </a:ext>
                  </a:extLst>
                </a:gridCol>
                <a:gridCol w="246888">
                  <a:extLst>
                    <a:ext uri="{9D8B030D-6E8A-4147-A177-3AD203B41FA5}">
                      <a16:colId xmlns:a16="http://schemas.microsoft.com/office/drawing/2014/main" val="3857847211"/>
                    </a:ext>
                  </a:extLst>
                </a:gridCol>
                <a:gridCol w="246888">
                  <a:extLst>
                    <a:ext uri="{9D8B030D-6E8A-4147-A177-3AD203B41FA5}">
                      <a16:colId xmlns:a16="http://schemas.microsoft.com/office/drawing/2014/main" val="3848795445"/>
                    </a:ext>
                  </a:extLst>
                </a:gridCol>
                <a:gridCol w="246888">
                  <a:extLst>
                    <a:ext uri="{9D8B030D-6E8A-4147-A177-3AD203B41FA5}">
                      <a16:colId xmlns:a16="http://schemas.microsoft.com/office/drawing/2014/main" val="3802271954"/>
                    </a:ext>
                  </a:extLst>
                </a:gridCol>
                <a:gridCol w="246888">
                  <a:extLst>
                    <a:ext uri="{9D8B030D-6E8A-4147-A177-3AD203B41FA5}">
                      <a16:colId xmlns:a16="http://schemas.microsoft.com/office/drawing/2014/main" val="2526668723"/>
                    </a:ext>
                  </a:extLst>
                </a:gridCol>
                <a:gridCol w="246888">
                  <a:extLst>
                    <a:ext uri="{9D8B030D-6E8A-4147-A177-3AD203B41FA5}">
                      <a16:colId xmlns:a16="http://schemas.microsoft.com/office/drawing/2014/main" val="3290725867"/>
                    </a:ext>
                  </a:extLst>
                </a:gridCol>
                <a:gridCol w="246888">
                  <a:extLst>
                    <a:ext uri="{9D8B030D-6E8A-4147-A177-3AD203B41FA5}">
                      <a16:colId xmlns:a16="http://schemas.microsoft.com/office/drawing/2014/main" val="3664302781"/>
                    </a:ext>
                  </a:extLst>
                </a:gridCol>
                <a:gridCol w="246888">
                  <a:extLst>
                    <a:ext uri="{9D8B030D-6E8A-4147-A177-3AD203B41FA5}">
                      <a16:colId xmlns:a16="http://schemas.microsoft.com/office/drawing/2014/main" val="2280925032"/>
                    </a:ext>
                  </a:extLst>
                </a:gridCol>
                <a:gridCol w="246888">
                  <a:extLst>
                    <a:ext uri="{9D8B030D-6E8A-4147-A177-3AD203B41FA5}">
                      <a16:colId xmlns:a16="http://schemas.microsoft.com/office/drawing/2014/main" val="2425074514"/>
                    </a:ext>
                  </a:extLst>
                </a:gridCol>
                <a:gridCol w="246888">
                  <a:extLst>
                    <a:ext uri="{9D8B030D-6E8A-4147-A177-3AD203B41FA5}">
                      <a16:colId xmlns:a16="http://schemas.microsoft.com/office/drawing/2014/main" val="549115521"/>
                    </a:ext>
                  </a:extLst>
                </a:gridCol>
                <a:gridCol w="246888">
                  <a:extLst>
                    <a:ext uri="{9D8B030D-6E8A-4147-A177-3AD203B41FA5}">
                      <a16:colId xmlns:a16="http://schemas.microsoft.com/office/drawing/2014/main" val="3321684333"/>
                    </a:ext>
                  </a:extLst>
                </a:gridCol>
                <a:gridCol w="246888">
                  <a:extLst>
                    <a:ext uri="{9D8B030D-6E8A-4147-A177-3AD203B41FA5}">
                      <a16:colId xmlns:a16="http://schemas.microsoft.com/office/drawing/2014/main" val="209759273"/>
                    </a:ext>
                  </a:extLst>
                </a:gridCol>
                <a:gridCol w="246888">
                  <a:extLst>
                    <a:ext uri="{9D8B030D-6E8A-4147-A177-3AD203B41FA5}">
                      <a16:colId xmlns:a16="http://schemas.microsoft.com/office/drawing/2014/main" val="2653533826"/>
                    </a:ext>
                  </a:extLst>
                </a:gridCol>
                <a:gridCol w="246888">
                  <a:extLst>
                    <a:ext uri="{9D8B030D-6E8A-4147-A177-3AD203B41FA5}">
                      <a16:colId xmlns:a16="http://schemas.microsoft.com/office/drawing/2014/main" val="3399336106"/>
                    </a:ext>
                  </a:extLst>
                </a:gridCol>
                <a:gridCol w="246888">
                  <a:extLst>
                    <a:ext uri="{9D8B030D-6E8A-4147-A177-3AD203B41FA5}">
                      <a16:colId xmlns:a16="http://schemas.microsoft.com/office/drawing/2014/main" val="2044781174"/>
                    </a:ext>
                  </a:extLst>
                </a:gridCol>
                <a:gridCol w="246888">
                  <a:extLst>
                    <a:ext uri="{9D8B030D-6E8A-4147-A177-3AD203B41FA5}">
                      <a16:colId xmlns:a16="http://schemas.microsoft.com/office/drawing/2014/main" val="2489010719"/>
                    </a:ext>
                  </a:extLst>
                </a:gridCol>
                <a:gridCol w="246888">
                  <a:extLst>
                    <a:ext uri="{9D8B030D-6E8A-4147-A177-3AD203B41FA5}">
                      <a16:colId xmlns:a16="http://schemas.microsoft.com/office/drawing/2014/main" val="991135947"/>
                    </a:ext>
                  </a:extLst>
                </a:gridCol>
                <a:gridCol w="246888">
                  <a:extLst>
                    <a:ext uri="{9D8B030D-6E8A-4147-A177-3AD203B41FA5}">
                      <a16:colId xmlns:a16="http://schemas.microsoft.com/office/drawing/2014/main" val="2292042835"/>
                    </a:ext>
                  </a:extLst>
                </a:gridCol>
                <a:gridCol w="246888">
                  <a:extLst>
                    <a:ext uri="{9D8B030D-6E8A-4147-A177-3AD203B41FA5}">
                      <a16:colId xmlns:a16="http://schemas.microsoft.com/office/drawing/2014/main" val="484461959"/>
                    </a:ext>
                  </a:extLst>
                </a:gridCol>
                <a:gridCol w="246888">
                  <a:extLst>
                    <a:ext uri="{9D8B030D-6E8A-4147-A177-3AD203B41FA5}">
                      <a16:colId xmlns:a16="http://schemas.microsoft.com/office/drawing/2014/main" val="3571735761"/>
                    </a:ext>
                  </a:extLst>
                </a:gridCol>
                <a:gridCol w="246888">
                  <a:extLst>
                    <a:ext uri="{9D8B030D-6E8A-4147-A177-3AD203B41FA5}">
                      <a16:colId xmlns:a16="http://schemas.microsoft.com/office/drawing/2014/main" val="3158142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13133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 EMS (Pty) Ltd. - 2020-01-21 09:00:00</a:t>
                      </a:r>
                      <a:r>
                        <a:rPr kumimoji="0" lang="en-US" sz="1000" b="0" i="0" u="none" strike="noStrike" kern="1200" cap="none" spc="0" normalizeH="0" baseline="0" noProof="0">
                          <a:ln>
                            <a:noFill/>
                          </a:ln>
                          <a:solidFill>
                            <a:prstClr val="black"/>
                          </a:solidFill>
                          <a:effectLst/>
                          <a:uLnTx/>
                          <a:uFillTx/>
                          <a:latin typeface="+mn-lt"/>
                          <a:ea typeface="+mn-ea"/>
                          <a:cs typeface="+mn-cs"/>
                        </a:rPr>
                        <a:t>
 ER24///Summer.Of.Safety Competition
• Make sure you follow ER24.
• Share this post to your Stories.
• Tag @er24ems and hashtag #RealHelpRealFast and #ER24SOS in the story. 
• Competition closes Wednesday, 29 January 2020. 
• Terms and conditions apply.
Driving distraction-free is a very important aspect of road safety. Handling your phone while driving is not only illegal, but dangerous too. Make sure you have 084 124 saved on your phone for #RealHelpRealFast in case of an accident or medical emergency on the road. #ER24SOS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06052306"/>
                  </a:ext>
                </a:extLst>
              </a:tr>
            </a:tbl>
          </a:graphicData>
        </a:graphic>
      </p:graphicFrame>
      <p:sp>
        <p:nvSpPr>
          <p:cNvPr id="4" name="Text Placeholder 3">
            <a:extLst>
              <a:ext uri="{FF2B5EF4-FFF2-40B4-BE49-F238E27FC236}">
                <a16:creationId xmlns:a16="http://schemas.microsoft.com/office/drawing/2014/main" id="{CD5C60F6-1489-4CB5-9750-FD013BE66221}"/>
              </a:ext>
            </a:extLst>
          </p:cNvPr>
          <p:cNvSpPr>
            <a:spLocks noGrp="1"/>
          </p:cNvSpPr>
          <p:nvPr>
            <p:ph type="body" sz="quarter" idx="14"/>
          </p:nvPr>
        </p:nvSpPr>
        <p:spPr/>
        <p:txBody>
          <a:bodyPr/>
          <a:lstStyle/>
          <a:p>
            <a:r>
              <a:rPr lang="en-US"/>
              <a:t>11/01/2019 - 01/31/2020</a:t>
            </a:r>
          </a:p>
        </p:txBody>
      </p:sp>
    </p:spTree>
    <p:extLst>
      <p:ext uri="{BB962C8B-B14F-4D97-AF65-F5344CB8AC3E}">
        <p14:creationId xmlns:p14="http://schemas.microsoft.com/office/powerpoint/2010/main" val="1955624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BAB24-140D-4495-8BCA-3609020F0D55}"/>
              </a:ext>
            </a:extLst>
          </p:cNvPr>
          <p:cNvSpPr>
            <a:spLocks noGrp="1"/>
          </p:cNvSpPr>
          <p:nvPr>
            <p:ph type="title"/>
          </p:nvPr>
        </p:nvSpPr>
        <p:spPr/>
        <p:txBody>
          <a:bodyPr/>
          <a:lstStyle/>
          <a:p>
            <a:r>
              <a:rPr lang="en-US"/>
              <a:t>Facebook ER24SOS 2019 Facebook | All Pages - 5 of 15</a:t>
            </a:r>
          </a:p>
        </p:txBody>
      </p:sp>
      <p:graphicFrame>
        <p:nvGraphicFramePr>
          <p:cNvPr id="5" name="Table Placeholder 4">
            <a:extLst>
              <a:ext uri="{FF2B5EF4-FFF2-40B4-BE49-F238E27FC236}">
                <a16:creationId xmlns:a16="http://schemas.microsoft.com/office/drawing/2014/main" id="{7BDC7181-DF2C-434E-9401-3D3650449A44}"/>
              </a:ext>
            </a:extLst>
          </p:cNvPr>
          <p:cNvGraphicFramePr>
            <a:graphicFrameLocks noGrp="1"/>
          </p:cNvGraphicFramePr>
          <p:nvPr>
            <p:ph type="tbl" sz="quarter" idx="13"/>
            <p:extLst>
              <p:ext uri="{D42A27DB-BD31-4B8C-83A1-F6EECF244321}">
                <p14:modId xmlns:p14="http://schemas.microsoft.com/office/powerpoint/2010/main" val="4282669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142424303"/>
                    </a:ext>
                  </a:extLst>
                </a:gridCol>
                <a:gridCol w="246888">
                  <a:extLst>
                    <a:ext uri="{9D8B030D-6E8A-4147-A177-3AD203B41FA5}">
                      <a16:colId xmlns:a16="http://schemas.microsoft.com/office/drawing/2014/main" val="3234095396"/>
                    </a:ext>
                  </a:extLst>
                </a:gridCol>
                <a:gridCol w="246888">
                  <a:extLst>
                    <a:ext uri="{9D8B030D-6E8A-4147-A177-3AD203B41FA5}">
                      <a16:colId xmlns:a16="http://schemas.microsoft.com/office/drawing/2014/main" val="124578054"/>
                    </a:ext>
                  </a:extLst>
                </a:gridCol>
                <a:gridCol w="246888">
                  <a:extLst>
                    <a:ext uri="{9D8B030D-6E8A-4147-A177-3AD203B41FA5}">
                      <a16:colId xmlns:a16="http://schemas.microsoft.com/office/drawing/2014/main" val="2771356745"/>
                    </a:ext>
                  </a:extLst>
                </a:gridCol>
                <a:gridCol w="246888">
                  <a:extLst>
                    <a:ext uri="{9D8B030D-6E8A-4147-A177-3AD203B41FA5}">
                      <a16:colId xmlns:a16="http://schemas.microsoft.com/office/drawing/2014/main" val="486531008"/>
                    </a:ext>
                  </a:extLst>
                </a:gridCol>
                <a:gridCol w="246888">
                  <a:extLst>
                    <a:ext uri="{9D8B030D-6E8A-4147-A177-3AD203B41FA5}">
                      <a16:colId xmlns:a16="http://schemas.microsoft.com/office/drawing/2014/main" val="1129144695"/>
                    </a:ext>
                  </a:extLst>
                </a:gridCol>
                <a:gridCol w="246888">
                  <a:extLst>
                    <a:ext uri="{9D8B030D-6E8A-4147-A177-3AD203B41FA5}">
                      <a16:colId xmlns:a16="http://schemas.microsoft.com/office/drawing/2014/main" val="283159274"/>
                    </a:ext>
                  </a:extLst>
                </a:gridCol>
                <a:gridCol w="246888">
                  <a:extLst>
                    <a:ext uri="{9D8B030D-6E8A-4147-A177-3AD203B41FA5}">
                      <a16:colId xmlns:a16="http://schemas.microsoft.com/office/drawing/2014/main" val="2940884161"/>
                    </a:ext>
                  </a:extLst>
                </a:gridCol>
                <a:gridCol w="246888">
                  <a:extLst>
                    <a:ext uri="{9D8B030D-6E8A-4147-A177-3AD203B41FA5}">
                      <a16:colId xmlns:a16="http://schemas.microsoft.com/office/drawing/2014/main" val="299226770"/>
                    </a:ext>
                  </a:extLst>
                </a:gridCol>
                <a:gridCol w="246888">
                  <a:extLst>
                    <a:ext uri="{9D8B030D-6E8A-4147-A177-3AD203B41FA5}">
                      <a16:colId xmlns:a16="http://schemas.microsoft.com/office/drawing/2014/main" val="3916937360"/>
                    </a:ext>
                  </a:extLst>
                </a:gridCol>
                <a:gridCol w="246888">
                  <a:extLst>
                    <a:ext uri="{9D8B030D-6E8A-4147-A177-3AD203B41FA5}">
                      <a16:colId xmlns:a16="http://schemas.microsoft.com/office/drawing/2014/main" val="1077091080"/>
                    </a:ext>
                  </a:extLst>
                </a:gridCol>
                <a:gridCol w="246888">
                  <a:extLst>
                    <a:ext uri="{9D8B030D-6E8A-4147-A177-3AD203B41FA5}">
                      <a16:colId xmlns:a16="http://schemas.microsoft.com/office/drawing/2014/main" val="1695177049"/>
                    </a:ext>
                  </a:extLst>
                </a:gridCol>
                <a:gridCol w="246888">
                  <a:extLst>
                    <a:ext uri="{9D8B030D-6E8A-4147-A177-3AD203B41FA5}">
                      <a16:colId xmlns:a16="http://schemas.microsoft.com/office/drawing/2014/main" val="1820337193"/>
                    </a:ext>
                  </a:extLst>
                </a:gridCol>
                <a:gridCol w="246888">
                  <a:extLst>
                    <a:ext uri="{9D8B030D-6E8A-4147-A177-3AD203B41FA5}">
                      <a16:colId xmlns:a16="http://schemas.microsoft.com/office/drawing/2014/main" val="1639033076"/>
                    </a:ext>
                  </a:extLst>
                </a:gridCol>
                <a:gridCol w="246888">
                  <a:extLst>
                    <a:ext uri="{9D8B030D-6E8A-4147-A177-3AD203B41FA5}">
                      <a16:colId xmlns:a16="http://schemas.microsoft.com/office/drawing/2014/main" val="3666120646"/>
                    </a:ext>
                  </a:extLst>
                </a:gridCol>
                <a:gridCol w="246888">
                  <a:extLst>
                    <a:ext uri="{9D8B030D-6E8A-4147-A177-3AD203B41FA5}">
                      <a16:colId xmlns:a16="http://schemas.microsoft.com/office/drawing/2014/main" val="934601276"/>
                    </a:ext>
                  </a:extLst>
                </a:gridCol>
                <a:gridCol w="246888">
                  <a:extLst>
                    <a:ext uri="{9D8B030D-6E8A-4147-A177-3AD203B41FA5}">
                      <a16:colId xmlns:a16="http://schemas.microsoft.com/office/drawing/2014/main" val="3548175075"/>
                    </a:ext>
                  </a:extLst>
                </a:gridCol>
                <a:gridCol w="246888">
                  <a:extLst>
                    <a:ext uri="{9D8B030D-6E8A-4147-A177-3AD203B41FA5}">
                      <a16:colId xmlns:a16="http://schemas.microsoft.com/office/drawing/2014/main" val="666941732"/>
                    </a:ext>
                  </a:extLst>
                </a:gridCol>
                <a:gridCol w="246888">
                  <a:extLst>
                    <a:ext uri="{9D8B030D-6E8A-4147-A177-3AD203B41FA5}">
                      <a16:colId xmlns:a16="http://schemas.microsoft.com/office/drawing/2014/main" val="772247789"/>
                    </a:ext>
                  </a:extLst>
                </a:gridCol>
                <a:gridCol w="246888">
                  <a:extLst>
                    <a:ext uri="{9D8B030D-6E8A-4147-A177-3AD203B41FA5}">
                      <a16:colId xmlns:a16="http://schemas.microsoft.com/office/drawing/2014/main" val="2389605448"/>
                    </a:ext>
                  </a:extLst>
                </a:gridCol>
                <a:gridCol w="246888">
                  <a:extLst>
                    <a:ext uri="{9D8B030D-6E8A-4147-A177-3AD203B41FA5}">
                      <a16:colId xmlns:a16="http://schemas.microsoft.com/office/drawing/2014/main" val="3067751652"/>
                    </a:ext>
                  </a:extLst>
                </a:gridCol>
                <a:gridCol w="246888">
                  <a:extLst>
                    <a:ext uri="{9D8B030D-6E8A-4147-A177-3AD203B41FA5}">
                      <a16:colId xmlns:a16="http://schemas.microsoft.com/office/drawing/2014/main" val="1609813623"/>
                    </a:ext>
                  </a:extLst>
                </a:gridCol>
                <a:gridCol w="246888">
                  <a:extLst>
                    <a:ext uri="{9D8B030D-6E8A-4147-A177-3AD203B41FA5}">
                      <a16:colId xmlns:a16="http://schemas.microsoft.com/office/drawing/2014/main" val="2144725598"/>
                    </a:ext>
                  </a:extLst>
                </a:gridCol>
                <a:gridCol w="246888">
                  <a:extLst>
                    <a:ext uri="{9D8B030D-6E8A-4147-A177-3AD203B41FA5}">
                      <a16:colId xmlns:a16="http://schemas.microsoft.com/office/drawing/2014/main" val="2257558512"/>
                    </a:ext>
                  </a:extLst>
                </a:gridCol>
                <a:gridCol w="246888">
                  <a:extLst>
                    <a:ext uri="{9D8B030D-6E8A-4147-A177-3AD203B41FA5}">
                      <a16:colId xmlns:a16="http://schemas.microsoft.com/office/drawing/2014/main" val="3790637209"/>
                    </a:ext>
                  </a:extLst>
                </a:gridCol>
                <a:gridCol w="246888">
                  <a:extLst>
                    <a:ext uri="{9D8B030D-6E8A-4147-A177-3AD203B41FA5}">
                      <a16:colId xmlns:a16="http://schemas.microsoft.com/office/drawing/2014/main" val="1474671214"/>
                    </a:ext>
                  </a:extLst>
                </a:gridCol>
                <a:gridCol w="246888">
                  <a:extLst>
                    <a:ext uri="{9D8B030D-6E8A-4147-A177-3AD203B41FA5}">
                      <a16:colId xmlns:a16="http://schemas.microsoft.com/office/drawing/2014/main" val="1021252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01858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 EMS (Pty) Ltd. - 2020-01-07 09:00:00</a:t>
                      </a:r>
                      <a:r>
                        <a:rPr kumimoji="0" lang="en-US" sz="1000" b="0" i="0" u="none" strike="noStrike" kern="1200" cap="none" spc="0" normalizeH="0" baseline="0" noProof="0">
                          <a:ln>
                            <a:noFill/>
                          </a:ln>
                          <a:solidFill>
                            <a:prstClr val="black"/>
                          </a:solidFill>
                          <a:effectLst/>
                          <a:uLnTx/>
                          <a:uFillTx/>
                          <a:latin typeface="+mn-lt"/>
                          <a:ea typeface="+mn-ea"/>
                          <a:cs typeface="+mn-cs"/>
                        </a:rPr>
                        <a:t>
 ER24///Summer.Of.Safety Competition
• Make sure you follow ER24.
• Share this post to your Stories.
• Tag @er24ems and hashtag #RealHelpRealFast and #ER24SOS in the story. 
• Competition closes Thursday, 16 January 2020. 
• Terms and conditions apply.
A well-stocked first aid kit allows you to administer basic help, before help arrives. Rapid response to injuries with items in your first aid kit can not only save a life, but in addition, will reduce recovery time of the patient. Make sure you have 084 124 saved on your phone for #RealHelpRealFast in case of an accident or medical emergency on the road. #ER24SOS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31528275"/>
                  </a:ext>
                </a:extLst>
              </a:tr>
            </a:tbl>
          </a:graphicData>
        </a:graphic>
      </p:graphicFrame>
      <p:sp>
        <p:nvSpPr>
          <p:cNvPr id="4" name="Text Placeholder 3">
            <a:extLst>
              <a:ext uri="{FF2B5EF4-FFF2-40B4-BE49-F238E27FC236}">
                <a16:creationId xmlns:a16="http://schemas.microsoft.com/office/drawing/2014/main" id="{665DE01D-C1E2-4546-9FEC-5286948DC82B}"/>
              </a:ext>
            </a:extLst>
          </p:cNvPr>
          <p:cNvSpPr>
            <a:spLocks noGrp="1"/>
          </p:cNvSpPr>
          <p:nvPr>
            <p:ph type="body" sz="quarter" idx="14"/>
          </p:nvPr>
        </p:nvSpPr>
        <p:spPr/>
        <p:txBody>
          <a:bodyPr/>
          <a:lstStyle/>
          <a:p>
            <a:r>
              <a:rPr lang="en-US"/>
              <a:t>11/01/2019 - 01/31/2020</a:t>
            </a:r>
          </a:p>
        </p:txBody>
      </p:sp>
    </p:spTree>
    <p:extLst>
      <p:ext uri="{BB962C8B-B14F-4D97-AF65-F5344CB8AC3E}">
        <p14:creationId xmlns:p14="http://schemas.microsoft.com/office/powerpoint/2010/main" val="3456331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B76C5-1FC9-4FA5-9207-6D7A144504BB}"/>
              </a:ext>
            </a:extLst>
          </p:cNvPr>
          <p:cNvSpPr>
            <a:spLocks noGrp="1"/>
          </p:cNvSpPr>
          <p:nvPr>
            <p:ph type="title"/>
          </p:nvPr>
        </p:nvSpPr>
        <p:spPr/>
        <p:txBody>
          <a:bodyPr/>
          <a:lstStyle/>
          <a:p>
            <a:r>
              <a:rPr lang="en-US"/>
              <a:t>Facebook ER24SOS 2019 Facebook | All Pages - 6 of 15</a:t>
            </a:r>
          </a:p>
        </p:txBody>
      </p:sp>
      <p:graphicFrame>
        <p:nvGraphicFramePr>
          <p:cNvPr id="5" name="Table Placeholder 4">
            <a:extLst>
              <a:ext uri="{FF2B5EF4-FFF2-40B4-BE49-F238E27FC236}">
                <a16:creationId xmlns:a16="http://schemas.microsoft.com/office/drawing/2014/main" id="{79A51DBC-9765-4D75-90CA-6E176D67F46B}"/>
              </a:ext>
            </a:extLst>
          </p:cNvPr>
          <p:cNvGraphicFramePr>
            <a:graphicFrameLocks noGrp="1"/>
          </p:cNvGraphicFramePr>
          <p:nvPr>
            <p:ph type="tbl" sz="quarter" idx="13"/>
            <p:extLst>
              <p:ext uri="{D42A27DB-BD31-4B8C-83A1-F6EECF244321}">
                <p14:modId xmlns:p14="http://schemas.microsoft.com/office/powerpoint/2010/main" val="337068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95262854"/>
                    </a:ext>
                  </a:extLst>
                </a:gridCol>
                <a:gridCol w="246888">
                  <a:extLst>
                    <a:ext uri="{9D8B030D-6E8A-4147-A177-3AD203B41FA5}">
                      <a16:colId xmlns:a16="http://schemas.microsoft.com/office/drawing/2014/main" val="540524484"/>
                    </a:ext>
                  </a:extLst>
                </a:gridCol>
                <a:gridCol w="246888">
                  <a:extLst>
                    <a:ext uri="{9D8B030D-6E8A-4147-A177-3AD203B41FA5}">
                      <a16:colId xmlns:a16="http://schemas.microsoft.com/office/drawing/2014/main" val="2801192807"/>
                    </a:ext>
                  </a:extLst>
                </a:gridCol>
                <a:gridCol w="246888">
                  <a:extLst>
                    <a:ext uri="{9D8B030D-6E8A-4147-A177-3AD203B41FA5}">
                      <a16:colId xmlns:a16="http://schemas.microsoft.com/office/drawing/2014/main" val="1316421286"/>
                    </a:ext>
                  </a:extLst>
                </a:gridCol>
                <a:gridCol w="246888">
                  <a:extLst>
                    <a:ext uri="{9D8B030D-6E8A-4147-A177-3AD203B41FA5}">
                      <a16:colId xmlns:a16="http://schemas.microsoft.com/office/drawing/2014/main" val="3535817862"/>
                    </a:ext>
                  </a:extLst>
                </a:gridCol>
                <a:gridCol w="246888">
                  <a:extLst>
                    <a:ext uri="{9D8B030D-6E8A-4147-A177-3AD203B41FA5}">
                      <a16:colId xmlns:a16="http://schemas.microsoft.com/office/drawing/2014/main" val="4131183656"/>
                    </a:ext>
                  </a:extLst>
                </a:gridCol>
                <a:gridCol w="246888">
                  <a:extLst>
                    <a:ext uri="{9D8B030D-6E8A-4147-A177-3AD203B41FA5}">
                      <a16:colId xmlns:a16="http://schemas.microsoft.com/office/drawing/2014/main" val="1110952805"/>
                    </a:ext>
                  </a:extLst>
                </a:gridCol>
                <a:gridCol w="246888">
                  <a:extLst>
                    <a:ext uri="{9D8B030D-6E8A-4147-A177-3AD203B41FA5}">
                      <a16:colId xmlns:a16="http://schemas.microsoft.com/office/drawing/2014/main" val="882488115"/>
                    </a:ext>
                  </a:extLst>
                </a:gridCol>
                <a:gridCol w="246888">
                  <a:extLst>
                    <a:ext uri="{9D8B030D-6E8A-4147-A177-3AD203B41FA5}">
                      <a16:colId xmlns:a16="http://schemas.microsoft.com/office/drawing/2014/main" val="2387535749"/>
                    </a:ext>
                  </a:extLst>
                </a:gridCol>
                <a:gridCol w="246888">
                  <a:extLst>
                    <a:ext uri="{9D8B030D-6E8A-4147-A177-3AD203B41FA5}">
                      <a16:colId xmlns:a16="http://schemas.microsoft.com/office/drawing/2014/main" val="1723640135"/>
                    </a:ext>
                  </a:extLst>
                </a:gridCol>
                <a:gridCol w="246888">
                  <a:extLst>
                    <a:ext uri="{9D8B030D-6E8A-4147-A177-3AD203B41FA5}">
                      <a16:colId xmlns:a16="http://schemas.microsoft.com/office/drawing/2014/main" val="2913111533"/>
                    </a:ext>
                  </a:extLst>
                </a:gridCol>
                <a:gridCol w="246888">
                  <a:extLst>
                    <a:ext uri="{9D8B030D-6E8A-4147-A177-3AD203B41FA5}">
                      <a16:colId xmlns:a16="http://schemas.microsoft.com/office/drawing/2014/main" val="1538915569"/>
                    </a:ext>
                  </a:extLst>
                </a:gridCol>
                <a:gridCol w="246888">
                  <a:extLst>
                    <a:ext uri="{9D8B030D-6E8A-4147-A177-3AD203B41FA5}">
                      <a16:colId xmlns:a16="http://schemas.microsoft.com/office/drawing/2014/main" val="478367814"/>
                    </a:ext>
                  </a:extLst>
                </a:gridCol>
                <a:gridCol w="246888">
                  <a:extLst>
                    <a:ext uri="{9D8B030D-6E8A-4147-A177-3AD203B41FA5}">
                      <a16:colId xmlns:a16="http://schemas.microsoft.com/office/drawing/2014/main" val="814340346"/>
                    </a:ext>
                  </a:extLst>
                </a:gridCol>
                <a:gridCol w="246888">
                  <a:extLst>
                    <a:ext uri="{9D8B030D-6E8A-4147-A177-3AD203B41FA5}">
                      <a16:colId xmlns:a16="http://schemas.microsoft.com/office/drawing/2014/main" val="1941108989"/>
                    </a:ext>
                  </a:extLst>
                </a:gridCol>
                <a:gridCol w="246888">
                  <a:extLst>
                    <a:ext uri="{9D8B030D-6E8A-4147-A177-3AD203B41FA5}">
                      <a16:colId xmlns:a16="http://schemas.microsoft.com/office/drawing/2014/main" val="796678517"/>
                    </a:ext>
                  </a:extLst>
                </a:gridCol>
                <a:gridCol w="246888">
                  <a:extLst>
                    <a:ext uri="{9D8B030D-6E8A-4147-A177-3AD203B41FA5}">
                      <a16:colId xmlns:a16="http://schemas.microsoft.com/office/drawing/2014/main" val="592159284"/>
                    </a:ext>
                  </a:extLst>
                </a:gridCol>
                <a:gridCol w="246888">
                  <a:extLst>
                    <a:ext uri="{9D8B030D-6E8A-4147-A177-3AD203B41FA5}">
                      <a16:colId xmlns:a16="http://schemas.microsoft.com/office/drawing/2014/main" val="1886879605"/>
                    </a:ext>
                  </a:extLst>
                </a:gridCol>
                <a:gridCol w="246888">
                  <a:extLst>
                    <a:ext uri="{9D8B030D-6E8A-4147-A177-3AD203B41FA5}">
                      <a16:colId xmlns:a16="http://schemas.microsoft.com/office/drawing/2014/main" val="3478781793"/>
                    </a:ext>
                  </a:extLst>
                </a:gridCol>
                <a:gridCol w="246888">
                  <a:extLst>
                    <a:ext uri="{9D8B030D-6E8A-4147-A177-3AD203B41FA5}">
                      <a16:colId xmlns:a16="http://schemas.microsoft.com/office/drawing/2014/main" val="2682793771"/>
                    </a:ext>
                  </a:extLst>
                </a:gridCol>
                <a:gridCol w="246888">
                  <a:extLst>
                    <a:ext uri="{9D8B030D-6E8A-4147-A177-3AD203B41FA5}">
                      <a16:colId xmlns:a16="http://schemas.microsoft.com/office/drawing/2014/main" val="196829038"/>
                    </a:ext>
                  </a:extLst>
                </a:gridCol>
                <a:gridCol w="246888">
                  <a:extLst>
                    <a:ext uri="{9D8B030D-6E8A-4147-A177-3AD203B41FA5}">
                      <a16:colId xmlns:a16="http://schemas.microsoft.com/office/drawing/2014/main" val="2598818841"/>
                    </a:ext>
                  </a:extLst>
                </a:gridCol>
                <a:gridCol w="246888">
                  <a:extLst>
                    <a:ext uri="{9D8B030D-6E8A-4147-A177-3AD203B41FA5}">
                      <a16:colId xmlns:a16="http://schemas.microsoft.com/office/drawing/2014/main" val="3761552187"/>
                    </a:ext>
                  </a:extLst>
                </a:gridCol>
                <a:gridCol w="246888">
                  <a:extLst>
                    <a:ext uri="{9D8B030D-6E8A-4147-A177-3AD203B41FA5}">
                      <a16:colId xmlns:a16="http://schemas.microsoft.com/office/drawing/2014/main" val="1335767500"/>
                    </a:ext>
                  </a:extLst>
                </a:gridCol>
                <a:gridCol w="246888">
                  <a:extLst>
                    <a:ext uri="{9D8B030D-6E8A-4147-A177-3AD203B41FA5}">
                      <a16:colId xmlns:a16="http://schemas.microsoft.com/office/drawing/2014/main" val="828113367"/>
                    </a:ext>
                  </a:extLst>
                </a:gridCol>
                <a:gridCol w="246888">
                  <a:extLst>
                    <a:ext uri="{9D8B030D-6E8A-4147-A177-3AD203B41FA5}">
                      <a16:colId xmlns:a16="http://schemas.microsoft.com/office/drawing/2014/main" val="3496340183"/>
                    </a:ext>
                  </a:extLst>
                </a:gridCol>
                <a:gridCol w="246888">
                  <a:extLst>
                    <a:ext uri="{9D8B030D-6E8A-4147-A177-3AD203B41FA5}">
                      <a16:colId xmlns:a16="http://schemas.microsoft.com/office/drawing/2014/main" val="2325454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79430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 EMS (Pty) Ltd. - 2019-12-31 13:00:00</a:t>
                      </a:r>
                      <a:r>
                        <a:rPr kumimoji="0" lang="en-US" sz="1000" b="0" i="0" u="none" strike="noStrike" kern="1200" cap="none" spc="0" normalizeH="0" baseline="0" noProof="0">
                          <a:ln>
                            <a:noFill/>
                          </a:ln>
                          <a:solidFill>
                            <a:prstClr val="black"/>
                          </a:solidFill>
                          <a:effectLst/>
                          <a:uLnTx/>
                          <a:uFillTx/>
                          <a:latin typeface="+mn-lt"/>
                          <a:ea typeface="+mn-ea"/>
                          <a:cs typeface="+mn-cs"/>
                        </a:rPr>
                        <a:t>
 Drive sober or not at all. New Year’s Eve is a busy time on the roads and it is vital to remain extra alert and apply road safety rules. Save 084 124 on your phone and call for #RealHelpRealFast in an emergency situation. #ER24SOS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82718027"/>
                  </a:ext>
                </a:extLst>
              </a:tr>
            </a:tbl>
          </a:graphicData>
        </a:graphic>
      </p:graphicFrame>
      <p:sp>
        <p:nvSpPr>
          <p:cNvPr id="4" name="Text Placeholder 3">
            <a:extLst>
              <a:ext uri="{FF2B5EF4-FFF2-40B4-BE49-F238E27FC236}">
                <a16:creationId xmlns:a16="http://schemas.microsoft.com/office/drawing/2014/main" id="{AF91CF24-BD64-43EC-A1D5-E66E36A4BCA4}"/>
              </a:ext>
            </a:extLst>
          </p:cNvPr>
          <p:cNvSpPr>
            <a:spLocks noGrp="1"/>
          </p:cNvSpPr>
          <p:nvPr>
            <p:ph type="body" sz="quarter" idx="14"/>
          </p:nvPr>
        </p:nvSpPr>
        <p:spPr/>
        <p:txBody>
          <a:bodyPr/>
          <a:lstStyle/>
          <a:p>
            <a:r>
              <a:rPr lang="en-US"/>
              <a:t>11/01/2019 - 01/31/2020</a:t>
            </a:r>
          </a:p>
        </p:txBody>
      </p:sp>
    </p:spTree>
    <p:extLst>
      <p:ext uri="{BB962C8B-B14F-4D97-AF65-F5344CB8AC3E}">
        <p14:creationId xmlns:p14="http://schemas.microsoft.com/office/powerpoint/2010/main" val="2776480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EBD73-9316-49FE-8D1E-BEC4D0ED6580}"/>
              </a:ext>
            </a:extLst>
          </p:cNvPr>
          <p:cNvSpPr>
            <a:spLocks noGrp="1"/>
          </p:cNvSpPr>
          <p:nvPr>
            <p:ph type="title"/>
          </p:nvPr>
        </p:nvSpPr>
        <p:spPr/>
        <p:txBody>
          <a:bodyPr/>
          <a:lstStyle/>
          <a:p>
            <a:r>
              <a:rPr lang="en-US"/>
              <a:t>Facebook ER24SOS 2019 Facebook | All Pages - 7 of 15</a:t>
            </a:r>
          </a:p>
        </p:txBody>
      </p:sp>
      <p:graphicFrame>
        <p:nvGraphicFramePr>
          <p:cNvPr id="5" name="Table Placeholder 4">
            <a:extLst>
              <a:ext uri="{FF2B5EF4-FFF2-40B4-BE49-F238E27FC236}">
                <a16:creationId xmlns:a16="http://schemas.microsoft.com/office/drawing/2014/main" id="{8FC3F370-7897-4AFA-8CF5-CA0DD6D31D41}"/>
              </a:ext>
            </a:extLst>
          </p:cNvPr>
          <p:cNvGraphicFramePr>
            <a:graphicFrameLocks noGrp="1"/>
          </p:cNvGraphicFramePr>
          <p:nvPr>
            <p:ph type="tbl" sz="quarter" idx="13"/>
            <p:extLst>
              <p:ext uri="{D42A27DB-BD31-4B8C-83A1-F6EECF244321}">
                <p14:modId xmlns:p14="http://schemas.microsoft.com/office/powerpoint/2010/main" val="312610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5843318"/>
                    </a:ext>
                  </a:extLst>
                </a:gridCol>
                <a:gridCol w="246888">
                  <a:extLst>
                    <a:ext uri="{9D8B030D-6E8A-4147-A177-3AD203B41FA5}">
                      <a16:colId xmlns:a16="http://schemas.microsoft.com/office/drawing/2014/main" val="4174251586"/>
                    </a:ext>
                  </a:extLst>
                </a:gridCol>
                <a:gridCol w="246888">
                  <a:extLst>
                    <a:ext uri="{9D8B030D-6E8A-4147-A177-3AD203B41FA5}">
                      <a16:colId xmlns:a16="http://schemas.microsoft.com/office/drawing/2014/main" val="871358397"/>
                    </a:ext>
                  </a:extLst>
                </a:gridCol>
                <a:gridCol w="246888">
                  <a:extLst>
                    <a:ext uri="{9D8B030D-6E8A-4147-A177-3AD203B41FA5}">
                      <a16:colId xmlns:a16="http://schemas.microsoft.com/office/drawing/2014/main" val="2521000959"/>
                    </a:ext>
                  </a:extLst>
                </a:gridCol>
                <a:gridCol w="246888">
                  <a:extLst>
                    <a:ext uri="{9D8B030D-6E8A-4147-A177-3AD203B41FA5}">
                      <a16:colId xmlns:a16="http://schemas.microsoft.com/office/drawing/2014/main" val="2178323452"/>
                    </a:ext>
                  </a:extLst>
                </a:gridCol>
                <a:gridCol w="246888">
                  <a:extLst>
                    <a:ext uri="{9D8B030D-6E8A-4147-A177-3AD203B41FA5}">
                      <a16:colId xmlns:a16="http://schemas.microsoft.com/office/drawing/2014/main" val="2757882523"/>
                    </a:ext>
                  </a:extLst>
                </a:gridCol>
                <a:gridCol w="246888">
                  <a:extLst>
                    <a:ext uri="{9D8B030D-6E8A-4147-A177-3AD203B41FA5}">
                      <a16:colId xmlns:a16="http://schemas.microsoft.com/office/drawing/2014/main" val="3318748653"/>
                    </a:ext>
                  </a:extLst>
                </a:gridCol>
                <a:gridCol w="246888">
                  <a:extLst>
                    <a:ext uri="{9D8B030D-6E8A-4147-A177-3AD203B41FA5}">
                      <a16:colId xmlns:a16="http://schemas.microsoft.com/office/drawing/2014/main" val="692239359"/>
                    </a:ext>
                  </a:extLst>
                </a:gridCol>
                <a:gridCol w="246888">
                  <a:extLst>
                    <a:ext uri="{9D8B030D-6E8A-4147-A177-3AD203B41FA5}">
                      <a16:colId xmlns:a16="http://schemas.microsoft.com/office/drawing/2014/main" val="730266552"/>
                    </a:ext>
                  </a:extLst>
                </a:gridCol>
                <a:gridCol w="246888">
                  <a:extLst>
                    <a:ext uri="{9D8B030D-6E8A-4147-A177-3AD203B41FA5}">
                      <a16:colId xmlns:a16="http://schemas.microsoft.com/office/drawing/2014/main" val="3730440980"/>
                    </a:ext>
                  </a:extLst>
                </a:gridCol>
                <a:gridCol w="246888">
                  <a:extLst>
                    <a:ext uri="{9D8B030D-6E8A-4147-A177-3AD203B41FA5}">
                      <a16:colId xmlns:a16="http://schemas.microsoft.com/office/drawing/2014/main" val="4100328790"/>
                    </a:ext>
                  </a:extLst>
                </a:gridCol>
                <a:gridCol w="246888">
                  <a:extLst>
                    <a:ext uri="{9D8B030D-6E8A-4147-A177-3AD203B41FA5}">
                      <a16:colId xmlns:a16="http://schemas.microsoft.com/office/drawing/2014/main" val="2307767469"/>
                    </a:ext>
                  </a:extLst>
                </a:gridCol>
                <a:gridCol w="246888">
                  <a:extLst>
                    <a:ext uri="{9D8B030D-6E8A-4147-A177-3AD203B41FA5}">
                      <a16:colId xmlns:a16="http://schemas.microsoft.com/office/drawing/2014/main" val="3936176546"/>
                    </a:ext>
                  </a:extLst>
                </a:gridCol>
                <a:gridCol w="246888">
                  <a:extLst>
                    <a:ext uri="{9D8B030D-6E8A-4147-A177-3AD203B41FA5}">
                      <a16:colId xmlns:a16="http://schemas.microsoft.com/office/drawing/2014/main" val="2053797407"/>
                    </a:ext>
                  </a:extLst>
                </a:gridCol>
                <a:gridCol w="246888">
                  <a:extLst>
                    <a:ext uri="{9D8B030D-6E8A-4147-A177-3AD203B41FA5}">
                      <a16:colId xmlns:a16="http://schemas.microsoft.com/office/drawing/2014/main" val="1016615783"/>
                    </a:ext>
                  </a:extLst>
                </a:gridCol>
                <a:gridCol w="246888">
                  <a:extLst>
                    <a:ext uri="{9D8B030D-6E8A-4147-A177-3AD203B41FA5}">
                      <a16:colId xmlns:a16="http://schemas.microsoft.com/office/drawing/2014/main" val="602883519"/>
                    </a:ext>
                  </a:extLst>
                </a:gridCol>
                <a:gridCol w="246888">
                  <a:extLst>
                    <a:ext uri="{9D8B030D-6E8A-4147-A177-3AD203B41FA5}">
                      <a16:colId xmlns:a16="http://schemas.microsoft.com/office/drawing/2014/main" val="639798099"/>
                    </a:ext>
                  </a:extLst>
                </a:gridCol>
                <a:gridCol w="246888">
                  <a:extLst>
                    <a:ext uri="{9D8B030D-6E8A-4147-A177-3AD203B41FA5}">
                      <a16:colId xmlns:a16="http://schemas.microsoft.com/office/drawing/2014/main" val="1363159862"/>
                    </a:ext>
                  </a:extLst>
                </a:gridCol>
                <a:gridCol w="246888">
                  <a:extLst>
                    <a:ext uri="{9D8B030D-6E8A-4147-A177-3AD203B41FA5}">
                      <a16:colId xmlns:a16="http://schemas.microsoft.com/office/drawing/2014/main" val="446695985"/>
                    </a:ext>
                  </a:extLst>
                </a:gridCol>
                <a:gridCol w="246888">
                  <a:extLst>
                    <a:ext uri="{9D8B030D-6E8A-4147-A177-3AD203B41FA5}">
                      <a16:colId xmlns:a16="http://schemas.microsoft.com/office/drawing/2014/main" val="578384528"/>
                    </a:ext>
                  </a:extLst>
                </a:gridCol>
                <a:gridCol w="246888">
                  <a:extLst>
                    <a:ext uri="{9D8B030D-6E8A-4147-A177-3AD203B41FA5}">
                      <a16:colId xmlns:a16="http://schemas.microsoft.com/office/drawing/2014/main" val="620834949"/>
                    </a:ext>
                  </a:extLst>
                </a:gridCol>
                <a:gridCol w="246888">
                  <a:extLst>
                    <a:ext uri="{9D8B030D-6E8A-4147-A177-3AD203B41FA5}">
                      <a16:colId xmlns:a16="http://schemas.microsoft.com/office/drawing/2014/main" val="3084988037"/>
                    </a:ext>
                  </a:extLst>
                </a:gridCol>
                <a:gridCol w="246888">
                  <a:extLst>
                    <a:ext uri="{9D8B030D-6E8A-4147-A177-3AD203B41FA5}">
                      <a16:colId xmlns:a16="http://schemas.microsoft.com/office/drawing/2014/main" val="380088171"/>
                    </a:ext>
                  </a:extLst>
                </a:gridCol>
                <a:gridCol w="246888">
                  <a:extLst>
                    <a:ext uri="{9D8B030D-6E8A-4147-A177-3AD203B41FA5}">
                      <a16:colId xmlns:a16="http://schemas.microsoft.com/office/drawing/2014/main" val="2527353945"/>
                    </a:ext>
                  </a:extLst>
                </a:gridCol>
                <a:gridCol w="246888">
                  <a:extLst>
                    <a:ext uri="{9D8B030D-6E8A-4147-A177-3AD203B41FA5}">
                      <a16:colId xmlns:a16="http://schemas.microsoft.com/office/drawing/2014/main" val="2587299249"/>
                    </a:ext>
                  </a:extLst>
                </a:gridCol>
                <a:gridCol w="246888">
                  <a:extLst>
                    <a:ext uri="{9D8B030D-6E8A-4147-A177-3AD203B41FA5}">
                      <a16:colId xmlns:a16="http://schemas.microsoft.com/office/drawing/2014/main" val="3352398276"/>
                    </a:ext>
                  </a:extLst>
                </a:gridCol>
                <a:gridCol w="246888">
                  <a:extLst>
                    <a:ext uri="{9D8B030D-6E8A-4147-A177-3AD203B41FA5}">
                      <a16:colId xmlns:a16="http://schemas.microsoft.com/office/drawing/2014/main" val="2560780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27286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 EMS (Pty) Ltd. - 2019-12-27 10:42:57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Anees Moegamed Kara, the winner of the Advanced Driving Course. Watch this space for our next exciting competition.
We have sent you a DM on how to claim your prize!
#ER24SOS #RealHelpRealFast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97894754"/>
                  </a:ext>
                </a:extLst>
              </a:tr>
            </a:tbl>
          </a:graphicData>
        </a:graphic>
      </p:graphicFrame>
      <p:sp>
        <p:nvSpPr>
          <p:cNvPr id="4" name="Text Placeholder 3">
            <a:extLst>
              <a:ext uri="{FF2B5EF4-FFF2-40B4-BE49-F238E27FC236}">
                <a16:creationId xmlns:a16="http://schemas.microsoft.com/office/drawing/2014/main" id="{87CEEB9A-D3A1-416A-AB62-CF4E01A696DB}"/>
              </a:ext>
            </a:extLst>
          </p:cNvPr>
          <p:cNvSpPr>
            <a:spLocks noGrp="1"/>
          </p:cNvSpPr>
          <p:nvPr>
            <p:ph type="body" sz="quarter" idx="14"/>
          </p:nvPr>
        </p:nvSpPr>
        <p:spPr/>
        <p:txBody>
          <a:bodyPr/>
          <a:lstStyle/>
          <a:p>
            <a:r>
              <a:rPr lang="en-US"/>
              <a:t>11/01/2019 - 01/31/2020</a:t>
            </a:r>
          </a:p>
        </p:txBody>
      </p:sp>
    </p:spTree>
    <p:extLst>
      <p:ext uri="{BB962C8B-B14F-4D97-AF65-F5344CB8AC3E}">
        <p14:creationId xmlns:p14="http://schemas.microsoft.com/office/powerpoint/2010/main" val="3890427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76B31-0531-49A8-8722-69CC999DA089}"/>
              </a:ext>
            </a:extLst>
          </p:cNvPr>
          <p:cNvSpPr>
            <a:spLocks noGrp="1"/>
          </p:cNvSpPr>
          <p:nvPr>
            <p:ph type="title"/>
          </p:nvPr>
        </p:nvSpPr>
        <p:spPr/>
        <p:txBody>
          <a:bodyPr/>
          <a:lstStyle/>
          <a:p>
            <a:r>
              <a:rPr lang="en-US"/>
              <a:t>Facebook ER24SOS 2019 Facebook | All Pages - 8 of 15</a:t>
            </a:r>
          </a:p>
        </p:txBody>
      </p:sp>
      <p:graphicFrame>
        <p:nvGraphicFramePr>
          <p:cNvPr id="5" name="Table Placeholder 4">
            <a:extLst>
              <a:ext uri="{FF2B5EF4-FFF2-40B4-BE49-F238E27FC236}">
                <a16:creationId xmlns:a16="http://schemas.microsoft.com/office/drawing/2014/main" id="{0E7A51C1-E2B5-461B-BFCA-A38A8382009A}"/>
              </a:ext>
            </a:extLst>
          </p:cNvPr>
          <p:cNvGraphicFramePr>
            <a:graphicFrameLocks noGrp="1"/>
          </p:cNvGraphicFramePr>
          <p:nvPr>
            <p:ph type="tbl" sz="quarter" idx="13"/>
            <p:extLst>
              <p:ext uri="{D42A27DB-BD31-4B8C-83A1-F6EECF244321}">
                <p14:modId xmlns:p14="http://schemas.microsoft.com/office/powerpoint/2010/main" val="3809446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803129113"/>
                    </a:ext>
                  </a:extLst>
                </a:gridCol>
                <a:gridCol w="246888">
                  <a:extLst>
                    <a:ext uri="{9D8B030D-6E8A-4147-A177-3AD203B41FA5}">
                      <a16:colId xmlns:a16="http://schemas.microsoft.com/office/drawing/2014/main" val="841017517"/>
                    </a:ext>
                  </a:extLst>
                </a:gridCol>
                <a:gridCol w="246888">
                  <a:extLst>
                    <a:ext uri="{9D8B030D-6E8A-4147-A177-3AD203B41FA5}">
                      <a16:colId xmlns:a16="http://schemas.microsoft.com/office/drawing/2014/main" val="2414520790"/>
                    </a:ext>
                  </a:extLst>
                </a:gridCol>
                <a:gridCol w="246888">
                  <a:extLst>
                    <a:ext uri="{9D8B030D-6E8A-4147-A177-3AD203B41FA5}">
                      <a16:colId xmlns:a16="http://schemas.microsoft.com/office/drawing/2014/main" val="595675685"/>
                    </a:ext>
                  </a:extLst>
                </a:gridCol>
                <a:gridCol w="246888">
                  <a:extLst>
                    <a:ext uri="{9D8B030D-6E8A-4147-A177-3AD203B41FA5}">
                      <a16:colId xmlns:a16="http://schemas.microsoft.com/office/drawing/2014/main" val="3862097154"/>
                    </a:ext>
                  </a:extLst>
                </a:gridCol>
                <a:gridCol w="246888">
                  <a:extLst>
                    <a:ext uri="{9D8B030D-6E8A-4147-A177-3AD203B41FA5}">
                      <a16:colId xmlns:a16="http://schemas.microsoft.com/office/drawing/2014/main" val="1155181057"/>
                    </a:ext>
                  </a:extLst>
                </a:gridCol>
                <a:gridCol w="246888">
                  <a:extLst>
                    <a:ext uri="{9D8B030D-6E8A-4147-A177-3AD203B41FA5}">
                      <a16:colId xmlns:a16="http://schemas.microsoft.com/office/drawing/2014/main" val="3006576740"/>
                    </a:ext>
                  </a:extLst>
                </a:gridCol>
                <a:gridCol w="246888">
                  <a:extLst>
                    <a:ext uri="{9D8B030D-6E8A-4147-A177-3AD203B41FA5}">
                      <a16:colId xmlns:a16="http://schemas.microsoft.com/office/drawing/2014/main" val="4274607808"/>
                    </a:ext>
                  </a:extLst>
                </a:gridCol>
                <a:gridCol w="246888">
                  <a:extLst>
                    <a:ext uri="{9D8B030D-6E8A-4147-A177-3AD203B41FA5}">
                      <a16:colId xmlns:a16="http://schemas.microsoft.com/office/drawing/2014/main" val="797640938"/>
                    </a:ext>
                  </a:extLst>
                </a:gridCol>
                <a:gridCol w="246888">
                  <a:extLst>
                    <a:ext uri="{9D8B030D-6E8A-4147-A177-3AD203B41FA5}">
                      <a16:colId xmlns:a16="http://schemas.microsoft.com/office/drawing/2014/main" val="3683188628"/>
                    </a:ext>
                  </a:extLst>
                </a:gridCol>
                <a:gridCol w="246888">
                  <a:extLst>
                    <a:ext uri="{9D8B030D-6E8A-4147-A177-3AD203B41FA5}">
                      <a16:colId xmlns:a16="http://schemas.microsoft.com/office/drawing/2014/main" val="2426222819"/>
                    </a:ext>
                  </a:extLst>
                </a:gridCol>
                <a:gridCol w="246888">
                  <a:extLst>
                    <a:ext uri="{9D8B030D-6E8A-4147-A177-3AD203B41FA5}">
                      <a16:colId xmlns:a16="http://schemas.microsoft.com/office/drawing/2014/main" val="2183295338"/>
                    </a:ext>
                  </a:extLst>
                </a:gridCol>
                <a:gridCol w="246888">
                  <a:extLst>
                    <a:ext uri="{9D8B030D-6E8A-4147-A177-3AD203B41FA5}">
                      <a16:colId xmlns:a16="http://schemas.microsoft.com/office/drawing/2014/main" val="2937404738"/>
                    </a:ext>
                  </a:extLst>
                </a:gridCol>
                <a:gridCol w="246888">
                  <a:extLst>
                    <a:ext uri="{9D8B030D-6E8A-4147-A177-3AD203B41FA5}">
                      <a16:colId xmlns:a16="http://schemas.microsoft.com/office/drawing/2014/main" val="822835740"/>
                    </a:ext>
                  </a:extLst>
                </a:gridCol>
                <a:gridCol w="246888">
                  <a:extLst>
                    <a:ext uri="{9D8B030D-6E8A-4147-A177-3AD203B41FA5}">
                      <a16:colId xmlns:a16="http://schemas.microsoft.com/office/drawing/2014/main" val="3897161026"/>
                    </a:ext>
                  </a:extLst>
                </a:gridCol>
                <a:gridCol w="246888">
                  <a:extLst>
                    <a:ext uri="{9D8B030D-6E8A-4147-A177-3AD203B41FA5}">
                      <a16:colId xmlns:a16="http://schemas.microsoft.com/office/drawing/2014/main" val="2213670309"/>
                    </a:ext>
                  </a:extLst>
                </a:gridCol>
                <a:gridCol w="246888">
                  <a:extLst>
                    <a:ext uri="{9D8B030D-6E8A-4147-A177-3AD203B41FA5}">
                      <a16:colId xmlns:a16="http://schemas.microsoft.com/office/drawing/2014/main" val="1885305870"/>
                    </a:ext>
                  </a:extLst>
                </a:gridCol>
                <a:gridCol w="246888">
                  <a:extLst>
                    <a:ext uri="{9D8B030D-6E8A-4147-A177-3AD203B41FA5}">
                      <a16:colId xmlns:a16="http://schemas.microsoft.com/office/drawing/2014/main" val="506449942"/>
                    </a:ext>
                  </a:extLst>
                </a:gridCol>
                <a:gridCol w="246888">
                  <a:extLst>
                    <a:ext uri="{9D8B030D-6E8A-4147-A177-3AD203B41FA5}">
                      <a16:colId xmlns:a16="http://schemas.microsoft.com/office/drawing/2014/main" val="3924071583"/>
                    </a:ext>
                  </a:extLst>
                </a:gridCol>
                <a:gridCol w="246888">
                  <a:extLst>
                    <a:ext uri="{9D8B030D-6E8A-4147-A177-3AD203B41FA5}">
                      <a16:colId xmlns:a16="http://schemas.microsoft.com/office/drawing/2014/main" val="891570628"/>
                    </a:ext>
                  </a:extLst>
                </a:gridCol>
                <a:gridCol w="246888">
                  <a:extLst>
                    <a:ext uri="{9D8B030D-6E8A-4147-A177-3AD203B41FA5}">
                      <a16:colId xmlns:a16="http://schemas.microsoft.com/office/drawing/2014/main" val="3611788432"/>
                    </a:ext>
                  </a:extLst>
                </a:gridCol>
                <a:gridCol w="246888">
                  <a:extLst>
                    <a:ext uri="{9D8B030D-6E8A-4147-A177-3AD203B41FA5}">
                      <a16:colId xmlns:a16="http://schemas.microsoft.com/office/drawing/2014/main" val="799341023"/>
                    </a:ext>
                  </a:extLst>
                </a:gridCol>
                <a:gridCol w="246888">
                  <a:extLst>
                    <a:ext uri="{9D8B030D-6E8A-4147-A177-3AD203B41FA5}">
                      <a16:colId xmlns:a16="http://schemas.microsoft.com/office/drawing/2014/main" val="2157619443"/>
                    </a:ext>
                  </a:extLst>
                </a:gridCol>
                <a:gridCol w="246888">
                  <a:extLst>
                    <a:ext uri="{9D8B030D-6E8A-4147-A177-3AD203B41FA5}">
                      <a16:colId xmlns:a16="http://schemas.microsoft.com/office/drawing/2014/main" val="1961415989"/>
                    </a:ext>
                  </a:extLst>
                </a:gridCol>
                <a:gridCol w="246888">
                  <a:extLst>
                    <a:ext uri="{9D8B030D-6E8A-4147-A177-3AD203B41FA5}">
                      <a16:colId xmlns:a16="http://schemas.microsoft.com/office/drawing/2014/main" val="598994417"/>
                    </a:ext>
                  </a:extLst>
                </a:gridCol>
                <a:gridCol w="246888">
                  <a:extLst>
                    <a:ext uri="{9D8B030D-6E8A-4147-A177-3AD203B41FA5}">
                      <a16:colId xmlns:a16="http://schemas.microsoft.com/office/drawing/2014/main" val="1513637333"/>
                    </a:ext>
                  </a:extLst>
                </a:gridCol>
                <a:gridCol w="246888">
                  <a:extLst>
                    <a:ext uri="{9D8B030D-6E8A-4147-A177-3AD203B41FA5}">
                      <a16:colId xmlns:a16="http://schemas.microsoft.com/office/drawing/2014/main" val="1677328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91012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 EMS (Pty) Ltd. - 2019-12-19 09:00:00</a:t>
                      </a:r>
                      <a:r>
                        <a:rPr kumimoji="0" lang="en-US" sz="1000" b="0" i="0" u="none" strike="noStrike" kern="1200" cap="none" spc="0" normalizeH="0" baseline="0" noProof="0">
                          <a:ln>
                            <a:noFill/>
                          </a:ln>
                          <a:solidFill>
                            <a:prstClr val="black"/>
                          </a:solidFill>
                          <a:effectLst/>
                          <a:uLnTx/>
                          <a:uFillTx/>
                          <a:latin typeface="+mn-lt"/>
                          <a:ea typeface="+mn-ea"/>
                          <a:cs typeface="+mn-cs"/>
                        </a:rPr>
                        <a:t>
 Always adhere to the instructions of lifeguards on duty. Only swim in demarcated and safe areas. In the event of a medical emergency while at the beach or pool, call 084 124 for #RealHelpRealFast. #ER24SOS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8405867"/>
                  </a:ext>
                </a:extLst>
              </a:tr>
            </a:tbl>
          </a:graphicData>
        </a:graphic>
      </p:graphicFrame>
      <p:sp>
        <p:nvSpPr>
          <p:cNvPr id="4" name="Text Placeholder 3">
            <a:extLst>
              <a:ext uri="{FF2B5EF4-FFF2-40B4-BE49-F238E27FC236}">
                <a16:creationId xmlns:a16="http://schemas.microsoft.com/office/drawing/2014/main" id="{83967FB8-D7C5-41C9-ACC3-2321588EA3C7}"/>
              </a:ext>
            </a:extLst>
          </p:cNvPr>
          <p:cNvSpPr>
            <a:spLocks noGrp="1"/>
          </p:cNvSpPr>
          <p:nvPr>
            <p:ph type="body" sz="quarter" idx="14"/>
          </p:nvPr>
        </p:nvSpPr>
        <p:spPr/>
        <p:txBody>
          <a:bodyPr/>
          <a:lstStyle/>
          <a:p>
            <a:r>
              <a:rPr lang="en-US"/>
              <a:t>11/01/2019 - 01/31/2020</a:t>
            </a:r>
          </a:p>
        </p:txBody>
      </p:sp>
    </p:spTree>
    <p:extLst>
      <p:ext uri="{BB962C8B-B14F-4D97-AF65-F5344CB8AC3E}">
        <p14:creationId xmlns:p14="http://schemas.microsoft.com/office/powerpoint/2010/main" val="34689547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2233A-E050-452D-AA73-DA1C66894410}"/>
              </a:ext>
            </a:extLst>
          </p:cNvPr>
          <p:cNvSpPr>
            <a:spLocks noGrp="1"/>
          </p:cNvSpPr>
          <p:nvPr>
            <p:ph type="title"/>
          </p:nvPr>
        </p:nvSpPr>
        <p:spPr/>
        <p:txBody>
          <a:bodyPr/>
          <a:lstStyle/>
          <a:p>
            <a:r>
              <a:rPr lang="en-US"/>
              <a:t>Facebook ER24SOS 2019 Facebook | All Pages - 9 of 15</a:t>
            </a:r>
          </a:p>
        </p:txBody>
      </p:sp>
      <p:graphicFrame>
        <p:nvGraphicFramePr>
          <p:cNvPr id="5" name="Table Placeholder 4">
            <a:extLst>
              <a:ext uri="{FF2B5EF4-FFF2-40B4-BE49-F238E27FC236}">
                <a16:creationId xmlns:a16="http://schemas.microsoft.com/office/drawing/2014/main" id="{265DB75B-5E25-4FF3-B0E4-0A01129AF797}"/>
              </a:ext>
            </a:extLst>
          </p:cNvPr>
          <p:cNvGraphicFramePr>
            <a:graphicFrameLocks noGrp="1"/>
          </p:cNvGraphicFramePr>
          <p:nvPr>
            <p:ph type="tbl" sz="quarter" idx="13"/>
            <p:extLst>
              <p:ext uri="{D42A27DB-BD31-4B8C-83A1-F6EECF244321}">
                <p14:modId xmlns:p14="http://schemas.microsoft.com/office/powerpoint/2010/main" val="2529879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205429840"/>
                    </a:ext>
                  </a:extLst>
                </a:gridCol>
                <a:gridCol w="246888">
                  <a:extLst>
                    <a:ext uri="{9D8B030D-6E8A-4147-A177-3AD203B41FA5}">
                      <a16:colId xmlns:a16="http://schemas.microsoft.com/office/drawing/2014/main" val="4104833031"/>
                    </a:ext>
                  </a:extLst>
                </a:gridCol>
                <a:gridCol w="246888">
                  <a:extLst>
                    <a:ext uri="{9D8B030D-6E8A-4147-A177-3AD203B41FA5}">
                      <a16:colId xmlns:a16="http://schemas.microsoft.com/office/drawing/2014/main" val="1077400561"/>
                    </a:ext>
                  </a:extLst>
                </a:gridCol>
                <a:gridCol w="246888">
                  <a:extLst>
                    <a:ext uri="{9D8B030D-6E8A-4147-A177-3AD203B41FA5}">
                      <a16:colId xmlns:a16="http://schemas.microsoft.com/office/drawing/2014/main" val="1919232780"/>
                    </a:ext>
                  </a:extLst>
                </a:gridCol>
                <a:gridCol w="246888">
                  <a:extLst>
                    <a:ext uri="{9D8B030D-6E8A-4147-A177-3AD203B41FA5}">
                      <a16:colId xmlns:a16="http://schemas.microsoft.com/office/drawing/2014/main" val="596593593"/>
                    </a:ext>
                  </a:extLst>
                </a:gridCol>
                <a:gridCol w="246888">
                  <a:extLst>
                    <a:ext uri="{9D8B030D-6E8A-4147-A177-3AD203B41FA5}">
                      <a16:colId xmlns:a16="http://schemas.microsoft.com/office/drawing/2014/main" val="4165508319"/>
                    </a:ext>
                  </a:extLst>
                </a:gridCol>
                <a:gridCol w="246888">
                  <a:extLst>
                    <a:ext uri="{9D8B030D-6E8A-4147-A177-3AD203B41FA5}">
                      <a16:colId xmlns:a16="http://schemas.microsoft.com/office/drawing/2014/main" val="2809203712"/>
                    </a:ext>
                  </a:extLst>
                </a:gridCol>
                <a:gridCol w="246888">
                  <a:extLst>
                    <a:ext uri="{9D8B030D-6E8A-4147-A177-3AD203B41FA5}">
                      <a16:colId xmlns:a16="http://schemas.microsoft.com/office/drawing/2014/main" val="368829378"/>
                    </a:ext>
                  </a:extLst>
                </a:gridCol>
                <a:gridCol w="246888">
                  <a:extLst>
                    <a:ext uri="{9D8B030D-6E8A-4147-A177-3AD203B41FA5}">
                      <a16:colId xmlns:a16="http://schemas.microsoft.com/office/drawing/2014/main" val="264296523"/>
                    </a:ext>
                  </a:extLst>
                </a:gridCol>
                <a:gridCol w="246888">
                  <a:extLst>
                    <a:ext uri="{9D8B030D-6E8A-4147-A177-3AD203B41FA5}">
                      <a16:colId xmlns:a16="http://schemas.microsoft.com/office/drawing/2014/main" val="3307174095"/>
                    </a:ext>
                  </a:extLst>
                </a:gridCol>
                <a:gridCol w="246888">
                  <a:extLst>
                    <a:ext uri="{9D8B030D-6E8A-4147-A177-3AD203B41FA5}">
                      <a16:colId xmlns:a16="http://schemas.microsoft.com/office/drawing/2014/main" val="4031351377"/>
                    </a:ext>
                  </a:extLst>
                </a:gridCol>
                <a:gridCol w="246888">
                  <a:extLst>
                    <a:ext uri="{9D8B030D-6E8A-4147-A177-3AD203B41FA5}">
                      <a16:colId xmlns:a16="http://schemas.microsoft.com/office/drawing/2014/main" val="3474741974"/>
                    </a:ext>
                  </a:extLst>
                </a:gridCol>
                <a:gridCol w="246888">
                  <a:extLst>
                    <a:ext uri="{9D8B030D-6E8A-4147-A177-3AD203B41FA5}">
                      <a16:colId xmlns:a16="http://schemas.microsoft.com/office/drawing/2014/main" val="1810669955"/>
                    </a:ext>
                  </a:extLst>
                </a:gridCol>
                <a:gridCol w="246888">
                  <a:extLst>
                    <a:ext uri="{9D8B030D-6E8A-4147-A177-3AD203B41FA5}">
                      <a16:colId xmlns:a16="http://schemas.microsoft.com/office/drawing/2014/main" val="3023744879"/>
                    </a:ext>
                  </a:extLst>
                </a:gridCol>
                <a:gridCol w="246888">
                  <a:extLst>
                    <a:ext uri="{9D8B030D-6E8A-4147-A177-3AD203B41FA5}">
                      <a16:colId xmlns:a16="http://schemas.microsoft.com/office/drawing/2014/main" val="3697962001"/>
                    </a:ext>
                  </a:extLst>
                </a:gridCol>
                <a:gridCol w="246888">
                  <a:extLst>
                    <a:ext uri="{9D8B030D-6E8A-4147-A177-3AD203B41FA5}">
                      <a16:colId xmlns:a16="http://schemas.microsoft.com/office/drawing/2014/main" val="111027311"/>
                    </a:ext>
                  </a:extLst>
                </a:gridCol>
                <a:gridCol w="246888">
                  <a:extLst>
                    <a:ext uri="{9D8B030D-6E8A-4147-A177-3AD203B41FA5}">
                      <a16:colId xmlns:a16="http://schemas.microsoft.com/office/drawing/2014/main" val="2950623997"/>
                    </a:ext>
                  </a:extLst>
                </a:gridCol>
                <a:gridCol w="246888">
                  <a:extLst>
                    <a:ext uri="{9D8B030D-6E8A-4147-A177-3AD203B41FA5}">
                      <a16:colId xmlns:a16="http://schemas.microsoft.com/office/drawing/2014/main" val="1310260986"/>
                    </a:ext>
                  </a:extLst>
                </a:gridCol>
                <a:gridCol w="246888">
                  <a:extLst>
                    <a:ext uri="{9D8B030D-6E8A-4147-A177-3AD203B41FA5}">
                      <a16:colId xmlns:a16="http://schemas.microsoft.com/office/drawing/2014/main" val="982237906"/>
                    </a:ext>
                  </a:extLst>
                </a:gridCol>
                <a:gridCol w="246888">
                  <a:extLst>
                    <a:ext uri="{9D8B030D-6E8A-4147-A177-3AD203B41FA5}">
                      <a16:colId xmlns:a16="http://schemas.microsoft.com/office/drawing/2014/main" val="639612873"/>
                    </a:ext>
                  </a:extLst>
                </a:gridCol>
                <a:gridCol w="246888">
                  <a:extLst>
                    <a:ext uri="{9D8B030D-6E8A-4147-A177-3AD203B41FA5}">
                      <a16:colId xmlns:a16="http://schemas.microsoft.com/office/drawing/2014/main" val="1996099619"/>
                    </a:ext>
                  </a:extLst>
                </a:gridCol>
                <a:gridCol w="246888">
                  <a:extLst>
                    <a:ext uri="{9D8B030D-6E8A-4147-A177-3AD203B41FA5}">
                      <a16:colId xmlns:a16="http://schemas.microsoft.com/office/drawing/2014/main" val="1771115533"/>
                    </a:ext>
                  </a:extLst>
                </a:gridCol>
                <a:gridCol w="246888">
                  <a:extLst>
                    <a:ext uri="{9D8B030D-6E8A-4147-A177-3AD203B41FA5}">
                      <a16:colId xmlns:a16="http://schemas.microsoft.com/office/drawing/2014/main" val="933972595"/>
                    </a:ext>
                  </a:extLst>
                </a:gridCol>
                <a:gridCol w="246888">
                  <a:extLst>
                    <a:ext uri="{9D8B030D-6E8A-4147-A177-3AD203B41FA5}">
                      <a16:colId xmlns:a16="http://schemas.microsoft.com/office/drawing/2014/main" val="4119709562"/>
                    </a:ext>
                  </a:extLst>
                </a:gridCol>
                <a:gridCol w="246888">
                  <a:extLst>
                    <a:ext uri="{9D8B030D-6E8A-4147-A177-3AD203B41FA5}">
                      <a16:colId xmlns:a16="http://schemas.microsoft.com/office/drawing/2014/main" val="2601036631"/>
                    </a:ext>
                  </a:extLst>
                </a:gridCol>
                <a:gridCol w="246888">
                  <a:extLst>
                    <a:ext uri="{9D8B030D-6E8A-4147-A177-3AD203B41FA5}">
                      <a16:colId xmlns:a16="http://schemas.microsoft.com/office/drawing/2014/main" val="3136867951"/>
                    </a:ext>
                  </a:extLst>
                </a:gridCol>
                <a:gridCol w="246888">
                  <a:extLst>
                    <a:ext uri="{9D8B030D-6E8A-4147-A177-3AD203B41FA5}">
                      <a16:colId xmlns:a16="http://schemas.microsoft.com/office/drawing/2014/main" val="818007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31869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 EMS (Pty) Ltd. - 2019-12-17 09:00:00</a:t>
                      </a:r>
                      <a:r>
                        <a:rPr kumimoji="0" lang="en-US" sz="1000" b="0" i="0" u="none" strike="noStrike" kern="1200" cap="none" spc="0" normalizeH="0" baseline="0" noProof="0">
                          <a:ln>
                            <a:noFill/>
                          </a:ln>
                          <a:solidFill>
                            <a:prstClr val="black"/>
                          </a:solidFill>
                          <a:effectLst/>
                          <a:uLnTx/>
                          <a:uFillTx/>
                          <a:latin typeface="+mn-lt"/>
                          <a:ea typeface="+mn-ea"/>
                          <a:cs typeface="+mn-cs"/>
                        </a:rPr>
                        <a:t>
 ER24///Summer.Of.Safety Competition
• Make sure you follow ER24.
• Share this post to your Stories.
• Tag @er24ems and hashtag #RealHelpRealFast and #ER24SOS in the story. 
• Competition closes Thursday, 26 December 2019. 
• Terms and conditions apply.
Completing an advanced driving course helps you become more alert, safer and a competent driver who keeps road safety top of mind. Make sure you have 084 124 saved on your phone for #RealHelpRealFast in case of an accident or medical emergency on the road. #ER24SOS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70128795"/>
                  </a:ext>
                </a:extLst>
              </a:tr>
            </a:tbl>
          </a:graphicData>
        </a:graphic>
      </p:graphicFrame>
      <p:sp>
        <p:nvSpPr>
          <p:cNvPr id="4" name="Text Placeholder 3">
            <a:extLst>
              <a:ext uri="{FF2B5EF4-FFF2-40B4-BE49-F238E27FC236}">
                <a16:creationId xmlns:a16="http://schemas.microsoft.com/office/drawing/2014/main" id="{96D86164-97DD-4FA8-A0E2-F50BCC06A2FA}"/>
              </a:ext>
            </a:extLst>
          </p:cNvPr>
          <p:cNvSpPr>
            <a:spLocks noGrp="1"/>
          </p:cNvSpPr>
          <p:nvPr>
            <p:ph type="body" sz="quarter" idx="14"/>
          </p:nvPr>
        </p:nvSpPr>
        <p:spPr/>
        <p:txBody>
          <a:bodyPr/>
          <a:lstStyle/>
          <a:p>
            <a:r>
              <a:rPr lang="en-US"/>
              <a:t>11/01/2019 - 01/31/2020</a:t>
            </a:r>
          </a:p>
        </p:txBody>
      </p:sp>
    </p:spTree>
    <p:extLst>
      <p:ext uri="{BB962C8B-B14F-4D97-AF65-F5344CB8AC3E}">
        <p14:creationId xmlns:p14="http://schemas.microsoft.com/office/powerpoint/2010/main" val="34383088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EE7B0-C4F6-49D9-BAF0-46CA15E96ADC}"/>
              </a:ext>
            </a:extLst>
          </p:cNvPr>
          <p:cNvSpPr>
            <a:spLocks noGrp="1"/>
          </p:cNvSpPr>
          <p:nvPr>
            <p:ph type="title"/>
          </p:nvPr>
        </p:nvSpPr>
        <p:spPr/>
        <p:txBody>
          <a:bodyPr/>
          <a:lstStyle/>
          <a:p>
            <a:r>
              <a:rPr lang="en-US"/>
              <a:t>Facebook ER24SOS 2019 Facebook | All Pages - 10 of 15</a:t>
            </a:r>
          </a:p>
        </p:txBody>
      </p:sp>
      <p:graphicFrame>
        <p:nvGraphicFramePr>
          <p:cNvPr id="5" name="Table Placeholder 4">
            <a:extLst>
              <a:ext uri="{FF2B5EF4-FFF2-40B4-BE49-F238E27FC236}">
                <a16:creationId xmlns:a16="http://schemas.microsoft.com/office/drawing/2014/main" id="{F9720C11-EBA5-469C-B61D-3F1F67F07C67}"/>
              </a:ext>
            </a:extLst>
          </p:cNvPr>
          <p:cNvGraphicFramePr>
            <a:graphicFrameLocks noGrp="1"/>
          </p:cNvGraphicFramePr>
          <p:nvPr>
            <p:ph type="tbl" sz="quarter" idx="13"/>
            <p:extLst>
              <p:ext uri="{D42A27DB-BD31-4B8C-83A1-F6EECF244321}">
                <p14:modId xmlns:p14="http://schemas.microsoft.com/office/powerpoint/2010/main" val="2618797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510299471"/>
                    </a:ext>
                  </a:extLst>
                </a:gridCol>
                <a:gridCol w="246888">
                  <a:extLst>
                    <a:ext uri="{9D8B030D-6E8A-4147-A177-3AD203B41FA5}">
                      <a16:colId xmlns:a16="http://schemas.microsoft.com/office/drawing/2014/main" val="489091005"/>
                    </a:ext>
                  </a:extLst>
                </a:gridCol>
                <a:gridCol w="246888">
                  <a:extLst>
                    <a:ext uri="{9D8B030D-6E8A-4147-A177-3AD203B41FA5}">
                      <a16:colId xmlns:a16="http://schemas.microsoft.com/office/drawing/2014/main" val="114607553"/>
                    </a:ext>
                  </a:extLst>
                </a:gridCol>
                <a:gridCol w="246888">
                  <a:extLst>
                    <a:ext uri="{9D8B030D-6E8A-4147-A177-3AD203B41FA5}">
                      <a16:colId xmlns:a16="http://schemas.microsoft.com/office/drawing/2014/main" val="3859774313"/>
                    </a:ext>
                  </a:extLst>
                </a:gridCol>
                <a:gridCol w="246888">
                  <a:extLst>
                    <a:ext uri="{9D8B030D-6E8A-4147-A177-3AD203B41FA5}">
                      <a16:colId xmlns:a16="http://schemas.microsoft.com/office/drawing/2014/main" val="4150158407"/>
                    </a:ext>
                  </a:extLst>
                </a:gridCol>
                <a:gridCol w="246888">
                  <a:extLst>
                    <a:ext uri="{9D8B030D-6E8A-4147-A177-3AD203B41FA5}">
                      <a16:colId xmlns:a16="http://schemas.microsoft.com/office/drawing/2014/main" val="2315649543"/>
                    </a:ext>
                  </a:extLst>
                </a:gridCol>
                <a:gridCol w="246888">
                  <a:extLst>
                    <a:ext uri="{9D8B030D-6E8A-4147-A177-3AD203B41FA5}">
                      <a16:colId xmlns:a16="http://schemas.microsoft.com/office/drawing/2014/main" val="1001449144"/>
                    </a:ext>
                  </a:extLst>
                </a:gridCol>
                <a:gridCol w="246888">
                  <a:extLst>
                    <a:ext uri="{9D8B030D-6E8A-4147-A177-3AD203B41FA5}">
                      <a16:colId xmlns:a16="http://schemas.microsoft.com/office/drawing/2014/main" val="1661808143"/>
                    </a:ext>
                  </a:extLst>
                </a:gridCol>
                <a:gridCol w="246888">
                  <a:extLst>
                    <a:ext uri="{9D8B030D-6E8A-4147-A177-3AD203B41FA5}">
                      <a16:colId xmlns:a16="http://schemas.microsoft.com/office/drawing/2014/main" val="1039473201"/>
                    </a:ext>
                  </a:extLst>
                </a:gridCol>
                <a:gridCol w="246888">
                  <a:extLst>
                    <a:ext uri="{9D8B030D-6E8A-4147-A177-3AD203B41FA5}">
                      <a16:colId xmlns:a16="http://schemas.microsoft.com/office/drawing/2014/main" val="1974818899"/>
                    </a:ext>
                  </a:extLst>
                </a:gridCol>
                <a:gridCol w="246888">
                  <a:extLst>
                    <a:ext uri="{9D8B030D-6E8A-4147-A177-3AD203B41FA5}">
                      <a16:colId xmlns:a16="http://schemas.microsoft.com/office/drawing/2014/main" val="946235544"/>
                    </a:ext>
                  </a:extLst>
                </a:gridCol>
                <a:gridCol w="246888">
                  <a:extLst>
                    <a:ext uri="{9D8B030D-6E8A-4147-A177-3AD203B41FA5}">
                      <a16:colId xmlns:a16="http://schemas.microsoft.com/office/drawing/2014/main" val="2100551636"/>
                    </a:ext>
                  </a:extLst>
                </a:gridCol>
                <a:gridCol w="246888">
                  <a:extLst>
                    <a:ext uri="{9D8B030D-6E8A-4147-A177-3AD203B41FA5}">
                      <a16:colId xmlns:a16="http://schemas.microsoft.com/office/drawing/2014/main" val="759608605"/>
                    </a:ext>
                  </a:extLst>
                </a:gridCol>
                <a:gridCol w="246888">
                  <a:extLst>
                    <a:ext uri="{9D8B030D-6E8A-4147-A177-3AD203B41FA5}">
                      <a16:colId xmlns:a16="http://schemas.microsoft.com/office/drawing/2014/main" val="3754278330"/>
                    </a:ext>
                  </a:extLst>
                </a:gridCol>
                <a:gridCol w="246888">
                  <a:extLst>
                    <a:ext uri="{9D8B030D-6E8A-4147-A177-3AD203B41FA5}">
                      <a16:colId xmlns:a16="http://schemas.microsoft.com/office/drawing/2014/main" val="3348587412"/>
                    </a:ext>
                  </a:extLst>
                </a:gridCol>
                <a:gridCol w="246888">
                  <a:extLst>
                    <a:ext uri="{9D8B030D-6E8A-4147-A177-3AD203B41FA5}">
                      <a16:colId xmlns:a16="http://schemas.microsoft.com/office/drawing/2014/main" val="1304440572"/>
                    </a:ext>
                  </a:extLst>
                </a:gridCol>
                <a:gridCol w="246888">
                  <a:extLst>
                    <a:ext uri="{9D8B030D-6E8A-4147-A177-3AD203B41FA5}">
                      <a16:colId xmlns:a16="http://schemas.microsoft.com/office/drawing/2014/main" val="1414732242"/>
                    </a:ext>
                  </a:extLst>
                </a:gridCol>
                <a:gridCol w="246888">
                  <a:extLst>
                    <a:ext uri="{9D8B030D-6E8A-4147-A177-3AD203B41FA5}">
                      <a16:colId xmlns:a16="http://schemas.microsoft.com/office/drawing/2014/main" val="3674538852"/>
                    </a:ext>
                  </a:extLst>
                </a:gridCol>
                <a:gridCol w="246888">
                  <a:extLst>
                    <a:ext uri="{9D8B030D-6E8A-4147-A177-3AD203B41FA5}">
                      <a16:colId xmlns:a16="http://schemas.microsoft.com/office/drawing/2014/main" val="2511367628"/>
                    </a:ext>
                  </a:extLst>
                </a:gridCol>
                <a:gridCol w="246888">
                  <a:extLst>
                    <a:ext uri="{9D8B030D-6E8A-4147-A177-3AD203B41FA5}">
                      <a16:colId xmlns:a16="http://schemas.microsoft.com/office/drawing/2014/main" val="341395643"/>
                    </a:ext>
                  </a:extLst>
                </a:gridCol>
                <a:gridCol w="246888">
                  <a:extLst>
                    <a:ext uri="{9D8B030D-6E8A-4147-A177-3AD203B41FA5}">
                      <a16:colId xmlns:a16="http://schemas.microsoft.com/office/drawing/2014/main" val="2585479718"/>
                    </a:ext>
                  </a:extLst>
                </a:gridCol>
                <a:gridCol w="246888">
                  <a:extLst>
                    <a:ext uri="{9D8B030D-6E8A-4147-A177-3AD203B41FA5}">
                      <a16:colId xmlns:a16="http://schemas.microsoft.com/office/drawing/2014/main" val="501129025"/>
                    </a:ext>
                  </a:extLst>
                </a:gridCol>
                <a:gridCol w="246888">
                  <a:extLst>
                    <a:ext uri="{9D8B030D-6E8A-4147-A177-3AD203B41FA5}">
                      <a16:colId xmlns:a16="http://schemas.microsoft.com/office/drawing/2014/main" val="96731138"/>
                    </a:ext>
                  </a:extLst>
                </a:gridCol>
                <a:gridCol w="246888">
                  <a:extLst>
                    <a:ext uri="{9D8B030D-6E8A-4147-A177-3AD203B41FA5}">
                      <a16:colId xmlns:a16="http://schemas.microsoft.com/office/drawing/2014/main" val="1074135129"/>
                    </a:ext>
                  </a:extLst>
                </a:gridCol>
                <a:gridCol w="246888">
                  <a:extLst>
                    <a:ext uri="{9D8B030D-6E8A-4147-A177-3AD203B41FA5}">
                      <a16:colId xmlns:a16="http://schemas.microsoft.com/office/drawing/2014/main" val="1259219201"/>
                    </a:ext>
                  </a:extLst>
                </a:gridCol>
                <a:gridCol w="246888">
                  <a:extLst>
                    <a:ext uri="{9D8B030D-6E8A-4147-A177-3AD203B41FA5}">
                      <a16:colId xmlns:a16="http://schemas.microsoft.com/office/drawing/2014/main" val="2463220297"/>
                    </a:ext>
                  </a:extLst>
                </a:gridCol>
                <a:gridCol w="246888">
                  <a:extLst>
                    <a:ext uri="{9D8B030D-6E8A-4147-A177-3AD203B41FA5}">
                      <a16:colId xmlns:a16="http://schemas.microsoft.com/office/drawing/2014/main" val="1333588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94363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 EMS (Pty) Ltd. - 2019-12-06 10:10:09</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Luyanda Peterson, the winner of the CPR course. Watch this space for our next exciting competition.
#ER24SOS #RealHelpRealFast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57682077"/>
                  </a:ext>
                </a:extLst>
              </a:tr>
            </a:tbl>
          </a:graphicData>
        </a:graphic>
      </p:graphicFrame>
      <p:sp>
        <p:nvSpPr>
          <p:cNvPr id="4" name="Text Placeholder 3">
            <a:extLst>
              <a:ext uri="{FF2B5EF4-FFF2-40B4-BE49-F238E27FC236}">
                <a16:creationId xmlns:a16="http://schemas.microsoft.com/office/drawing/2014/main" id="{D03D58C3-3E76-4CD4-82DD-047EE86101DD}"/>
              </a:ext>
            </a:extLst>
          </p:cNvPr>
          <p:cNvSpPr>
            <a:spLocks noGrp="1"/>
          </p:cNvSpPr>
          <p:nvPr>
            <p:ph type="body" sz="quarter" idx="14"/>
          </p:nvPr>
        </p:nvSpPr>
        <p:spPr/>
        <p:txBody>
          <a:bodyPr/>
          <a:lstStyle/>
          <a:p>
            <a:r>
              <a:rPr lang="en-US"/>
              <a:t>11/01/2019 - 01/31/2020</a:t>
            </a:r>
          </a:p>
        </p:txBody>
      </p:sp>
    </p:spTree>
    <p:extLst>
      <p:ext uri="{BB962C8B-B14F-4D97-AF65-F5344CB8AC3E}">
        <p14:creationId xmlns:p14="http://schemas.microsoft.com/office/powerpoint/2010/main" val="30970593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5249B-DCB9-493F-9296-F1E5A41CA8D2}"/>
              </a:ext>
            </a:extLst>
          </p:cNvPr>
          <p:cNvSpPr>
            <a:spLocks noGrp="1"/>
          </p:cNvSpPr>
          <p:nvPr>
            <p:ph type="title"/>
          </p:nvPr>
        </p:nvSpPr>
        <p:spPr/>
        <p:txBody>
          <a:bodyPr/>
          <a:lstStyle/>
          <a:p>
            <a:r>
              <a:rPr lang="en-US"/>
              <a:t>Facebook ER24SOS 2019 Facebook | All Pages - 11 of 15</a:t>
            </a:r>
          </a:p>
        </p:txBody>
      </p:sp>
      <p:graphicFrame>
        <p:nvGraphicFramePr>
          <p:cNvPr id="5" name="Table Placeholder 4">
            <a:extLst>
              <a:ext uri="{FF2B5EF4-FFF2-40B4-BE49-F238E27FC236}">
                <a16:creationId xmlns:a16="http://schemas.microsoft.com/office/drawing/2014/main" id="{694D4479-80C7-4843-988F-26DF60D998D1}"/>
              </a:ext>
            </a:extLst>
          </p:cNvPr>
          <p:cNvGraphicFramePr>
            <a:graphicFrameLocks noGrp="1"/>
          </p:cNvGraphicFramePr>
          <p:nvPr>
            <p:ph type="tbl" sz="quarter" idx="13"/>
            <p:extLst>
              <p:ext uri="{D42A27DB-BD31-4B8C-83A1-F6EECF244321}">
                <p14:modId xmlns:p14="http://schemas.microsoft.com/office/powerpoint/2010/main" val="2787633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138732171"/>
                    </a:ext>
                  </a:extLst>
                </a:gridCol>
                <a:gridCol w="246888">
                  <a:extLst>
                    <a:ext uri="{9D8B030D-6E8A-4147-A177-3AD203B41FA5}">
                      <a16:colId xmlns:a16="http://schemas.microsoft.com/office/drawing/2014/main" val="2603314158"/>
                    </a:ext>
                  </a:extLst>
                </a:gridCol>
                <a:gridCol w="246888">
                  <a:extLst>
                    <a:ext uri="{9D8B030D-6E8A-4147-A177-3AD203B41FA5}">
                      <a16:colId xmlns:a16="http://schemas.microsoft.com/office/drawing/2014/main" val="2932274987"/>
                    </a:ext>
                  </a:extLst>
                </a:gridCol>
                <a:gridCol w="246888">
                  <a:extLst>
                    <a:ext uri="{9D8B030D-6E8A-4147-A177-3AD203B41FA5}">
                      <a16:colId xmlns:a16="http://schemas.microsoft.com/office/drawing/2014/main" val="1759238124"/>
                    </a:ext>
                  </a:extLst>
                </a:gridCol>
                <a:gridCol w="246888">
                  <a:extLst>
                    <a:ext uri="{9D8B030D-6E8A-4147-A177-3AD203B41FA5}">
                      <a16:colId xmlns:a16="http://schemas.microsoft.com/office/drawing/2014/main" val="3072759661"/>
                    </a:ext>
                  </a:extLst>
                </a:gridCol>
                <a:gridCol w="246888">
                  <a:extLst>
                    <a:ext uri="{9D8B030D-6E8A-4147-A177-3AD203B41FA5}">
                      <a16:colId xmlns:a16="http://schemas.microsoft.com/office/drawing/2014/main" val="597211273"/>
                    </a:ext>
                  </a:extLst>
                </a:gridCol>
                <a:gridCol w="246888">
                  <a:extLst>
                    <a:ext uri="{9D8B030D-6E8A-4147-A177-3AD203B41FA5}">
                      <a16:colId xmlns:a16="http://schemas.microsoft.com/office/drawing/2014/main" val="545242495"/>
                    </a:ext>
                  </a:extLst>
                </a:gridCol>
                <a:gridCol w="246888">
                  <a:extLst>
                    <a:ext uri="{9D8B030D-6E8A-4147-A177-3AD203B41FA5}">
                      <a16:colId xmlns:a16="http://schemas.microsoft.com/office/drawing/2014/main" val="2547374018"/>
                    </a:ext>
                  </a:extLst>
                </a:gridCol>
                <a:gridCol w="246888">
                  <a:extLst>
                    <a:ext uri="{9D8B030D-6E8A-4147-A177-3AD203B41FA5}">
                      <a16:colId xmlns:a16="http://schemas.microsoft.com/office/drawing/2014/main" val="1005760407"/>
                    </a:ext>
                  </a:extLst>
                </a:gridCol>
                <a:gridCol w="246888">
                  <a:extLst>
                    <a:ext uri="{9D8B030D-6E8A-4147-A177-3AD203B41FA5}">
                      <a16:colId xmlns:a16="http://schemas.microsoft.com/office/drawing/2014/main" val="2102628529"/>
                    </a:ext>
                  </a:extLst>
                </a:gridCol>
                <a:gridCol w="246888">
                  <a:extLst>
                    <a:ext uri="{9D8B030D-6E8A-4147-A177-3AD203B41FA5}">
                      <a16:colId xmlns:a16="http://schemas.microsoft.com/office/drawing/2014/main" val="362760701"/>
                    </a:ext>
                  </a:extLst>
                </a:gridCol>
                <a:gridCol w="246888">
                  <a:extLst>
                    <a:ext uri="{9D8B030D-6E8A-4147-A177-3AD203B41FA5}">
                      <a16:colId xmlns:a16="http://schemas.microsoft.com/office/drawing/2014/main" val="60512156"/>
                    </a:ext>
                  </a:extLst>
                </a:gridCol>
                <a:gridCol w="246888">
                  <a:extLst>
                    <a:ext uri="{9D8B030D-6E8A-4147-A177-3AD203B41FA5}">
                      <a16:colId xmlns:a16="http://schemas.microsoft.com/office/drawing/2014/main" val="3256850858"/>
                    </a:ext>
                  </a:extLst>
                </a:gridCol>
                <a:gridCol w="246888">
                  <a:extLst>
                    <a:ext uri="{9D8B030D-6E8A-4147-A177-3AD203B41FA5}">
                      <a16:colId xmlns:a16="http://schemas.microsoft.com/office/drawing/2014/main" val="3977555700"/>
                    </a:ext>
                  </a:extLst>
                </a:gridCol>
                <a:gridCol w="246888">
                  <a:extLst>
                    <a:ext uri="{9D8B030D-6E8A-4147-A177-3AD203B41FA5}">
                      <a16:colId xmlns:a16="http://schemas.microsoft.com/office/drawing/2014/main" val="283390926"/>
                    </a:ext>
                  </a:extLst>
                </a:gridCol>
                <a:gridCol w="246888">
                  <a:extLst>
                    <a:ext uri="{9D8B030D-6E8A-4147-A177-3AD203B41FA5}">
                      <a16:colId xmlns:a16="http://schemas.microsoft.com/office/drawing/2014/main" val="2636769891"/>
                    </a:ext>
                  </a:extLst>
                </a:gridCol>
                <a:gridCol w="246888">
                  <a:extLst>
                    <a:ext uri="{9D8B030D-6E8A-4147-A177-3AD203B41FA5}">
                      <a16:colId xmlns:a16="http://schemas.microsoft.com/office/drawing/2014/main" val="3455591895"/>
                    </a:ext>
                  </a:extLst>
                </a:gridCol>
                <a:gridCol w="246888">
                  <a:extLst>
                    <a:ext uri="{9D8B030D-6E8A-4147-A177-3AD203B41FA5}">
                      <a16:colId xmlns:a16="http://schemas.microsoft.com/office/drawing/2014/main" val="2738253903"/>
                    </a:ext>
                  </a:extLst>
                </a:gridCol>
                <a:gridCol w="246888">
                  <a:extLst>
                    <a:ext uri="{9D8B030D-6E8A-4147-A177-3AD203B41FA5}">
                      <a16:colId xmlns:a16="http://schemas.microsoft.com/office/drawing/2014/main" val="2212716011"/>
                    </a:ext>
                  </a:extLst>
                </a:gridCol>
                <a:gridCol w="246888">
                  <a:extLst>
                    <a:ext uri="{9D8B030D-6E8A-4147-A177-3AD203B41FA5}">
                      <a16:colId xmlns:a16="http://schemas.microsoft.com/office/drawing/2014/main" val="949395883"/>
                    </a:ext>
                  </a:extLst>
                </a:gridCol>
                <a:gridCol w="246888">
                  <a:extLst>
                    <a:ext uri="{9D8B030D-6E8A-4147-A177-3AD203B41FA5}">
                      <a16:colId xmlns:a16="http://schemas.microsoft.com/office/drawing/2014/main" val="247567655"/>
                    </a:ext>
                  </a:extLst>
                </a:gridCol>
                <a:gridCol w="246888">
                  <a:extLst>
                    <a:ext uri="{9D8B030D-6E8A-4147-A177-3AD203B41FA5}">
                      <a16:colId xmlns:a16="http://schemas.microsoft.com/office/drawing/2014/main" val="2532109960"/>
                    </a:ext>
                  </a:extLst>
                </a:gridCol>
                <a:gridCol w="246888">
                  <a:extLst>
                    <a:ext uri="{9D8B030D-6E8A-4147-A177-3AD203B41FA5}">
                      <a16:colId xmlns:a16="http://schemas.microsoft.com/office/drawing/2014/main" val="3029183824"/>
                    </a:ext>
                  </a:extLst>
                </a:gridCol>
                <a:gridCol w="246888">
                  <a:extLst>
                    <a:ext uri="{9D8B030D-6E8A-4147-A177-3AD203B41FA5}">
                      <a16:colId xmlns:a16="http://schemas.microsoft.com/office/drawing/2014/main" val="2455245594"/>
                    </a:ext>
                  </a:extLst>
                </a:gridCol>
                <a:gridCol w="246888">
                  <a:extLst>
                    <a:ext uri="{9D8B030D-6E8A-4147-A177-3AD203B41FA5}">
                      <a16:colId xmlns:a16="http://schemas.microsoft.com/office/drawing/2014/main" val="2972336079"/>
                    </a:ext>
                  </a:extLst>
                </a:gridCol>
                <a:gridCol w="246888">
                  <a:extLst>
                    <a:ext uri="{9D8B030D-6E8A-4147-A177-3AD203B41FA5}">
                      <a16:colId xmlns:a16="http://schemas.microsoft.com/office/drawing/2014/main" val="1914165272"/>
                    </a:ext>
                  </a:extLst>
                </a:gridCol>
                <a:gridCol w="246888">
                  <a:extLst>
                    <a:ext uri="{9D8B030D-6E8A-4147-A177-3AD203B41FA5}">
                      <a16:colId xmlns:a16="http://schemas.microsoft.com/office/drawing/2014/main" val="3195028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6093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 EMS (Pty) Ltd. - 2019-12-05 09:00:00</a:t>
                      </a:r>
                      <a:r>
                        <a:rPr kumimoji="0" lang="en-US" sz="1000" b="0" i="0" u="none" strike="noStrike" kern="1200" cap="none" spc="0" normalizeH="0" baseline="0" noProof="0">
                          <a:ln>
                            <a:noFill/>
                          </a:ln>
                          <a:solidFill>
                            <a:prstClr val="black"/>
                          </a:solidFill>
                          <a:effectLst/>
                          <a:uLnTx/>
                          <a:uFillTx/>
                          <a:latin typeface="+mn-lt"/>
                          <a:ea typeface="+mn-ea"/>
                          <a:cs typeface="+mn-cs"/>
                        </a:rPr>
                        <a:t>
 A first aid kit can help stabilise anyone who is sick or injured until ER24 arrives. Save 084 124 to your phone and call for #RealHelpRealFast in any medical emergency. #ER24SOS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98511651"/>
                  </a:ext>
                </a:extLst>
              </a:tr>
            </a:tbl>
          </a:graphicData>
        </a:graphic>
      </p:graphicFrame>
      <p:sp>
        <p:nvSpPr>
          <p:cNvPr id="4" name="Text Placeholder 3">
            <a:extLst>
              <a:ext uri="{FF2B5EF4-FFF2-40B4-BE49-F238E27FC236}">
                <a16:creationId xmlns:a16="http://schemas.microsoft.com/office/drawing/2014/main" id="{45B9464D-612B-4353-86A4-F52530EB4DCC}"/>
              </a:ext>
            </a:extLst>
          </p:cNvPr>
          <p:cNvSpPr>
            <a:spLocks noGrp="1"/>
          </p:cNvSpPr>
          <p:nvPr>
            <p:ph type="body" sz="quarter" idx="14"/>
          </p:nvPr>
        </p:nvSpPr>
        <p:spPr/>
        <p:txBody>
          <a:bodyPr/>
          <a:lstStyle/>
          <a:p>
            <a:r>
              <a:rPr lang="en-US"/>
              <a:t>11/01/2019 - 01/31/2020</a:t>
            </a:r>
          </a:p>
        </p:txBody>
      </p:sp>
    </p:spTree>
    <p:extLst>
      <p:ext uri="{BB962C8B-B14F-4D97-AF65-F5344CB8AC3E}">
        <p14:creationId xmlns:p14="http://schemas.microsoft.com/office/powerpoint/2010/main" val="10679565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69840-6120-465D-9CDF-9951ADDB1A4F}"/>
              </a:ext>
            </a:extLst>
          </p:cNvPr>
          <p:cNvSpPr>
            <a:spLocks noGrp="1"/>
          </p:cNvSpPr>
          <p:nvPr>
            <p:ph type="title"/>
          </p:nvPr>
        </p:nvSpPr>
        <p:spPr/>
        <p:txBody>
          <a:bodyPr/>
          <a:lstStyle/>
          <a:p>
            <a:r>
              <a:rPr lang="en-US"/>
              <a:t>Facebook ER24SOS 2019 Facebook | All Pages - 12 of 15</a:t>
            </a:r>
          </a:p>
        </p:txBody>
      </p:sp>
      <p:graphicFrame>
        <p:nvGraphicFramePr>
          <p:cNvPr id="5" name="Table Placeholder 4">
            <a:extLst>
              <a:ext uri="{FF2B5EF4-FFF2-40B4-BE49-F238E27FC236}">
                <a16:creationId xmlns:a16="http://schemas.microsoft.com/office/drawing/2014/main" id="{D5298129-C0F7-4DBF-B83D-529279363C81}"/>
              </a:ext>
            </a:extLst>
          </p:cNvPr>
          <p:cNvGraphicFramePr>
            <a:graphicFrameLocks noGrp="1"/>
          </p:cNvGraphicFramePr>
          <p:nvPr>
            <p:ph type="tbl" sz="quarter" idx="13"/>
            <p:extLst>
              <p:ext uri="{D42A27DB-BD31-4B8C-83A1-F6EECF244321}">
                <p14:modId xmlns:p14="http://schemas.microsoft.com/office/powerpoint/2010/main" val="3442888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34662448"/>
                    </a:ext>
                  </a:extLst>
                </a:gridCol>
                <a:gridCol w="246888">
                  <a:extLst>
                    <a:ext uri="{9D8B030D-6E8A-4147-A177-3AD203B41FA5}">
                      <a16:colId xmlns:a16="http://schemas.microsoft.com/office/drawing/2014/main" val="2475556303"/>
                    </a:ext>
                  </a:extLst>
                </a:gridCol>
                <a:gridCol w="246888">
                  <a:extLst>
                    <a:ext uri="{9D8B030D-6E8A-4147-A177-3AD203B41FA5}">
                      <a16:colId xmlns:a16="http://schemas.microsoft.com/office/drawing/2014/main" val="975610295"/>
                    </a:ext>
                  </a:extLst>
                </a:gridCol>
                <a:gridCol w="246888">
                  <a:extLst>
                    <a:ext uri="{9D8B030D-6E8A-4147-A177-3AD203B41FA5}">
                      <a16:colId xmlns:a16="http://schemas.microsoft.com/office/drawing/2014/main" val="186847584"/>
                    </a:ext>
                  </a:extLst>
                </a:gridCol>
                <a:gridCol w="246888">
                  <a:extLst>
                    <a:ext uri="{9D8B030D-6E8A-4147-A177-3AD203B41FA5}">
                      <a16:colId xmlns:a16="http://schemas.microsoft.com/office/drawing/2014/main" val="3284224506"/>
                    </a:ext>
                  </a:extLst>
                </a:gridCol>
                <a:gridCol w="246888">
                  <a:extLst>
                    <a:ext uri="{9D8B030D-6E8A-4147-A177-3AD203B41FA5}">
                      <a16:colId xmlns:a16="http://schemas.microsoft.com/office/drawing/2014/main" val="1386267068"/>
                    </a:ext>
                  </a:extLst>
                </a:gridCol>
                <a:gridCol w="246888">
                  <a:extLst>
                    <a:ext uri="{9D8B030D-6E8A-4147-A177-3AD203B41FA5}">
                      <a16:colId xmlns:a16="http://schemas.microsoft.com/office/drawing/2014/main" val="2420282211"/>
                    </a:ext>
                  </a:extLst>
                </a:gridCol>
                <a:gridCol w="246888">
                  <a:extLst>
                    <a:ext uri="{9D8B030D-6E8A-4147-A177-3AD203B41FA5}">
                      <a16:colId xmlns:a16="http://schemas.microsoft.com/office/drawing/2014/main" val="1144448662"/>
                    </a:ext>
                  </a:extLst>
                </a:gridCol>
                <a:gridCol w="246888">
                  <a:extLst>
                    <a:ext uri="{9D8B030D-6E8A-4147-A177-3AD203B41FA5}">
                      <a16:colId xmlns:a16="http://schemas.microsoft.com/office/drawing/2014/main" val="2797313518"/>
                    </a:ext>
                  </a:extLst>
                </a:gridCol>
                <a:gridCol w="246888">
                  <a:extLst>
                    <a:ext uri="{9D8B030D-6E8A-4147-A177-3AD203B41FA5}">
                      <a16:colId xmlns:a16="http://schemas.microsoft.com/office/drawing/2014/main" val="3283113877"/>
                    </a:ext>
                  </a:extLst>
                </a:gridCol>
                <a:gridCol w="246888">
                  <a:extLst>
                    <a:ext uri="{9D8B030D-6E8A-4147-A177-3AD203B41FA5}">
                      <a16:colId xmlns:a16="http://schemas.microsoft.com/office/drawing/2014/main" val="2650281814"/>
                    </a:ext>
                  </a:extLst>
                </a:gridCol>
                <a:gridCol w="246888">
                  <a:extLst>
                    <a:ext uri="{9D8B030D-6E8A-4147-A177-3AD203B41FA5}">
                      <a16:colId xmlns:a16="http://schemas.microsoft.com/office/drawing/2014/main" val="1456087938"/>
                    </a:ext>
                  </a:extLst>
                </a:gridCol>
                <a:gridCol w="246888">
                  <a:extLst>
                    <a:ext uri="{9D8B030D-6E8A-4147-A177-3AD203B41FA5}">
                      <a16:colId xmlns:a16="http://schemas.microsoft.com/office/drawing/2014/main" val="264434101"/>
                    </a:ext>
                  </a:extLst>
                </a:gridCol>
                <a:gridCol w="246888">
                  <a:extLst>
                    <a:ext uri="{9D8B030D-6E8A-4147-A177-3AD203B41FA5}">
                      <a16:colId xmlns:a16="http://schemas.microsoft.com/office/drawing/2014/main" val="805416832"/>
                    </a:ext>
                  </a:extLst>
                </a:gridCol>
                <a:gridCol w="246888">
                  <a:extLst>
                    <a:ext uri="{9D8B030D-6E8A-4147-A177-3AD203B41FA5}">
                      <a16:colId xmlns:a16="http://schemas.microsoft.com/office/drawing/2014/main" val="370779259"/>
                    </a:ext>
                  </a:extLst>
                </a:gridCol>
                <a:gridCol w="246888">
                  <a:extLst>
                    <a:ext uri="{9D8B030D-6E8A-4147-A177-3AD203B41FA5}">
                      <a16:colId xmlns:a16="http://schemas.microsoft.com/office/drawing/2014/main" val="2942820958"/>
                    </a:ext>
                  </a:extLst>
                </a:gridCol>
                <a:gridCol w="246888">
                  <a:extLst>
                    <a:ext uri="{9D8B030D-6E8A-4147-A177-3AD203B41FA5}">
                      <a16:colId xmlns:a16="http://schemas.microsoft.com/office/drawing/2014/main" val="4025226630"/>
                    </a:ext>
                  </a:extLst>
                </a:gridCol>
                <a:gridCol w="246888">
                  <a:extLst>
                    <a:ext uri="{9D8B030D-6E8A-4147-A177-3AD203B41FA5}">
                      <a16:colId xmlns:a16="http://schemas.microsoft.com/office/drawing/2014/main" val="2033086547"/>
                    </a:ext>
                  </a:extLst>
                </a:gridCol>
                <a:gridCol w="246888">
                  <a:extLst>
                    <a:ext uri="{9D8B030D-6E8A-4147-A177-3AD203B41FA5}">
                      <a16:colId xmlns:a16="http://schemas.microsoft.com/office/drawing/2014/main" val="3045459383"/>
                    </a:ext>
                  </a:extLst>
                </a:gridCol>
                <a:gridCol w="246888">
                  <a:extLst>
                    <a:ext uri="{9D8B030D-6E8A-4147-A177-3AD203B41FA5}">
                      <a16:colId xmlns:a16="http://schemas.microsoft.com/office/drawing/2014/main" val="3621595226"/>
                    </a:ext>
                  </a:extLst>
                </a:gridCol>
                <a:gridCol w="246888">
                  <a:extLst>
                    <a:ext uri="{9D8B030D-6E8A-4147-A177-3AD203B41FA5}">
                      <a16:colId xmlns:a16="http://schemas.microsoft.com/office/drawing/2014/main" val="4091140945"/>
                    </a:ext>
                  </a:extLst>
                </a:gridCol>
                <a:gridCol w="246888">
                  <a:extLst>
                    <a:ext uri="{9D8B030D-6E8A-4147-A177-3AD203B41FA5}">
                      <a16:colId xmlns:a16="http://schemas.microsoft.com/office/drawing/2014/main" val="1607288268"/>
                    </a:ext>
                  </a:extLst>
                </a:gridCol>
                <a:gridCol w="246888">
                  <a:extLst>
                    <a:ext uri="{9D8B030D-6E8A-4147-A177-3AD203B41FA5}">
                      <a16:colId xmlns:a16="http://schemas.microsoft.com/office/drawing/2014/main" val="1587848497"/>
                    </a:ext>
                  </a:extLst>
                </a:gridCol>
                <a:gridCol w="246888">
                  <a:extLst>
                    <a:ext uri="{9D8B030D-6E8A-4147-A177-3AD203B41FA5}">
                      <a16:colId xmlns:a16="http://schemas.microsoft.com/office/drawing/2014/main" val="2814837624"/>
                    </a:ext>
                  </a:extLst>
                </a:gridCol>
                <a:gridCol w="246888">
                  <a:extLst>
                    <a:ext uri="{9D8B030D-6E8A-4147-A177-3AD203B41FA5}">
                      <a16:colId xmlns:a16="http://schemas.microsoft.com/office/drawing/2014/main" val="476891250"/>
                    </a:ext>
                  </a:extLst>
                </a:gridCol>
                <a:gridCol w="246888">
                  <a:extLst>
                    <a:ext uri="{9D8B030D-6E8A-4147-A177-3AD203B41FA5}">
                      <a16:colId xmlns:a16="http://schemas.microsoft.com/office/drawing/2014/main" val="283812342"/>
                    </a:ext>
                  </a:extLst>
                </a:gridCol>
                <a:gridCol w="246888">
                  <a:extLst>
                    <a:ext uri="{9D8B030D-6E8A-4147-A177-3AD203B41FA5}">
                      <a16:colId xmlns:a16="http://schemas.microsoft.com/office/drawing/2014/main" val="1768396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30098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 EMS (Pty) Ltd. - 2019-12-03 09:00:01</a:t>
                      </a:r>
                      <a:r>
                        <a:rPr kumimoji="0" lang="en-US" sz="1000" b="0" i="0" u="none" strike="noStrike" kern="1200" cap="none" spc="0" normalizeH="0" baseline="0" noProof="0">
                          <a:ln>
                            <a:noFill/>
                          </a:ln>
                          <a:solidFill>
                            <a:prstClr val="black"/>
                          </a:solidFill>
                          <a:effectLst/>
                          <a:uLnTx/>
                          <a:uFillTx/>
                          <a:latin typeface="+mn-lt"/>
                          <a:ea typeface="+mn-ea"/>
                          <a:cs typeface="+mn-cs"/>
                        </a:rPr>
                        <a:t>
 Avoid taking risks and being overconfident when swimming. In the event of a medical emergency while at the beach or pool, call 084 124 for #RealHelpRealFast. #ER24SOS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58162411"/>
                  </a:ext>
                </a:extLst>
              </a:tr>
            </a:tbl>
          </a:graphicData>
        </a:graphic>
      </p:graphicFrame>
      <p:sp>
        <p:nvSpPr>
          <p:cNvPr id="4" name="Text Placeholder 3">
            <a:extLst>
              <a:ext uri="{FF2B5EF4-FFF2-40B4-BE49-F238E27FC236}">
                <a16:creationId xmlns:a16="http://schemas.microsoft.com/office/drawing/2014/main" id="{C0220E71-40EF-4E50-85A6-DBB6EE07ACFB}"/>
              </a:ext>
            </a:extLst>
          </p:cNvPr>
          <p:cNvSpPr>
            <a:spLocks noGrp="1"/>
          </p:cNvSpPr>
          <p:nvPr>
            <p:ph type="body" sz="quarter" idx="14"/>
          </p:nvPr>
        </p:nvSpPr>
        <p:spPr/>
        <p:txBody>
          <a:bodyPr/>
          <a:lstStyle/>
          <a:p>
            <a:r>
              <a:rPr lang="en-US"/>
              <a:t>11/01/2019 - 01/31/2020</a:t>
            </a:r>
          </a:p>
        </p:txBody>
      </p:sp>
    </p:spTree>
    <p:extLst>
      <p:ext uri="{BB962C8B-B14F-4D97-AF65-F5344CB8AC3E}">
        <p14:creationId xmlns:p14="http://schemas.microsoft.com/office/powerpoint/2010/main" val="4144944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2E6C-AD90-4878-B950-3ABC08575779}"/>
              </a:ext>
            </a:extLst>
          </p:cNvPr>
          <p:cNvSpPr>
            <a:spLocks noGrp="1"/>
          </p:cNvSpPr>
          <p:nvPr>
            <p:ph type="title"/>
          </p:nvPr>
        </p:nvSpPr>
        <p:spPr/>
        <p:txBody>
          <a:bodyPr/>
          <a:lstStyle/>
          <a:p>
            <a:r>
              <a:rPr lang="en-US"/>
              <a:t>Facebook ER24SOS 2019 Facebook | All Pages - 13 of 15</a:t>
            </a:r>
          </a:p>
        </p:txBody>
      </p:sp>
      <p:graphicFrame>
        <p:nvGraphicFramePr>
          <p:cNvPr id="5" name="Table Placeholder 4">
            <a:extLst>
              <a:ext uri="{FF2B5EF4-FFF2-40B4-BE49-F238E27FC236}">
                <a16:creationId xmlns:a16="http://schemas.microsoft.com/office/drawing/2014/main" id="{8215D218-1102-4DE6-831B-B6AAAEACE4E8}"/>
              </a:ext>
            </a:extLst>
          </p:cNvPr>
          <p:cNvGraphicFramePr>
            <a:graphicFrameLocks noGrp="1"/>
          </p:cNvGraphicFramePr>
          <p:nvPr>
            <p:ph type="tbl" sz="quarter" idx="13"/>
            <p:extLst>
              <p:ext uri="{D42A27DB-BD31-4B8C-83A1-F6EECF244321}">
                <p14:modId xmlns:p14="http://schemas.microsoft.com/office/powerpoint/2010/main" val="2333390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327108400"/>
                    </a:ext>
                  </a:extLst>
                </a:gridCol>
                <a:gridCol w="246888">
                  <a:extLst>
                    <a:ext uri="{9D8B030D-6E8A-4147-A177-3AD203B41FA5}">
                      <a16:colId xmlns:a16="http://schemas.microsoft.com/office/drawing/2014/main" val="762337892"/>
                    </a:ext>
                  </a:extLst>
                </a:gridCol>
                <a:gridCol w="246888">
                  <a:extLst>
                    <a:ext uri="{9D8B030D-6E8A-4147-A177-3AD203B41FA5}">
                      <a16:colId xmlns:a16="http://schemas.microsoft.com/office/drawing/2014/main" val="2940928521"/>
                    </a:ext>
                  </a:extLst>
                </a:gridCol>
                <a:gridCol w="246888">
                  <a:extLst>
                    <a:ext uri="{9D8B030D-6E8A-4147-A177-3AD203B41FA5}">
                      <a16:colId xmlns:a16="http://schemas.microsoft.com/office/drawing/2014/main" val="1255020328"/>
                    </a:ext>
                  </a:extLst>
                </a:gridCol>
                <a:gridCol w="246888">
                  <a:extLst>
                    <a:ext uri="{9D8B030D-6E8A-4147-A177-3AD203B41FA5}">
                      <a16:colId xmlns:a16="http://schemas.microsoft.com/office/drawing/2014/main" val="3925295197"/>
                    </a:ext>
                  </a:extLst>
                </a:gridCol>
                <a:gridCol w="246888">
                  <a:extLst>
                    <a:ext uri="{9D8B030D-6E8A-4147-A177-3AD203B41FA5}">
                      <a16:colId xmlns:a16="http://schemas.microsoft.com/office/drawing/2014/main" val="3421200456"/>
                    </a:ext>
                  </a:extLst>
                </a:gridCol>
                <a:gridCol w="246888">
                  <a:extLst>
                    <a:ext uri="{9D8B030D-6E8A-4147-A177-3AD203B41FA5}">
                      <a16:colId xmlns:a16="http://schemas.microsoft.com/office/drawing/2014/main" val="3864901006"/>
                    </a:ext>
                  </a:extLst>
                </a:gridCol>
                <a:gridCol w="246888">
                  <a:extLst>
                    <a:ext uri="{9D8B030D-6E8A-4147-A177-3AD203B41FA5}">
                      <a16:colId xmlns:a16="http://schemas.microsoft.com/office/drawing/2014/main" val="2866281317"/>
                    </a:ext>
                  </a:extLst>
                </a:gridCol>
                <a:gridCol w="246888">
                  <a:extLst>
                    <a:ext uri="{9D8B030D-6E8A-4147-A177-3AD203B41FA5}">
                      <a16:colId xmlns:a16="http://schemas.microsoft.com/office/drawing/2014/main" val="2667215764"/>
                    </a:ext>
                  </a:extLst>
                </a:gridCol>
                <a:gridCol w="246888">
                  <a:extLst>
                    <a:ext uri="{9D8B030D-6E8A-4147-A177-3AD203B41FA5}">
                      <a16:colId xmlns:a16="http://schemas.microsoft.com/office/drawing/2014/main" val="3349204318"/>
                    </a:ext>
                  </a:extLst>
                </a:gridCol>
                <a:gridCol w="246888">
                  <a:extLst>
                    <a:ext uri="{9D8B030D-6E8A-4147-A177-3AD203B41FA5}">
                      <a16:colId xmlns:a16="http://schemas.microsoft.com/office/drawing/2014/main" val="381385142"/>
                    </a:ext>
                  </a:extLst>
                </a:gridCol>
                <a:gridCol w="246888">
                  <a:extLst>
                    <a:ext uri="{9D8B030D-6E8A-4147-A177-3AD203B41FA5}">
                      <a16:colId xmlns:a16="http://schemas.microsoft.com/office/drawing/2014/main" val="2502683229"/>
                    </a:ext>
                  </a:extLst>
                </a:gridCol>
                <a:gridCol w="246888">
                  <a:extLst>
                    <a:ext uri="{9D8B030D-6E8A-4147-A177-3AD203B41FA5}">
                      <a16:colId xmlns:a16="http://schemas.microsoft.com/office/drawing/2014/main" val="1043542287"/>
                    </a:ext>
                  </a:extLst>
                </a:gridCol>
                <a:gridCol w="246888">
                  <a:extLst>
                    <a:ext uri="{9D8B030D-6E8A-4147-A177-3AD203B41FA5}">
                      <a16:colId xmlns:a16="http://schemas.microsoft.com/office/drawing/2014/main" val="2049706539"/>
                    </a:ext>
                  </a:extLst>
                </a:gridCol>
                <a:gridCol w="246888">
                  <a:extLst>
                    <a:ext uri="{9D8B030D-6E8A-4147-A177-3AD203B41FA5}">
                      <a16:colId xmlns:a16="http://schemas.microsoft.com/office/drawing/2014/main" val="644233649"/>
                    </a:ext>
                  </a:extLst>
                </a:gridCol>
                <a:gridCol w="246888">
                  <a:extLst>
                    <a:ext uri="{9D8B030D-6E8A-4147-A177-3AD203B41FA5}">
                      <a16:colId xmlns:a16="http://schemas.microsoft.com/office/drawing/2014/main" val="2755763563"/>
                    </a:ext>
                  </a:extLst>
                </a:gridCol>
                <a:gridCol w="246888">
                  <a:extLst>
                    <a:ext uri="{9D8B030D-6E8A-4147-A177-3AD203B41FA5}">
                      <a16:colId xmlns:a16="http://schemas.microsoft.com/office/drawing/2014/main" val="834359963"/>
                    </a:ext>
                  </a:extLst>
                </a:gridCol>
                <a:gridCol w="246888">
                  <a:extLst>
                    <a:ext uri="{9D8B030D-6E8A-4147-A177-3AD203B41FA5}">
                      <a16:colId xmlns:a16="http://schemas.microsoft.com/office/drawing/2014/main" val="2100745916"/>
                    </a:ext>
                  </a:extLst>
                </a:gridCol>
                <a:gridCol w="246888">
                  <a:extLst>
                    <a:ext uri="{9D8B030D-6E8A-4147-A177-3AD203B41FA5}">
                      <a16:colId xmlns:a16="http://schemas.microsoft.com/office/drawing/2014/main" val="2221327861"/>
                    </a:ext>
                  </a:extLst>
                </a:gridCol>
                <a:gridCol w="246888">
                  <a:extLst>
                    <a:ext uri="{9D8B030D-6E8A-4147-A177-3AD203B41FA5}">
                      <a16:colId xmlns:a16="http://schemas.microsoft.com/office/drawing/2014/main" val="2153782197"/>
                    </a:ext>
                  </a:extLst>
                </a:gridCol>
                <a:gridCol w="246888">
                  <a:extLst>
                    <a:ext uri="{9D8B030D-6E8A-4147-A177-3AD203B41FA5}">
                      <a16:colId xmlns:a16="http://schemas.microsoft.com/office/drawing/2014/main" val="1398079263"/>
                    </a:ext>
                  </a:extLst>
                </a:gridCol>
                <a:gridCol w="246888">
                  <a:extLst>
                    <a:ext uri="{9D8B030D-6E8A-4147-A177-3AD203B41FA5}">
                      <a16:colId xmlns:a16="http://schemas.microsoft.com/office/drawing/2014/main" val="950087904"/>
                    </a:ext>
                  </a:extLst>
                </a:gridCol>
                <a:gridCol w="246888">
                  <a:extLst>
                    <a:ext uri="{9D8B030D-6E8A-4147-A177-3AD203B41FA5}">
                      <a16:colId xmlns:a16="http://schemas.microsoft.com/office/drawing/2014/main" val="947527669"/>
                    </a:ext>
                  </a:extLst>
                </a:gridCol>
                <a:gridCol w="246888">
                  <a:extLst>
                    <a:ext uri="{9D8B030D-6E8A-4147-A177-3AD203B41FA5}">
                      <a16:colId xmlns:a16="http://schemas.microsoft.com/office/drawing/2014/main" val="2199363746"/>
                    </a:ext>
                  </a:extLst>
                </a:gridCol>
                <a:gridCol w="246888">
                  <a:extLst>
                    <a:ext uri="{9D8B030D-6E8A-4147-A177-3AD203B41FA5}">
                      <a16:colId xmlns:a16="http://schemas.microsoft.com/office/drawing/2014/main" val="3140384506"/>
                    </a:ext>
                  </a:extLst>
                </a:gridCol>
                <a:gridCol w="246888">
                  <a:extLst>
                    <a:ext uri="{9D8B030D-6E8A-4147-A177-3AD203B41FA5}">
                      <a16:colId xmlns:a16="http://schemas.microsoft.com/office/drawing/2014/main" val="4105978565"/>
                    </a:ext>
                  </a:extLst>
                </a:gridCol>
                <a:gridCol w="246888">
                  <a:extLst>
                    <a:ext uri="{9D8B030D-6E8A-4147-A177-3AD203B41FA5}">
                      <a16:colId xmlns:a16="http://schemas.microsoft.com/office/drawing/2014/main" val="544635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47692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 EMS (Pty) Ltd. - 2019-11-28 09:00:00</a:t>
                      </a:r>
                      <a:r>
                        <a:rPr kumimoji="0" lang="en-US" sz="1000" b="0" i="0" u="none" strike="noStrike" kern="1200" cap="none" spc="0" normalizeH="0" baseline="0" noProof="0">
                          <a:ln>
                            <a:noFill/>
                          </a:ln>
                          <a:solidFill>
                            <a:prstClr val="black"/>
                          </a:solidFill>
                          <a:effectLst/>
                          <a:uLnTx/>
                          <a:uFillTx/>
                          <a:latin typeface="+mn-lt"/>
                          <a:ea typeface="+mn-ea"/>
                          <a:cs typeface="+mn-cs"/>
                        </a:rPr>
                        <a:t>
 Give yourself enough time to reach your destination. Take safety breaks every two hours or every 200km. Use the break to stretch your legs and rest before starting your journey again. Save 084 124 on your phone for #RealHelpRealFast in an emergency situation. #ER24SOS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50047297"/>
                  </a:ext>
                </a:extLst>
              </a:tr>
            </a:tbl>
          </a:graphicData>
        </a:graphic>
      </p:graphicFrame>
      <p:sp>
        <p:nvSpPr>
          <p:cNvPr id="4" name="Text Placeholder 3">
            <a:extLst>
              <a:ext uri="{FF2B5EF4-FFF2-40B4-BE49-F238E27FC236}">
                <a16:creationId xmlns:a16="http://schemas.microsoft.com/office/drawing/2014/main" id="{E44C04EF-3403-4EB3-84D2-3D39DEB8850F}"/>
              </a:ext>
            </a:extLst>
          </p:cNvPr>
          <p:cNvSpPr>
            <a:spLocks noGrp="1"/>
          </p:cNvSpPr>
          <p:nvPr>
            <p:ph type="body" sz="quarter" idx="14"/>
          </p:nvPr>
        </p:nvSpPr>
        <p:spPr/>
        <p:txBody>
          <a:bodyPr/>
          <a:lstStyle/>
          <a:p>
            <a:r>
              <a:rPr lang="en-US"/>
              <a:t>11/01/2019 - 01/31/2020</a:t>
            </a:r>
          </a:p>
        </p:txBody>
      </p:sp>
    </p:spTree>
    <p:extLst>
      <p:ext uri="{BB962C8B-B14F-4D97-AF65-F5344CB8AC3E}">
        <p14:creationId xmlns:p14="http://schemas.microsoft.com/office/powerpoint/2010/main" val="24788932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5A23E-229F-481C-9DE6-CC381D368106}"/>
              </a:ext>
            </a:extLst>
          </p:cNvPr>
          <p:cNvSpPr>
            <a:spLocks noGrp="1"/>
          </p:cNvSpPr>
          <p:nvPr>
            <p:ph type="title"/>
          </p:nvPr>
        </p:nvSpPr>
        <p:spPr/>
        <p:txBody>
          <a:bodyPr/>
          <a:lstStyle/>
          <a:p>
            <a:r>
              <a:rPr lang="en-US"/>
              <a:t>Facebook ER24SOS 2019 Facebook | All Pages - 14 of 15</a:t>
            </a:r>
          </a:p>
        </p:txBody>
      </p:sp>
      <p:graphicFrame>
        <p:nvGraphicFramePr>
          <p:cNvPr id="5" name="Table Placeholder 4">
            <a:extLst>
              <a:ext uri="{FF2B5EF4-FFF2-40B4-BE49-F238E27FC236}">
                <a16:creationId xmlns:a16="http://schemas.microsoft.com/office/drawing/2014/main" id="{1C86F1B6-BA38-4FFE-B860-4A7B8E4A9B59}"/>
              </a:ext>
            </a:extLst>
          </p:cNvPr>
          <p:cNvGraphicFramePr>
            <a:graphicFrameLocks noGrp="1"/>
          </p:cNvGraphicFramePr>
          <p:nvPr>
            <p:ph type="tbl" sz="quarter" idx="13"/>
            <p:extLst>
              <p:ext uri="{D42A27DB-BD31-4B8C-83A1-F6EECF244321}">
                <p14:modId xmlns:p14="http://schemas.microsoft.com/office/powerpoint/2010/main" val="815679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149236620"/>
                    </a:ext>
                  </a:extLst>
                </a:gridCol>
                <a:gridCol w="246888">
                  <a:extLst>
                    <a:ext uri="{9D8B030D-6E8A-4147-A177-3AD203B41FA5}">
                      <a16:colId xmlns:a16="http://schemas.microsoft.com/office/drawing/2014/main" val="973454451"/>
                    </a:ext>
                  </a:extLst>
                </a:gridCol>
                <a:gridCol w="246888">
                  <a:extLst>
                    <a:ext uri="{9D8B030D-6E8A-4147-A177-3AD203B41FA5}">
                      <a16:colId xmlns:a16="http://schemas.microsoft.com/office/drawing/2014/main" val="2182429307"/>
                    </a:ext>
                  </a:extLst>
                </a:gridCol>
                <a:gridCol w="246888">
                  <a:extLst>
                    <a:ext uri="{9D8B030D-6E8A-4147-A177-3AD203B41FA5}">
                      <a16:colId xmlns:a16="http://schemas.microsoft.com/office/drawing/2014/main" val="3598692956"/>
                    </a:ext>
                  </a:extLst>
                </a:gridCol>
                <a:gridCol w="246888">
                  <a:extLst>
                    <a:ext uri="{9D8B030D-6E8A-4147-A177-3AD203B41FA5}">
                      <a16:colId xmlns:a16="http://schemas.microsoft.com/office/drawing/2014/main" val="3032801791"/>
                    </a:ext>
                  </a:extLst>
                </a:gridCol>
                <a:gridCol w="246888">
                  <a:extLst>
                    <a:ext uri="{9D8B030D-6E8A-4147-A177-3AD203B41FA5}">
                      <a16:colId xmlns:a16="http://schemas.microsoft.com/office/drawing/2014/main" val="1078855907"/>
                    </a:ext>
                  </a:extLst>
                </a:gridCol>
                <a:gridCol w="246888">
                  <a:extLst>
                    <a:ext uri="{9D8B030D-6E8A-4147-A177-3AD203B41FA5}">
                      <a16:colId xmlns:a16="http://schemas.microsoft.com/office/drawing/2014/main" val="1777496496"/>
                    </a:ext>
                  </a:extLst>
                </a:gridCol>
                <a:gridCol w="246888">
                  <a:extLst>
                    <a:ext uri="{9D8B030D-6E8A-4147-A177-3AD203B41FA5}">
                      <a16:colId xmlns:a16="http://schemas.microsoft.com/office/drawing/2014/main" val="2498452720"/>
                    </a:ext>
                  </a:extLst>
                </a:gridCol>
                <a:gridCol w="246888">
                  <a:extLst>
                    <a:ext uri="{9D8B030D-6E8A-4147-A177-3AD203B41FA5}">
                      <a16:colId xmlns:a16="http://schemas.microsoft.com/office/drawing/2014/main" val="957627171"/>
                    </a:ext>
                  </a:extLst>
                </a:gridCol>
                <a:gridCol w="246888">
                  <a:extLst>
                    <a:ext uri="{9D8B030D-6E8A-4147-A177-3AD203B41FA5}">
                      <a16:colId xmlns:a16="http://schemas.microsoft.com/office/drawing/2014/main" val="2417925961"/>
                    </a:ext>
                  </a:extLst>
                </a:gridCol>
                <a:gridCol w="246888">
                  <a:extLst>
                    <a:ext uri="{9D8B030D-6E8A-4147-A177-3AD203B41FA5}">
                      <a16:colId xmlns:a16="http://schemas.microsoft.com/office/drawing/2014/main" val="3203219143"/>
                    </a:ext>
                  </a:extLst>
                </a:gridCol>
                <a:gridCol w="246888">
                  <a:extLst>
                    <a:ext uri="{9D8B030D-6E8A-4147-A177-3AD203B41FA5}">
                      <a16:colId xmlns:a16="http://schemas.microsoft.com/office/drawing/2014/main" val="3025614852"/>
                    </a:ext>
                  </a:extLst>
                </a:gridCol>
                <a:gridCol w="246888">
                  <a:extLst>
                    <a:ext uri="{9D8B030D-6E8A-4147-A177-3AD203B41FA5}">
                      <a16:colId xmlns:a16="http://schemas.microsoft.com/office/drawing/2014/main" val="2362631244"/>
                    </a:ext>
                  </a:extLst>
                </a:gridCol>
                <a:gridCol w="246888">
                  <a:extLst>
                    <a:ext uri="{9D8B030D-6E8A-4147-A177-3AD203B41FA5}">
                      <a16:colId xmlns:a16="http://schemas.microsoft.com/office/drawing/2014/main" val="2165384756"/>
                    </a:ext>
                  </a:extLst>
                </a:gridCol>
                <a:gridCol w="246888">
                  <a:extLst>
                    <a:ext uri="{9D8B030D-6E8A-4147-A177-3AD203B41FA5}">
                      <a16:colId xmlns:a16="http://schemas.microsoft.com/office/drawing/2014/main" val="3099580818"/>
                    </a:ext>
                  </a:extLst>
                </a:gridCol>
                <a:gridCol w="246888">
                  <a:extLst>
                    <a:ext uri="{9D8B030D-6E8A-4147-A177-3AD203B41FA5}">
                      <a16:colId xmlns:a16="http://schemas.microsoft.com/office/drawing/2014/main" val="2418322103"/>
                    </a:ext>
                  </a:extLst>
                </a:gridCol>
                <a:gridCol w="246888">
                  <a:extLst>
                    <a:ext uri="{9D8B030D-6E8A-4147-A177-3AD203B41FA5}">
                      <a16:colId xmlns:a16="http://schemas.microsoft.com/office/drawing/2014/main" val="2663217177"/>
                    </a:ext>
                  </a:extLst>
                </a:gridCol>
                <a:gridCol w="246888">
                  <a:extLst>
                    <a:ext uri="{9D8B030D-6E8A-4147-A177-3AD203B41FA5}">
                      <a16:colId xmlns:a16="http://schemas.microsoft.com/office/drawing/2014/main" val="3513961793"/>
                    </a:ext>
                  </a:extLst>
                </a:gridCol>
                <a:gridCol w="246888">
                  <a:extLst>
                    <a:ext uri="{9D8B030D-6E8A-4147-A177-3AD203B41FA5}">
                      <a16:colId xmlns:a16="http://schemas.microsoft.com/office/drawing/2014/main" val="523849574"/>
                    </a:ext>
                  </a:extLst>
                </a:gridCol>
                <a:gridCol w="246888">
                  <a:extLst>
                    <a:ext uri="{9D8B030D-6E8A-4147-A177-3AD203B41FA5}">
                      <a16:colId xmlns:a16="http://schemas.microsoft.com/office/drawing/2014/main" val="2186203507"/>
                    </a:ext>
                  </a:extLst>
                </a:gridCol>
                <a:gridCol w="246888">
                  <a:extLst>
                    <a:ext uri="{9D8B030D-6E8A-4147-A177-3AD203B41FA5}">
                      <a16:colId xmlns:a16="http://schemas.microsoft.com/office/drawing/2014/main" val="2155045214"/>
                    </a:ext>
                  </a:extLst>
                </a:gridCol>
                <a:gridCol w="246888">
                  <a:extLst>
                    <a:ext uri="{9D8B030D-6E8A-4147-A177-3AD203B41FA5}">
                      <a16:colId xmlns:a16="http://schemas.microsoft.com/office/drawing/2014/main" val="640698208"/>
                    </a:ext>
                  </a:extLst>
                </a:gridCol>
                <a:gridCol w="246888">
                  <a:extLst>
                    <a:ext uri="{9D8B030D-6E8A-4147-A177-3AD203B41FA5}">
                      <a16:colId xmlns:a16="http://schemas.microsoft.com/office/drawing/2014/main" val="4087231181"/>
                    </a:ext>
                  </a:extLst>
                </a:gridCol>
                <a:gridCol w="246888">
                  <a:extLst>
                    <a:ext uri="{9D8B030D-6E8A-4147-A177-3AD203B41FA5}">
                      <a16:colId xmlns:a16="http://schemas.microsoft.com/office/drawing/2014/main" val="3256564956"/>
                    </a:ext>
                  </a:extLst>
                </a:gridCol>
                <a:gridCol w="246888">
                  <a:extLst>
                    <a:ext uri="{9D8B030D-6E8A-4147-A177-3AD203B41FA5}">
                      <a16:colId xmlns:a16="http://schemas.microsoft.com/office/drawing/2014/main" val="1813963742"/>
                    </a:ext>
                  </a:extLst>
                </a:gridCol>
                <a:gridCol w="246888">
                  <a:extLst>
                    <a:ext uri="{9D8B030D-6E8A-4147-A177-3AD203B41FA5}">
                      <a16:colId xmlns:a16="http://schemas.microsoft.com/office/drawing/2014/main" val="2848340806"/>
                    </a:ext>
                  </a:extLst>
                </a:gridCol>
                <a:gridCol w="246888">
                  <a:extLst>
                    <a:ext uri="{9D8B030D-6E8A-4147-A177-3AD203B41FA5}">
                      <a16:colId xmlns:a16="http://schemas.microsoft.com/office/drawing/2014/main" val="3918043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42414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 EMS (Pty) Ltd. - 2019-11-26 09:00:00</a:t>
                      </a:r>
                      <a:r>
                        <a:rPr kumimoji="0" lang="en-US" sz="1000" b="0" i="0" u="none" strike="noStrike" kern="1200" cap="none" spc="0" normalizeH="0" baseline="0" noProof="0">
                          <a:ln>
                            <a:noFill/>
                          </a:ln>
                          <a:solidFill>
                            <a:prstClr val="black"/>
                          </a:solidFill>
                          <a:effectLst/>
                          <a:uLnTx/>
                          <a:uFillTx/>
                          <a:latin typeface="+mn-lt"/>
                          <a:ea typeface="+mn-ea"/>
                          <a:cs typeface="+mn-cs"/>
                        </a:rPr>
                        <a:t>
 ER24///Summer.Of.Safety Competition
• Make sure you follow ER24.
• Share this post to your Stories.
• Tag @er24ems and hashtag #RealHelpRealFast and #ER24SOS in the story. 
• Competition closes Thursday, 5 December 2019. 
• Terms and conditions apply.
Knowing how to perform CPR can help prevent damage to the brain or even death. CPR should be performed until help arrives. Call 084 124 for #RealHelpRealFast. #ER24SOS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94115492"/>
                  </a:ext>
                </a:extLst>
              </a:tr>
            </a:tbl>
          </a:graphicData>
        </a:graphic>
      </p:graphicFrame>
      <p:sp>
        <p:nvSpPr>
          <p:cNvPr id="4" name="Text Placeholder 3">
            <a:extLst>
              <a:ext uri="{FF2B5EF4-FFF2-40B4-BE49-F238E27FC236}">
                <a16:creationId xmlns:a16="http://schemas.microsoft.com/office/drawing/2014/main" id="{EA8B4929-50BA-4717-B940-E2C35A31B526}"/>
              </a:ext>
            </a:extLst>
          </p:cNvPr>
          <p:cNvSpPr>
            <a:spLocks noGrp="1"/>
          </p:cNvSpPr>
          <p:nvPr>
            <p:ph type="body" sz="quarter" idx="14"/>
          </p:nvPr>
        </p:nvSpPr>
        <p:spPr/>
        <p:txBody>
          <a:bodyPr/>
          <a:lstStyle/>
          <a:p>
            <a:r>
              <a:rPr lang="en-US"/>
              <a:t>11/01/2019 - 01/31/2020</a:t>
            </a:r>
          </a:p>
        </p:txBody>
      </p:sp>
    </p:spTree>
    <p:extLst>
      <p:ext uri="{BB962C8B-B14F-4D97-AF65-F5344CB8AC3E}">
        <p14:creationId xmlns:p14="http://schemas.microsoft.com/office/powerpoint/2010/main" val="40010412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B43F1-16F7-402C-A37F-C3A83C932F8D}"/>
              </a:ext>
            </a:extLst>
          </p:cNvPr>
          <p:cNvSpPr>
            <a:spLocks noGrp="1"/>
          </p:cNvSpPr>
          <p:nvPr>
            <p:ph type="title"/>
          </p:nvPr>
        </p:nvSpPr>
        <p:spPr/>
        <p:txBody>
          <a:bodyPr/>
          <a:lstStyle/>
          <a:p>
            <a:r>
              <a:rPr lang="en-US"/>
              <a:t>Facebook ER24SOS 2019 Facebook | All Pages - 15 of 15</a:t>
            </a:r>
          </a:p>
        </p:txBody>
      </p:sp>
      <p:graphicFrame>
        <p:nvGraphicFramePr>
          <p:cNvPr id="5" name="Table Placeholder 4">
            <a:extLst>
              <a:ext uri="{FF2B5EF4-FFF2-40B4-BE49-F238E27FC236}">
                <a16:creationId xmlns:a16="http://schemas.microsoft.com/office/drawing/2014/main" id="{C9CF348C-D57B-4684-B485-780BF4F62D60}"/>
              </a:ext>
            </a:extLst>
          </p:cNvPr>
          <p:cNvGraphicFramePr>
            <a:graphicFrameLocks noGrp="1"/>
          </p:cNvGraphicFramePr>
          <p:nvPr>
            <p:ph type="tbl" sz="quarter" idx="13"/>
            <p:extLst>
              <p:ext uri="{D42A27DB-BD31-4B8C-83A1-F6EECF244321}">
                <p14:modId xmlns:p14="http://schemas.microsoft.com/office/powerpoint/2010/main" val="3841855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273328459"/>
                    </a:ext>
                  </a:extLst>
                </a:gridCol>
                <a:gridCol w="246888">
                  <a:extLst>
                    <a:ext uri="{9D8B030D-6E8A-4147-A177-3AD203B41FA5}">
                      <a16:colId xmlns:a16="http://schemas.microsoft.com/office/drawing/2014/main" val="1048321484"/>
                    </a:ext>
                  </a:extLst>
                </a:gridCol>
                <a:gridCol w="246888">
                  <a:extLst>
                    <a:ext uri="{9D8B030D-6E8A-4147-A177-3AD203B41FA5}">
                      <a16:colId xmlns:a16="http://schemas.microsoft.com/office/drawing/2014/main" val="3667254109"/>
                    </a:ext>
                  </a:extLst>
                </a:gridCol>
                <a:gridCol w="246888">
                  <a:extLst>
                    <a:ext uri="{9D8B030D-6E8A-4147-A177-3AD203B41FA5}">
                      <a16:colId xmlns:a16="http://schemas.microsoft.com/office/drawing/2014/main" val="3471320116"/>
                    </a:ext>
                  </a:extLst>
                </a:gridCol>
                <a:gridCol w="246888">
                  <a:extLst>
                    <a:ext uri="{9D8B030D-6E8A-4147-A177-3AD203B41FA5}">
                      <a16:colId xmlns:a16="http://schemas.microsoft.com/office/drawing/2014/main" val="2807304807"/>
                    </a:ext>
                  </a:extLst>
                </a:gridCol>
                <a:gridCol w="246888">
                  <a:extLst>
                    <a:ext uri="{9D8B030D-6E8A-4147-A177-3AD203B41FA5}">
                      <a16:colId xmlns:a16="http://schemas.microsoft.com/office/drawing/2014/main" val="3399398677"/>
                    </a:ext>
                  </a:extLst>
                </a:gridCol>
                <a:gridCol w="246888">
                  <a:extLst>
                    <a:ext uri="{9D8B030D-6E8A-4147-A177-3AD203B41FA5}">
                      <a16:colId xmlns:a16="http://schemas.microsoft.com/office/drawing/2014/main" val="238183055"/>
                    </a:ext>
                  </a:extLst>
                </a:gridCol>
                <a:gridCol w="246888">
                  <a:extLst>
                    <a:ext uri="{9D8B030D-6E8A-4147-A177-3AD203B41FA5}">
                      <a16:colId xmlns:a16="http://schemas.microsoft.com/office/drawing/2014/main" val="1618214274"/>
                    </a:ext>
                  </a:extLst>
                </a:gridCol>
                <a:gridCol w="246888">
                  <a:extLst>
                    <a:ext uri="{9D8B030D-6E8A-4147-A177-3AD203B41FA5}">
                      <a16:colId xmlns:a16="http://schemas.microsoft.com/office/drawing/2014/main" val="2109085618"/>
                    </a:ext>
                  </a:extLst>
                </a:gridCol>
                <a:gridCol w="246888">
                  <a:extLst>
                    <a:ext uri="{9D8B030D-6E8A-4147-A177-3AD203B41FA5}">
                      <a16:colId xmlns:a16="http://schemas.microsoft.com/office/drawing/2014/main" val="78526992"/>
                    </a:ext>
                  </a:extLst>
                </a:gridCol>
                <a:gridCol w="246888">
                  <a:extLst>
                    <a:ext uri="{9D8B030D-6E8A-4147-A177-3AD203B41FA5}">
                      <a16:colId xmlns:a16="http://schemas.microsoft.com/office/drawing/2014/main" val="2502763898"/>
                    </a:ext>
                  </a:extLst>
                </a:gridCol>
                <a:gridCol w="246888">
                  <a:extLst>
                    <a:ext uri="{9D8B030D-6E8A-4147-A177-3AD203B41FA5}">
                      <a16:colId xmlns:a16="http://schemas.microsoft.com/office/drawing/2014/main" val="3477271748"/>
                    </a:ext>
                  </a:extLst>
                </a:gridCol>
                <a:gridCol w="246888">
                  <a:extLst>
                    <a:ext uri="{9D8B030D-6E8A-4147-A177-3AD203B41FA5}">
                      <a16:colId xmlns:a16="http://schemas.microsoft.com/office/drawing/2014/main" val="1715872436"/>
                    </a:ext>
                  </a:extLst>
                </a:gridCol>
                <a:gridCol w="246888">
                  <a:extLst>
                    <a:ext uri="{9D8B030D-6E8A-4147-A177-3AD203B41FA5}">
                      <a16:colId xmlns:a16="http://schemas.microsoft.com/office/drawing/2014/main" val="2066246445"/>
                    </a:ext>
                  </a:extLst>
                </a:gridCol>
                <a:gridCol w="246888">
                  <a:extLst>
                    <a:ext uri="{9D8B030D-6E8A-4147-A177-3AD203B41FA5}">
                      <a16:colId xmlns:a16="http://schemas.microsoft.com/office/drawing/2014/main" val="464522956"/>
                    </a:ext>
                  </a:extLst>
                </a:gridCol>
                <a:gridCol w="246888">
                  <a:extLst>
                    <a:ext uri="{9D8B030D-6E8A-4147-A177-3AD203B41FA5}">
                      <a16:colId xmlns:a16="http://schemas.microsoft.com/office/drawing/2014/main" val="596518201"/>
                    </a:ext>
                  </a:extLst>
                </a:gridCol>
                <a:gridCol w="246888">
                  <a:extLst>
                    <a:ext uri="{9D8B030D-6E8A-4147-A177-3AD203B41FA5}">
                      <a16:colId xmlns:a16="http://schemas.microsoft.com/office/drawing/2014/main" val="185806112"/>
                    </a:ext>
                  </a:extLst>
                </a:gridCol>
                <a:gridCol w="246888">
                  <a:extLst>
                    <a:ext uri="{9D8B030D-6E8A-4147-A177-3AD203B41FA5}">
                      <a16:colId xmlns:a16="http://schemas.microsoft.com/office/drawing/2014/main" val="3606047514"/>
                    </a:ext>
                  </a:extLst>
                </a:gridCol>
                <a:gridCol w="246888">
                  <a:extLst>
                    <a:ext uri="{9D8B030D-6E8A-4147-A177-3AD203B41FA5}">
                      <a16:colId xmlns:a16="http://schemas.microsoft.com/office/drawing/2014/main" val="3708609088"/>
                    </a:ext>
                  </a:extLst>
                </a:gridCol>
                <a:gridCol w="246888">
                  <a:extLst>
                    <a:ext uri="{9D8B030D-6E8A-4147-A177-3AD203B41FA5}">
                      <a16:colId xmlns:a16="http://schemas.microsoft.com/office/drawing/2014/main" val="2078604103"/>
                    </a:ext>
                  </a:extLst>
                </a:gridCol>
                <a:gridCol w="246888">
                  <a:extLst>
                    <a:ext uri="{9D8B030D-6E8A-4147-A177-3AD203B41FA5}">
                      <a16:colId xmlns:a16="http://schemas.microsoft.com/office/drawing/2014/main" val="3713241648"/>
                    </a:ext>
                  </a:extLst>
                </a:gridCol>
                <a:gridCol w="246888">
                  <a:extLst>
                    <a:ext uri="{9D8B030D-6E8A-4147-A177-3AD203B41FA5}">
                      <a16:colId xmlns:a16="http://schemas.microsoft.com/office/drawing/2014/main" val="1154849537"/>
                    </a:ext>
                  </a:extLst>
                </a:gridCol>
                <a:gridCol w="246888">
                  <a:extLst>
                    <a:ext uri="{9D8B030D-6E8A-4147-A177-3AD203B41FA5}">
                      <a16:colId xmlns:a16="http://schemas.microsoft.com/office/drawing/2014/main" val="2096188930"/>
                    </a:ext>
                  </a:extLst>
                </a:gridCol>
                <a:gridCol w="246888">
                  <a:extLst>
                    <a:ext uri="{9D8B030D-6E8A-4147-A177-3AD203B41FA5}">
                      <a16:colId xmlns:a16="http://schemas.microsoft.com/office/drawing/2014/main" val="66407442"/>
                    </a:ext>
                  </a:extLst>
                </a:gridCol>
                <a:gridCol w="246888">
                  <a:extLst>
                    <a:ext uri="{9D8B030D-6E8A-4147-A177-3AD203B41FA5}">
                      <a16:colId xmlns:a16="http://schemas.microsoft.com/office/drawing/2014/main" val="2868844068"/>
                    </a:ext>
                  </a:extLst>
                </a:gridCol>
                <a:gridCol w="246888">
                  <a:extLst>
                    <a:ext uri="{9D8B030D-6E8A-4147-A177-3AD203B41FA5}">
                      <a16:colId xmlns:a16="http://schemas.microsoft.com/office/drawing/2014/main" val="717556327"/>
                    </a:ext>
                  </a:extLst>
                </a:gridCol>
                <a:gridCol w="246888">
                  <a:extLst>
                    <a:ext uri="{9D8B030D-6E8A-4147-A177-3AD203B41FA5}">
                      <a16:colId xmlns:a16="http://schemas.microsoft.com/office/drawing/2014/main" val="2465808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19037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 EMS (Pty) Ltd. - 2019-11-19 09:00:00</a:t>
                      </a:r>
                      <a:r>
                        <a:rPr kumimoji="0" lang="en-US" sz="1000" b="0" i="0" u="none" strike="noStrike" kern="1200" cap="none" spc="0" normalizeH="0" baseline="0" noProof="0">
                          <a:ln>
                            <a:noFill/>
                          </a:ln>
                          <a:solidFill>
                            <a:prstClr val="black"/>
                          </a:solidFill>
                          <a:effectLst/>
                          <a:uLnTx/>
                          <a:uFillTx/>
                          <a:latin typeface="+mn-lt"/>
                          <a:ea typeface="+mn-ea"/>
                          <a:cs typeface="+mn-cs"/>
                        </a:rPr>
                        <a:t>
 #RealHelpRealFast is just a call away. Save 084 124 to your phone and call the number for assistance in any medical emergency. #ER24SOS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73309298"/>
                  </a:ext>
                </a:extLst>
              </a:tr>
            </a:tbl>
          </a:graphicData>
        </a:graphic>
      </p:graphicFrame>
      <p:sp>
        <p:nvSpPr>
          <p:cNvPr id="4" name="Text Placeholder 3">
            <a:extLst>
              <a:ext uri="{FF2B5EF4-FFF2-40B4-BE49-F238E27FC236}">
                <a16:creationId xmlns:a16="http://schemas.microsoft.com/office/drawing/2014/main" id="{BCBB38D4-B401-442E-8D88-C18909896456}"/>
              </a:ext>
            </a:extLst>
          </p:cNvPr>
          <p:cNvSpPr>
            <a:spLocks noGrp="1"/>
          </p:cNvSpPr>
          <p:nvPr>
            <p:ph type="body" sz="quarter" idx="14"/>
          </p:nvPr>
        </p:nvSpPr>
        <p:spPr/>
        <p:txBody>
          <a:bodyPr/>
          <a:lstStyle/>
          <a:p>
            <a:r>
              <a:rPr lang="en-US"/>
              <a:t>11/01/2019 - 01/31/2020</a:t>
            </a:r>
          </a:p>
        </p:txBody>
      </p:sp>
    </p:spTree>
    <p:extLst>
      <p:ext uri="{BB962C8B-B14F-4D97-AF65-F5344CB8AC3E}">
        <p14:creationId xmlns:p14="http://schemas.microsoft.com/office/powerpoint/2010/main" val="10363171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53B4E-1239-4DCB-9702-B319CEDB8A34}"/>
              </a:ext>
            </a:extLst>
          </p:cNvPr>
          <p:cNvSpPr>
            <a:spLocks noGrp="1"/>
          </p:cNvSpPr>
          <p:nvPr>
            <p:ph type="title"/>
          </p:nvPr>
        </p:nvSpPr>
        <p:spPr/>
        <p:txBody>
          <a:bodyPr/>
          <a:lstStyle/>
          <a:p>
            <a:r>
              <a:rPr lang="en-US"/>
              <a:t>Instagram ER24SOS2019 Instagram | All Pages - 1 of 4</a:t>
            </a:r>
          </a:p>
        </p:txBody>
      </p:sp>
      <p:graphicFrame>
        <p:nvGraphicFramePr>
          <p:cNvPr id="5" name="Table Placeholder 4">
            <a:extLst>
              <a:ext uri="{FF2B5EF4-FFF2-40B4-BE49-F238E27FC236}">
                <a16:creationId xmlns:a16="http://schemas.microsoft.com/office/drawing/2014/main" id="{7CF1F227-098D-458E-9261-ECEAAD6D1DD4}"/>
              </a:ext>
            </a:extLst>
          </p:cNvPr>
          <p:cNvGraphicFramePr>
            <a:graphicFrameLocks noGrp="1"/>
          </p:cNvGraphicFramePr>
          <p:nvPr>
            <p:ph type="tbl" sz="quarter" idx="13"/>
            <p:extLst>
              <p:ext uri="{D42A27DB-BD31-4B8C-83A1-F6EECF244321}">
                <p14:modId xmlns:p14="http://schemas.microsoft.com/office/powerpoint/2010/main" val="702641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64697008"/>
                    </a:ext>
                  </a:extLst>
                </a:gridCol>
                <a:gridCol w="987552">
                  <a:extLst>
                    <a:ext uri="{9D8B030D-6E8A-4147-A177-3AD203B41FA5}">
                      <a16:colId xmlns:a16="http://schemas.microsoft.com/office/drawing/2014/main" val="1647386325"/>
                    </a:ext>
                  </a:extLst>
                </a:gridCol>
                <a:gridCol w="987552">
                  <a:extLst>
                    <a:ext uri="{9D8B030D-6E8A-4147-A177-3AD203B41FA5}">
                      <a16:colId xmlns:a16="http://schemas.microsoft.com/office/drawing/2014/main" val="4244536466"/>
                    </a:ext>
                  </a:extLst>
                </a:gridCol>
                <a:gridCol w="987552">
                  <a:extLst>
                    <a:ext uri="{9D8B030D-6E8A-4147-A177-3AD203B41FA5}">
                      <a16:colId xmlns:a16="http://schemas.microsoft.com/office/drawing/2014/main" val="3603595059"/>
                    </a:ext>
                  </a:extLst>
                </a:gridCol>
                <a:gridCol w="987552">
                  <a:extLst>
                    <a:ext uri="{9D8B030D-6E8A-4147-A177-3AD203B41FA5}">
                      <a16:colId xmlns:a16="http://schemas.microsoft.com/office/drawing/2014/main" val="3827806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2024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er24ems - 2020-01-30 14:01:44</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nickzaaiman, the winner of the Wireless Bluetooth Earbuds.
We will DM you on how to claim your prize.
#ER24SOS #RealHelpRealFast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14489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er24ems - 2020-01-30 13:58:54</a:t>
                      </a:r>
                      <a:r>
                        <a:rPr kumimoji="0" lang="en-US" sz="1000" b="0" i="0" u="none" strike="noStrike" kern="1200" cap="none" spc="0" normalizeH="0" baseline="0" noProof="0">
                          <a:ln>
                            <a:noFill/>
                          </a:ln>
                          <a:solidFill>
                            <a:prstClr val="black"/>
                          </a:solidFill>
                          <a:effectLst/>
                          <a:uLnTx/>
                          <a:uFillTx/>
                          <a:latin typeface="+mn-lt"/>
                          <a:ea typeface="+mn-ea"/>
                          <a:cs typeface="+mn-cs"/>
                        </a:rPr>
                        <a:t>
 #RealHelpRealFast is just a call away. Save 084 124 to your phone and call the number for assistance in any medical emergency. #ER24SOS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49368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er24ems - 2020-01-21 11:36:32</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Jeni Goncalves, the winner of the First Aid Kit.
We have sent you an inbox on how to claim your prize!
Didn't win this time around? You have one last opportunity to win a prize during our Summer of Safety Competition. Check out our Instagram page or look for the post on our Facebook page.
#ER24SOS #RealHelpRealFast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34429207"/>
                  </a:ext>
                </a:extLst>
              </a:tr>
            </a:tbl>
          </a:graphicData>
        </a:graphic>
      </p:graphicFrame>
      <p:sp>
        <p:nvSpPr>
          <p:cNvPr id="4" name="Text Placeholder 3">
            <a:extLst>
              <a:ext uri="{FF2B5EF4-FFF2-40B4-BE49-F238E27FC236}">
                <a16:creationId xmlns:a16="http://schemas.microsoft.com/office/drawing/2014/main" id="{79432717-0D4E-4535-8860-AD854B911F67}"/>
              </a:ext>
            </a:extLst>
          </p:cNvPr>
          <p:cNvSpPr>
            <a:spLocks noGrp="1"/>
          </p:cNvSpPr>
          <p:nvPr>
            <p:ph type="body" sz="quarter" idx="14"/>
          </p:nvPr>
        </p:nvSpPr>
        <p:spPr/>
        <p:txBody>
          <a:bodyPr/>
          <a:lstStyle/>
          <a:p>
            <a:r>
              <a:rPr lang="en-US"/>
              <a:t>11/01/2019 - 01/31/2020</a:t>
            </a:r>
          </a:p>
        </p:txBody>
      </p:sp>
    </p:spTree>
    <p:extLst>
      <p:ext uri="{BB962C8B-B14F-4D97-AF65-F5344CB8AC3E}">
        <p14:creationId xmlns:p14="http://schemas.microsoft.com/office/powerpoint/2010/main" val="766025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F5B21-D9A6-4EDA-835D-68D3C4F4A0A7}"/>
              </a:ext>
            </a:extLst>
          </p:cNvPr>
          <p:cNvSpPr>
            <a:spLocks noGrp="1"/>
          </p:cNvSpPr>
          <p:nvPr>
            <p:ph type="title"/>
          </p:nvPr>
        </p:nvSpPr>
        <p:spPr/>
        <p:txBody>
          <a:bodyPr/>
          <a:lstStyle/>
          <a:p>
            <a:r>
              <a:rPr lang="en-US"/>
              <a:t>Instagram ER24SOS2019 Instagram | All Pages - 2 of 4</a:t>
            </a:r>
          </a:p>
        </p:txBody>
      </p:sp>
      <p:graphicFrame>
        <p:nvGraphicFramePr>
          <p:cNvPr id="5" name="Table Placeholder 4">
            <a:extLst>
              <a:ext uri="{FF2B5EF4-FFF2-40B4-BE49-F238E27FC236}">
                <a16:creationId xmlns:a16="http://schemas.microsoft.com/office/drawing/2014/main" id="{185D7E0F-3694-4543-9BD4-AB5BCBB8815E}"/>
              </a:ext>
            </a:extLst>
          </p:cNvPr>
          <p:cNvGraphicFramePr>
            <a:graphicFrameLocks noGrp="1"/>
          </p:cNvGraphicFramePr>
          <p:nvPr>
            <p:ph type="tbl" sz="quarter" idx="13"/>
            <p:extLst>
              <p:ext uri="{D42A27DB-BD31-4B8C-83A1-F6EECF244321}">
                <p14:modId xmlns:p14="http://schemas.microsoft.com/office/powerpoint/2010/main" val="2936674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50636556"/>
                    </a:ext>
                  </a:extLst>
                </a:gridCol>
                <a:gridCol w="987552">
                  <a:extLst>
                    <a:ext uri="{9D8B030D-6E8A-4147-A177-3AD203B41FA5}">
                      <a16:colId xmlns:a16="http://schemas.microsoft.com/office/drawing/2014/main" val="1545852699"/>
                    </a:ext>
                  </a:extLst>
                </a:gridCol>
                <a:gridCol w="987552">
                  <a:extLst>
                    <a:ext uri="{9D8B030D-6E8A-4147-A177-3AD203B41FA5}">
                      <a16:colId xmlns:a16="http://schemas.microsoft.com/office/drawing/2014/main" val="3761924113"/>
                    </a:ext>
                  </a:extLst>
                </a:gridCol>
                <a:gridCol w="987552">
                  <a:extLst>
                    <a:ext uri="{9D8B030D-6E8A-4147-A177-3AD203B41FA5}">
                      <a16:colId xmlns:a16="http://schemas.microsoft.com/office/drawing/2014/main" val="705172354"/>
                    </a:ext>
                  </a:extLst>
                </a:gridCol>
                <a:gridCol w="987552">
                  <a:extLst>
                    <a:ext uri="{9D8B030D-6E8A-4147-A177-3AD203B41FA5}">
                      <a16:colId xmlns:a16="http://schemas.microsoft.com/office/drawing/2014/main" val="2953169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9617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er24ems - 2020-01-21 10:15:11</a:t>
                      </a:r>
                      <a:r>
                        <a:rPr kumimoji="0" lang="en-US" sz="1000" b="0" i="0" u="none" strike="noStrike" kern="1200" cap="none" spc="0" normalizeH="0" baseline="0" noProof="0">
                          <a:ln>
                            <a:noFill/>
                          </a:ln>
                          <a:solidFill>
                            <a:prstClr val="black"/>
                          </a:solidFill>
                          <a:effectLst/>
                          <a:uLnTx/>
                          <a:uFillTx/>
                          <a:latin typeface="+mn-lt"/>
                          <a:ea typeface="+mn-ea"/>
                          <a:cs typeface="+mn-cs"/>
                        </a:rPr>
                        <a:t>
 Driving distraction-free is a very important aspect of road safety. Handling your phone while driving is not only illegal, but dangerous too. Make sure you have 084 124 saved on your phone for #RealHelpRealFast in case of an accident or medical emergency on the road. #ER24SOS • Make sure you follow ER24.
• Share this post to your Stories.
• Tag er24ems and hashtag #RealHelpRealFast and #ER24SOS in the story.
• Competition closes Wednesday, 29 January 2020.
• Terms and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57374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er24ems - 2019-12-31 13:00:12</a:t>
                      </a:r>
                      <a:r>
                        <a:rPr kumimoji="0" lang="en-US" sz="1000" b="0" i="0" u="none" strike="noStrike" kern="1200" cap="none" spc="0" normalizeH="0" baseline="0" noProof="0">
                          <a:ln>
                            <a:noFill/>
                          </a:ln>
                          <a:solidFill>
                            <a:prstClr val="black"/>
                          </a:solidFill>
                          <a:effectLst/>
                          <a:uLnTx/>
                          <a:uFillTx/>
                          <a:latin typeface="+mn-lt"/>
                          <a:ea typeface="+mn-ea"/>
                          <a:cs typeface="+mn-cs"/>
                        </a:rPr>
                        <a:t>
 Drive sober or not at all. New Year’s Eve is a busy time on the roads and it is vital to remain extra alert and apply road safety rules. Save 084 124 on your phone and call for #RealHelpRealFast in an emergency situation. #ER24SOS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21007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er24ems - 2019-12-27 10:42:54</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Anees Moegamed Kara, the winner of the Advanced Driving Course. Watch this space for our next exciting competition.
We have sent you a DM on how to claim your prize!
#ER24SOS #RealHelpRealFast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20439147"/>
                  </a:ext>
                </a:extLst>
              </a:tr>
            </a:tbl>
          </a:graphicData>
        </a:graphic>
      </p:graphicFrame>
      <p:sp>
        <p:nvSpPr>
          <p:cNvPr id="4" name="Text Placeholder 3">
            <a:extLst>
              <a:ext uri="{FF2B5EF4-FFF2-40B4-BE49-F238E27FC236}">
                <a16:creationId xmlns:a16="http://schemas.microsoft.com/office/drawing/2014/main" id="{E38D34B2-78DE-48C8-BAA4-F4829879F91D}"/>
              </a:ext>
            </a:extLst>
          </p:cNvPr>
          <p:cNvSpPr>
            <a:spLocks noGrp="1"/>
          </p:cNvSpPr>
          <p:nvPr>
            <p:ph type="body" sz="quarter" idx="14"/>
          </p:nvPr>
        </p:nvSpPr>
        <p:spPr/>
        <p:txBody>
          <a:bodyPr/>
          <a:lstStyle/>
          <a:p>
            <a:r>
              <a:rPr lang="en-US"/>
              <a:t>11/01/2019 - 01/31/2020</a:t>
            </a:r>
          </a:p>
        </p:txBody>
      </p:sp>
    </p:spTree>
    <p:extLst>
      <p:ext uri="{BB962C8B-B14F-4D97-AF65-F5344CB8AC3E}">
        <p14:creationId xmlns:p14="http://schemas.microsoft.com/office/powerpoint/2010/main" val="40416339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1C6C6-8382-4005-B21E-E3E8D3288E17}"/>
              </a:ext>
            </a:extLst>
          </p:cNvPr>
          <p:cNvSpPr>
            <a:spLocks noGrp="1"/>
          </p:cNvSpPr>
          <p:nvPr>
            <p:ph type="title"/>
          </p:nvPr>
        </p:nvSpPr>
        <p:spPr/>
        <p:txBody>
          <a:bodyPr/>
          <a:lstStyle/>
          <a:p>
            <a:r>
              <a:rPr lang="en-US"/>
              <a:t>Instagram ER24SOS2019 Instagram | All Pages - 3 of 4</a:t>
            </a:r>
          </a:p>
        </p:txBody>
      </p:sp>
      <p:graphicFrame>
        <p:nvGraphicFramePr>
          <p:cNvPr id="5" name="Table Placeholder 4">
            <a:extLst>
              <a:ext uri="{FF2B5EF4-FFF2-40B4-BE49-F238E27FC236}">
                <a16:creationId xmlns:a16="http://schemas.microsoft.com/office/drawing/2014/main" id="{F41C0A6C-295E-4F7E-8192-D9C5B5F32DD0}"/>
              </a:ext>
            </a:extLst>
          </p:cNvPr>
          <p:cNvGraphicFramePr>
            <a:graphicFrameLocks noGrp="1"/>
          </p:cNvGraphicFramePr>
          <p:nvPr>
            <p:ph type="tbl" sz="quarter" idx="13"/>
            <p:extLst>
              <p:ext uri="{D42A27DB-BD31-4B8C-83A1-F6EECF244321}">
                <p14:modId xmlns:p14="http://schemas.microsoft.com/office/powerpoint/2010/main" val="1012228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11623119"/>
                    </a:ext>
                  </a:extLst>
                </a:gridCol>
                <a:gridCol w="987552">
                  <a:extLst>
                    <a:ext uri="{9D8B030D-6E8A-4147-A177-3AD203B41FA5}">
                      <a16:colId xmlns:a16="http://schemas.microsoft.com/office/drawing/2014/main" val="2371147018"/>
                    </a:ext>
                  </a:extLst>
                </a:gridCol>
                <a:gridCol w="987552">
                  <a:extLst>
                    <a:ext uri="{9D8B030D-6E8A-4147-A177-3AD203B41FA5}">
                      <a16:colId xmlns:a16="http://schemas.microsoft.com/office/drawing/2014/main" val="2116635152"/>
                    </a:ext>
                  </a:extLst>
                </a:gridCol>
                <a:gridCol w="987552">
                  <a:extLst>
                    <a:ext uri="{9D8B030D-6E8A-4147-A177-3AD203B41FA5}">
                      <a16:colId xmlns:a16="http://schemas.microsoft.com/office/drawing/2014/main" val="3313364136"/>
                    </a:ext>
                  </a:extLst>
                </a:gridCol>
                <a:gridCol w="987552">
                  <a:extLst>
                    <a:ext uri="{9D8B030D-6E8A-4147-A177-3AD203B41FA5}">
                      <a16:colId xmlns:a16="http://schemas.microsoft.com/office/drawing/2014/main" val="1400526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73958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er24ems - 2019-12-19 09:00:13</a:t>
                      </a:r>
                      <a:r>
                        <a:rPr kumimoji="0" lang="en-US" sz="1000" b="0" i="0" u="none" strike="noStrike" kern="1200" cap="none" spc="0" normalizeH="0" baseline="0" noProof="0">
                          <a:ln>
                            <a:noFill/>
                          </a:ln>
                          <a:solidFill>
                            <a:prstClr val="black"/>
                          </a:solidFill>
                          <a:effectLst/>
                          <a:uLnTx/>
                          <a:uFillTx/>
                          <a:latin typeface="+mn-lt"/>
                          <a:ea typeface="+mn-ea"/>
                          <a:cs typeface="+mn-cs"/>
                        </a:rPr>
                        <a:t>
 Always adhere to the instructions of lifeguards on duty. Only swim in demarcated and safe areas. In the event of a medical emergency while at the beach or pool, call 084 124 for #RealHelpRealFast. #ER24SOS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94169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er24ems - 2019-12-17 10:12:09</a:t>
                      </a:r>
                      <a:r>
                        <a:rPr kumimoji="0" lang="en-US" sz="1000" b="0" i="0" u="none" strike="noStrike" kern="1200" cap="none" spc="0" normalizeH="0" baseline="0" noProof="0">
                          <a:ln>
                            <a:noFill/>
                          </a:ln>
                          <a:solidFill>
                            <a:prstClr val="black"/>
                          </a:solidFill>
                          <a:effectLst/>
                          <a:uLnTx/>
                          <a:uFillTx/>
                          <a:latin typeface="+mn-lt"/>
                          <a:ea typeface="+mn-ea"/>
                          <a:cs typeface="+mn-cs"/>
                        </a:rPr>
                        <a:t>
 ER24///Summer.Of.Safety Competition • Make sure you follow ER24.
• Share this post to your Stories.
• Tag er24ems and hashtag #RealHelpRealFast and #ER24SOS in the story.
• Competition closes Thursday, 26 December 2019.
• Terms and conditions apply.
Completing an advanced driving course helps you become a more alert, safer and competent driver who keeps road safety top of mind. Make sure you have 084 124 saved on your phone for #RealHelpRealFast in case of an accident or medical emergency on the road. #ER24SOS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41339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er24ems - 2019-12-06 10:00:26</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Luyanda Peterson, the winner of the CPR course. 
Watch this space for our next exciting competition.
#ER24SOS #RealHelpRealFast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59128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er24ems - 2019-12-05 09:00:12</a:t>
                      </a:r>
                      <a:r>
                        <a:rPr kumimoji="0" lang="en-US" sz="1000" b="0" i="0" u="none" strike="noStrike" kern="1200" cap="none" spc="0" normalizeH="0" baseline="0" noProof="0">
                          <a:ln>
                            <a:noFill/>
                          </a:ln>
                          <a:solidFill>
                            <a:prstClr val="black"/>
                          </a:solidFill>
                          <a:effectLst/>
                          <a:uLnTx/>
                          <a:uFillTx/>
                          <a:latin typeface="+mn-lt"/>
                          <a:ea typeface="+mn-ea"/>
                          <a:cs typeface="+mn-cs"/>
                        </a:rPr>
                        <a:t>
 A first aid kit can help stabilise anyone who is sick or injured until ER24 arrives. Save 084 124 to your phone and call for #RealHelpRealFast in any medical emergency. #ER24SOS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61323852"/>
                  </a:ext>
                </a:extLst>
              </a:tr>
            </a:tbl>
          </a:graphicData>
        </a:graphic>
      </p:graphicFrame>
      <p:sp>
        <p:nvSpPr>
          <p:cNvPr id="4" name="Text Placeholder 3">
            <a:extLst>
              <a:ext uri="{FF2B5EF4-FFF2-40B4-BE49-F238E27FC236}">
                <a16:creationId xmlns:a16="http://schemas.microsoft.com/office/drawing/2014/main" id="{083BAD8D-E7AC-4205-BDFC-9F9422B5B9DE}"/>
              </a:ext>
            </a:extLst>
          </p:cNvPr>
          <p:cNvSpPr>
            <a:spLocks noGrp="1"/>
          </p:cNvSpPr>
          <p:nvPr>
            <p:ph type="body" sz="quarter" idx="14"/>
          </p:nvPr>
        </p:nvSpPr>
        <p:spPr/>
        <p:txBody>
          <a:bodyPr/>
          <a:lstStyle/>
          <a:p>
            <a:r>
              <a:rPr lang="en-US"/>
              <a:t>11/01/2019 - 01/31/2020</a:t>
            </a:r>
          </a:p>
        </p:txBody>
      </p:sp>
    </p:spTree>
    <p:extLst>
      <p:ext uri="{BB962C8B-B14F-4D97-AF65-F5344CB8AC3E}">
        <p14:creationId xmlns:p14="http://schemas.microsoft.com/office/powerpoint/2010/main" val="38725765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067D5-C2B5-44D8-9D9D-6894D5D96A9F}"/>
              </a:ext>
            </a:extLst>
          </p:cNvPr>
          <p:cNvSpPr>
            <a:spLocks noGrp="1"/>
          </p:cNvSpPr>
          <p:nvPr>
            <p:ph type="title"/>
          </p:nvPr>
        </p:nvSpPr>
        <p:spPr/>
        <p:txBody>
          <a:bodyPr/>
          <a:lstStyle/>
          <a:p>
            <a:r>
              <a:rPr lang="en-US"/>
              <a:t>Instagram ER24SOS2019 Instagram | All Pages - 4 of 4</a:t>
            </a:r>
          </a:p>
        </p:txBody>
      </p:sp>
      <p:graphicFrame>
        <p:nvGraphicFramePr>
          <p:cNvPr id="5" name="Table Placeholder 4">
            <a:extLst>
              <a:ext uri="{FF2B5EF4-FFF2-40B4-BE49-F238E27FC236}">
                <a16:creationId xmlns:a16="http://schemas.microsoft.com/office/drawing/2014/main" id="{7BF4EE8F-2FD3-4A82-8B85-3E1A3C1F6BFF}"/>
              </a:ext>
            </a:extLst>
          </p:cNvPr>
          <p:cNvGraphicFramePr>
            <a:graphicFrameLocks noGrp="1"/>
          </p:cNvGraphicFramePr>
          <p:nvPr>
            <p:ph type="tbl" sz="quarter" idx="13"/>
            <p:extLst>
              <p:ext uri="{D42A27DB-BD31-4B8C-83A1-F6EECF244321}">
                <p14:modId xmlns:p14="http://schemas.microsoft.com/office/powerpoint/2010/main" val="2952532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4078369"/>
                    </a:ext>
                  </a:extLst>
                </a:gridCol>
                <a:gridCol w="987552">
                  <a:extLst>
                    <a:ext uri="{9D8B030D-6E8A-4147-A177-3AD203B41FA5}">
                      <a16:colId xmlns:a16="http://schemas.microsoft.com/office/drawing/2014/main" val="2850917808"/>
                    </a:ext>
                  </a:extLst>
                </a:gridCol>
                <a:gridCol w="987552">
                  <a:extLst>
                    <a:ext uri="{9D8B030D-6E8A-4147-A177-3AD203B41FA5}">
                      <a16:colId xmlns:a16="http://schemas.microsoft.com/office/drawing/2014/main" val="3543935929"/>
                    </a:ext>
                  </a:extLst>
                </a:gridCol>
                <a:gridCol w="987552">
                  <a:extLst>
                    <a:ext uri="{9D8B030D-6E8A-4147-A177-3AD203B41FA5}">
                      <a16:colId xmlns:a16="http://schemas.microsoft.com/office/drawing/2014/main" val="320882428"/>
                    </a:ext>
                  </a:extLst>
                </a:gridCol>
                <a:gridCol w="987552">
                  <a:extLst>
                    <a:ext uri="{9D8B030D-6E8A-4147-A177-3AD203B41FA5}">
                      <a16:colId xmlns:a16="http://schemas.microsoft.com/office/drawing/2014/main" val="2556790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045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er24ems - 2019-12-03 09:00:12</a:t>
                      </a:r>
                      <a:r>
                        <a:rPr kumimoji="0" lang="en-US" sz="1000" b="0" i="0" u="none" strike="noStrike" kern="1200" cap="none" spc="0" normalizeH="0" baseline="0" noProof="0">
                          <a:ln>
                            <a:noFill/>
                          </a:ln>
                          <a:solidFill>
                            <a:prstClr val="black"/>
                          </a:solidFill>
                          <a:effectLst/>
                          <a:uLnTx/>
                          <a:uFillTx/>
                          <a:latin typeface="+mn-lt"/>
                          <a:ea typeface="+mn-ea"/>
                          <a:cs typeface="+mn-cs"/>
                        </a:rPr>
                        <a:t>
 Avoid taking risks and being overconfident when swimming. In the event of a medical emergency while at the beach or pool, call 084 124 for #RealHelpRealFast. #ER24SOS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46866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er24ems - 2019-11-28 09:00:13</a:t>
                      </a:r>
                      <a:r>
                        <a:rPr kumimoji="0" lang="en-US" sz="1000" b="0" i="0" u="none" strike="noStrike" kern="1200" cap="none" spc="0" normalizeH="0" baseline="0" noProof="0">
                          <a:ln>
                            <a:noFill/>
                          </a:ln>
                          <a:solidFill>
                            <a:prstClr val="black"/>
                          </a:solidFill>
                          <a:effectLst/>
                          <a:uLnTx/>
                          <a:uFillTx/>
                          <a:latin typeface="+mn-lt"/>
                          <a:ea typeface="+mn-ea"/>
                          <a:cs typeface="+mn-cs"/>
                        </a:rPr>
                        <a:t>
 Give yourself enough time to reach your destination. Take safety breaks every two hours or every 200km. Use the break to stretch your legs and rest before starting your journey again. Save 084 124 on your phone for #RealHelpRealFast in an emergency situation. #ER24SOS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60743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er24ems - 2019-11-26 09:00:12</a:t>
                      </a:r>
                      <a:r>
                        <a:rPr kumimoji="0" lang="en-US" sz="1000" b="0" i="0" u="none" strike="noStrike" kern="1200" cap="none" spc="0" normalizeH="0" baseline="0" noProof="0">
                          <a:ln>
                            <a:noFill/>
                          </a:ln>
                          <a:solidFill>
                            <a:prstClr val="black"/>
                          </a:solidFill>
                          <a:effectLst/>
                          <a:uLnTx/>
                          <a:uFillTx/>
                          <a:latin typeface="+mn-lt"/>
                          <a:ea typeface="+mn-ea"/>
                          <a:cs typeface="+mn-cs"/>
                        </a:rPr>
                        <a:t>
 ER24///Summer.Of.Safety Competition •	Make sure you follow ER24.
•	Share this post to your Stories.
•	Tag er24ems and hashtag #RealHelpRealFast and #ER24SOS in the story. •	Competition closes Thursday, 5 December 2019. •	Terms and conditions apply.
Knowing how to perform #CPR can help prevent damage to the brain or even death. CPR should be performed until help arrives. Call 084 124 for #RealHelpRealFast. #ER24SOS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9272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er24ems - 2019-11-19 09:00:12</a:t>
                      </a:r>
                      <a:r>
                        <a:rPr kumimoji="0" lang="en-US" sz="1000" b="0" i="0" u="none" strike="noStrike" kern="1200" cap="none" spc="0" normalizeH="0" baseline="0" noProof="0">
                          <a:ln>
                            <a:noFill/>
                          </a:ln>
                          <a:solidFill>
                            <a:prstClr val="black"/>
                          </a:solidFill>
                          <a:effectLst/>
                          <a:uLnTx/>
                          <a:uFillTx/>
                          <a:latin typeface="+mn-lt"/>
                          <a:ea typeface="+mn-ea"/>
                          <a:cs typeface="+mn-cs"/>
                        </a:rPr>
                        <a:t>
 #RealHelpRealFast is just a call away. Save 084 124 to your phone and call the number for assistance in any medical emergency. #ER24SOS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56380049"/>
                  </a:ext>
                </a:extLst>
              </a:tr>
            </a:tbl>
          </a:graphicData>
        </a:graphic>
      </p:graphicFrame>
      <p:sp>
        <p:nvSpPr>
          <p:cNvPr id="4" name="Text Placeholder 3">
            <a:extLst>
              <a:ext uri="{FF2B5EF4-FFF2-40B4-BE49-F238E27FC236}">
                <a16:creationId xmlns:a16="http://schemas.microsoft.com/office/drawing/2014/main" id="{DAA4B784-AF7D-4A8F-832B-C52AE761DE23}"/>
              </a:ext>
            </a:extLst>
          </p:cNvPr>
          <p:cNvSpPr>
            <a:spLocks noGrp="1"/>
          </p:cNvSpPr>
          <p:nvPr>
            <p:ph type="body" sz="quarter" idx="14"/>
          </p:nvPr>
        </p:nvSpPr>
        <p:spPr/>
        <p:txBody>
          <a:bodyPr/>
          <a:lstStyle/>
          <a:p>
            <a:r>
              <a:rPr lang="en-US"/>
              <a:t>11/01/2019 - 01/31/2020</a:t>
            </a:r>
          </a:p>
        </p:txBody>
      </p:sp>
    </p:spTree>
    <p:extLst>
      <p:ext uri="{BB962C8B-B14F-4D97-AF65-F5344CB8AC3E}">
        <p14:creationId xmlns:p14="http://schemas.microsoft.com/office/powerpoint/2010/main" val="9842913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F9E7F-F9EC-4F46-8E37-D65B62B4DAA0}"/>
              </a:ext>
            </a:extLst>
          </p:cNvPr>
          <p:cNvSpPr>
            <a:spLocks noGrp="1"/>
          </p:cNvSpPr>
          <p:nvPr>
            <p:ph type="title"/>
          </p:nvPr>
        </p:nvSpPr>
        <p:spPr/>
        <p:txBody>
          <a:bodyPr/>
          <a:lstStyle/>
          <a:p>
            <a:r>
              <a:rPr lang="en-US"/>
              <a:t>Twitter SS Own and Retweeted Tweets Table (Keywords filtered) | All Pages</a:t>
            </a:r>
          </a:p>
        </p:txBody>
      </p:sp>
      <p:graphicFrame>
        <p:nvGraphicFramePr>
          <p:cNvPr id="5" name="Table Placeholder 4">
            <a:extLst>
              <a:ext uri="{FF2B5EF4-FFF2-40B4-BE49-F238E27FC236}">
                <a16:creationId xmlns:a16="http://schemas.microsoft.com/office/drawing/2014/main" id="{CC228BB6-15C1-49A8-B1E1-F9B8DFE17247}"/>
              </a:ext>
            </a:extLst>
          </p:cNvPr>
          <p:cNvGraphicFramePr>
            <a:graphicFrameLocks noGrp="1"/>
          </p:cNvGraphicFramePr>
          <p:nvPr>
            <p:ph type="tbl" sz="quarter" idx="13"/>
            <p:extLst>
              <p:ext uri="{D42A27DB-BD31-4B8C-83A1-F6EECF244321}">
                <p14:modId xmlns:p14="http://schemas.microsoft.com/office/powerpoint/2010/main" val="3077164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59728306"/>
                    </a:ext>
                  </a:extLst>
                </a:gridCol>
                <a:gridCol w="905256">
                  <a:extLst>
                    <a:ext uri="{9D8B030D-6E8A-4147-A177-3AD203B41FA5}">
                      <a16:colId xmlns:a16="http://schemas.microsoft.com/office/drawing/2014/main" val="285092691"/>
                    </a:ext>
                  </a:extLst>
                </a:gridCol>
                <a:gridCol w="905256">
                  <a:extLst>
                    <a:ext uri="{9D8B030D-6E8A-4147-A177-3AD203B41FA5}">
                      <a16:colId xmlns:a16="http://schemas.microsoft.com/office/drawing/2014/main" val="1177292692"/>
                    </a:ext>
                  </a:extLst>
                </a:gridCol>
                <a:gridCol w="905256">
                  <a:extLst>
                    <a:ext uri="{9D8B030D-6E8A-4147-A177-3AD203B41FA5}">
                      <a16:colId xmlns:a16="http://schemas.microsoft.com/office/drawing/2014/main" val="1180268657"/>
                    </a:ext>
                  </a:extLst>
                </a:gridCol>
                <a:gridCol w="905256">
                  <a:extLst>
                    <a:ext uri="{9D8B030D-6E8A-4147-A177-3AD203B41FA5}">
                      <a16:colId xmlns:a16="http://schemas.microsoft.com/office/drawing/2014/main" val="4268638666"/>
                    </a:ext>
                  </a:extLst>
                </a:gridCol>
                <a:gridCol w="905256">
                  <a:extLst>
                    <a:ext uri="{9D8B030D-6E8A-4147-A177-3AD203B41FA5}">
                      <a16:colId xmlns:a16="http://schemas.microsoft.com/office/drawing/2014/main" val="2432393050"/>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503050122"/>
                  </a:ext>
                </a:extLst>
              </a:tr>
              <a:tr h="370840">
                <a:tc>
                  <a:txBody>
                    <a:bodyPr/>
                    <a:lstStyle/>
                    <a:p>
                      <a:r>
                        <a:rPr lang="en-US" sz="1000" b="1"/>
                        <a:t>@ER24EMS - 2019-12-03 14:57:33</a:t>
                      </a:r>
                      <a:r>
                        <a:rPr lang="en-US" sz="1000"/>
                        <a:t>
 ER24 &amp;amp; @what3words will find you this summer! 
#ER24SOS
#SummerSafety
https://t.co/uDQkpZ0NHx</a:t>
                      </a:r>
                    </a:p>
                  </a:txBody>
                  <a:tcPr/>
                </a:tc>
                <a:tc>
                  <a:txBody>
                    <a:bodyPr/>
                    <a:lstStyle/>
                    <a:p>
                      <a:r>
                        <a:rPr lang="en-US" sz="1000"/>
                        <a:t>No</a:t>
                      </a:r>
                    </a:p>
                  </a:txBody>
                  <a:tcPr/>
                </a:tc>
                <a:tc>
                  <a:txBody>
                    <a:bodyPr/>
                    <a:lstStyle/>
                    <a:p>
                      <a:r>
                        <a:rPr lang="en-US" sz="1000"/>
                        <a:t>7</a:t>
                      </a:r>
                    </a:p>
                  </a:txBody>
                  <a:tcPr/>
                </a:tc>
                <a:tc>
                  <a:txBody>
                    <a:bodyPr/>
                    <a:lstStyle/>
                    <a:p>
                      <a:r>
                        <a:rPr lang="en-US" sz="1000"/>
                        <a:t>2</a:t>
                      </a:r>
                    </a:p>
                  </a:txBody>
                  <a:tcPr/>
                </a:tc>
                <a:tc>
                  <a:txBody>
                    <a:bodyPr/>
                    <a:lstStyle/>
                    <a:p>
                      <a:r>
                        <a:rPr lang="en-US" sz="1000"/>
                        <a:t>0</a:t>
                      </a:r>
                    </a:p>
                  </a:txBody>
                  <a:tcPr/>
                </a:tc>
                <a:tc>
                  <a:txBody>
                    <a:bodyPr/>
                    <a:lstStyle/>
                    <a:p>
                      <a:r>
                        <a:rPr lang="en-US" sz="1000"/>
                        <a:t>0.0072 %</a:t>
                      </a:r>
                    </a:p>
                  </a:txBody>
                  <a:tcPr/>
                </a:tc>
                <a:extLst>
                  <a:ext uri="{0D108BD9-81ED-4DB2-BD59-A6C34878D82A}">
                    <a16:rowId xmlns:a16="http://schemas.microsoft.com/office/drawing/2014/main" val="329803510"/>
                  </a:ext>
                </a:extLst>
              </a:tr>
            </a:tbl>
          </a:graphicData>
        </a:graphic>
      </p:graphicFrame>
      <p:sp>
        <p:nvSpPr>
          <p:cNvPr id="4" name="Text Placeholder 3">
            <a:extLst>
              <a:ext uri="{FF2B5EF4-FFF2-40B4-BE49-F238E27FC236}">
                <a16:creationId xmlns:a16="http://schemas.microsoft.com/office/drawing/2014/main" id="{266F196C-EA52-4FEA-A1E0-287A4FD01DCB}"/>
              </a:ext>
            </a:extLst>
          </p:cNvPr>
          <p:cNvSpPr>
            <a:spLocks noGrp="1"/>
          </p:cNvSpPr>
          <p:nvPr>
            <p:ph type="body" sz="quarter" idx="14"/>
          </p:nvPr>
        </p:nvSpPr>
        <p:spPr/>
        <p:txBody>
          <a:bodyPr/>
          <a:lstStyle/>
          <a:p>
            <a:r>
              <a:rPr lang="en-US"/>
              <a:t>11/01/2019 - 01/31/2020</a:t>
            </a:r>
          </a:p>
        </p:txBody>
      </p:sp>
    </p:spTree>
    <p:extLst>
      <p:ext uri="{BB962C8B-B14F-4D97-AF65-F5344CB8AC3E}">
        <p14:creationId xmlns:p14="http://schemas.microsoft.com/office/powerpoint/2010/main" val="29140942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1858</Words>
  <Application>Microsoft Office PowerPoint</Application>
  <PresentationFormat>On-screen Show (4:3)</PresentationFormat>
  <Paragraphs>997</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SummerSafety2019</vt:lpstr>
      <vt:lpstr>Youtube ER24SOS 2019 YouTube | All Pages</vt:lpstr>
      <vt:lpstr>Twitter ER24SOS 2019 Twitter | All Pages - 1 of 2</vt:lpstr>
      <vt:lpstr>Twitter ER24SOS 2019 Twitter | All Pages - 2 of 2</vt:lpstr>
      <vt:lpstr>Facebook ER24SOS 2019 Facebook | All Pages - 1 of 15</vt:lpstr>
      <vt:lpstr>Facebook ER24SOS 2019 Facebook | All Pages - 2 of 15</vt:lpstr>
      <vt:lpstr>Facebook ER24SOS 2019 Facebook | All Pages - 3 of 15</vt:lpstr>
      <vt:lpstr>Facebook ER24SOS 2019 Facebook | All Pages - 4 of 15</vt:lpstr>
      <vt:lpstr>Facebook ER24SOS 2019 Facebook | All Pages - 5 of 15</vt:lpstr>
      <vt:lpstr>Facebook ER24SOS 2019 Facebook | All Pages - 6 of 15</vt:lpstr>
      <vt:lpstr>Facebook ER24SOS 2019 Facebook | All Pages - 7 of 15</vt:lpstr>
      <vt:lpstr>Facebook ER24SOS 2019 Facebook | All Pages - 8 of 15</vt:lpstr>
      <vt:lpstr>Facebook ER24SOS 2019 Facebook | All Pages - 9 of 15</vt:lpstr>
      <vt:lpstr>Facebook ER24SOS 2019 Facebook | All Pages - 10 of 15</vt:lpstr>
      <vt:lpstr>Facebook ER24SOS 2019 Facebook | All Pages - 11 of 15</vt:lpstr>
      <vt:lpstr>Facebook ER24SOS 2019 Facebook | All Pages - 12 of 15</vt:lpstr>
      <vt:lpstr>Facebook ER24SOS 2019 Facebook | All Pages - 13 of 15</vt:lpstr>
      <vt:lpstr>Facebook ER24SOS 2019 Facebook | All Pages - 14 of 15</vt:lpstr>
      <vt:lpstr>Facebook ER24SOS 2019 Facebook | All Pages - 15 of 15</vt:lpstr>
      <vt:lpstr>Instagram ER24SOS2019 Instagram | All Pages - 1 of 4</vt:lpstr>
      <vt:lpstr>Instagram ER24SOS2019 Instagram | All Pages - 2 of 4</vt:lpstr>
      <vt:lpstr>Instagram ER24SOS2019 Instagram | All Pages - 3 of 4</vt:lpstr>
      <vt:lpstr>Instagram ER24SOS2019 Instagram | All Pages - 4 of 4</vt:lpstr>
      <vt:lpstr>Twitter SS Own and Retweeted Tweets Table (Keywords filtered)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SummerSafety2019</dc:title>
  <dc:creator>Frederik Peiniger</dc:creator>
  <cp:lastModifiedBy>Frederik Peiniger</cp:lastModifiedBy>
  <cp:revision>1</cp:revision>
  <dcterms:created xsi:type="dcterms:W3CDTF">2020-02-03T10:05:17Z</dcterms:created>
  <dcterms:modified xsi:type="dcterms:W3CDTF">2020-02-03T10:07:12Z</dcterms:modified>
</cp:coreProperties>
</file>