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104418</c:v>
                </c:pt>
                <c:pt idx="1">
                  <c:v>104430</c:v>
                </c:pt>
                <c:pt idx="2">
                  <c:v>104427</c:v>
                </c:pt>
                <c:pt idx="3">
                  <c:v>104425</c:v>
                </c:pt>
                <c:pt idx="4">
                  <c:v>104426</c:v>
                </c:pt>
                <c:pt idx="5">
                  <c:v>104445</c:v>
                </c:pt>
                <c:pt idx="6">
                  <c:v>104453</c:v>
                </c:pt>
                <c:pt idx="7">
                  <c:v>104478</c:v>
                </c:pt>
                <c:pt idx="8">
                  <c:v>104564</c:v>
                </c:pt>
                <c:pt idx="9">
                  <c:v>104589</c:v>
                </c:pt>
                <c:pt idx="10">
                  <c:v>104595</c:v>
                </c:pt>
                <c:pt idx="11">
                  <c:v>104601</c:v>
                </c:pt>
                <c:pt idx="12">
                  <c:v>104609</c:v>
                </c:pt>
                <c:pt idx="13">
                  <c:v>104614</c:v>
                </c:pt>
                <c:pt idx="14">
                  <c:v>104620</c:v>
                </c:pt>
                <c:pt idx="15">
                  <c:v>104630</c:v>
                </c:pt>
                <c:pt idx="16">
                  <c:v>104635</c:v>
                </c:pt>
                <c:pt idx="17">
                  <c:v>104634</c:v>
                </c:pt>
                <c:pt idx="18">
                  <c:v>104642</c:v>
                </c:pt>
                <c:pt idx="19">
                  <c:v>104646</c:v>
                </c:pt>
                <c:pt idx="20">
                  <c:v>104647</c:v>
                </c:pt>
                <c:pt idx="21">
                  <c:v>104650</c:v>
                </c:pt>
                <c:pt idx="22">
                  <c:v>104650</c:v>
                </c:pt>
                <c:pt idx="23">
                  <c:v>104647</c:v>
                </c:pt>
                <c:pt idx="24">
                  <c:v>104638</c:v>
                </c:pt>
                <c:pt idx="25">
                  <c:v>104630</c:v>
                </c:pt>
                <c:pt idx="26">
                  <c:v>104624</c:v>
                </c:pt>
                <c:pt idx="27">
                  <c:v>104626</c:v>
                </c:pt>
                <c:pt idx="28">
                  <c:v>104626</c:v>
                </c:pt>
                <c:pt idx="29">
                  <c:v>104621</c:v>
                </c:pt>
                <c:pt idx="30">
                  <c:v>104624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1E-4281-A661-195E50B1D5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Suzuki Motorrad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85779</c:v>
                </c:pt>
                <c:pt idx="1">
                  <c:v>85773</c:v>
                </c:pt>
                <c:pt idx="2">
                  <c:v>85765</c:v>
                </c:pt>
                <c:pt idx="3">
                  <c:v>85760</c:v>
                </c:pt>
                <c:pt idx="4">
                  <c:v>85755</c:v>
                </c:pt>
                <c:pt idx="5">
                  <c:v>85748</c:v>
                </c:pt>
                <c:pt idx="6">
                  <c:v>85744</c:v>
                </c:pt>
                <c:pt idx="7">
                  <c:v>85741</c:v>
                </c:pt>
                <c:pt idx="8">
                  <c:v>85738</c:v>
                </c:pt>
                <c:pt idx="9">
                  <c:v>85735</c:v>
                </c:pt>
                <c:pt idx="10">
                  <c:v>85730</c:v>
                </c:pt>
                <c:pt idx="11">
                  <c:v>85732</c:v>
                </c:pt>
                <c:pt idx="12">
                  <c:v>85725</c:v>
                </c:pt>
                <c:pt idx="13">
                  <c:v>85724</c:v>
                </c:pt>
                <c:pt idx="14">
                  <c:v>85716</c:v>
                </c:pt>
                <c:pt idx="15">
                  <c:v>85717</c:v>
                </c:pt>
                <c:pt idx="16">
                  <c:v>85720</c:v>
                </c:pt>
                <c:pt idx="17">
                  <c:v>85717</c:v>
                </c:pt>
                <c:pt idx="18">
                  <c:v>85717</c:v>
                </c:pt>
                <c:pt idx="19">
                  <c:v>85706</c:v>
                </c:pt>
                <c:pt idx="20">
                  <c:v>85708</c:v>
                </c:pt>
                <c:pt idx="21">
                  <c:v>85701</c:v>
                </c:pt>
                <c:pt idx="22">
                  <c:v>85696</c:v>
                </c:pt>
                <c:pt idx="23">
                  <c:v>85694</c:v>
                </c:pt>
                <c:pt idx="24">
                  <c:v>85684</c:v>
                </c:pt>
                <c:pt idx="25">
                  <c:v>85681</c:v>
                </c:pt>
                <c:pt idx="26">
                  <c:v>85678</c:v>
                </c:pt>
                <c:pt idx="27">
                  <c:v>85672</c:v>
                </c:pt>
                <c:pt idx="28">
                  <c:v>85672</c:v>
                </c:pt>
                <c:pt idx="29">
                  <c:v>85671</c:v>
                </c:pt>
                <c:pt idx="30">
                  <c:v>85666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1E-4281-A661-195E50B1D5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Kawasaki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82094</c:v>
                </c:pt>
                <c:pt idx="1">
                  <c:v>82091</c:v>
                </c:pt>
                <c:pt idx="2">
                  <c:v>82088</c:v>
                </c:pt>
                <c:pt idx="3">
                  <c:v>82087</c:v>
                </c:pt>
                <c:pt idx="4">
                  <c:v>82093</c:v>
                </c:pt>
                <c:pt idx="5">
                  <c:v>82135</c:v>
                </c:pt>
                <c:pt idx="6">
                  <c:v>82135</c:v>
                </c:pt>
                <c:pt idx="7">
                  <c:v>82133</c:v>
                </c:pt>
                <c:pt idx="8">
                  <c:v>82132</c:v>
                </c:pt>
                <c:pt idx="9">
                  <c:v>82128</c:v>
                </c:pt>
                <c:pt idx="10">
                  <c:v>82121</c:v>
                </c:pt>
                <c:pt idx="11">
                  <c:v>82118</c:v>
                </c:pt>
                <c:pt idx="12">
                  <c:v>82117</c:v>
                </c:pt>
                <c:pt idx="13">
                  <c:v>82111</c:v>
                </c:pt>
                <c:pt idx="14">
                  <c:v>82108</c:v>
                </c:pt>
                <c:pt idx="15">
                  <c:v>82105</c:v>
                </c:pt>
                <c:pt idx="16">
                  <c:v>82105</c:v>
                </c:pt>
                <c:pt idx="17">
                  <c:v>82108</c:v>
                </c:pt>
                <c:pt idx="18">
                  <c:v>82108</c:v>
                </c:pt>
                <c:pt idx="19">
                  <c:v>82101</c:v>
                </c:pt>
                <c:pt idx="20">
                  <c:v>82095</c:v>
                </c:pt>
                <c:pt idx="21">
                  <c:v>82082</c:v>
                </c:pt>
                <c:pt idx="22">
                  <c:v>82076</c:v>
                </c:pt>
                <c:pt idx="23">
                  <c:v>82072</c:v>
                </c:pt>
                <c:pt idx="24">
                  <c:v>82064</c:v>
                </c:pt>
                <c:pt idx="25">
                  <c:v>82063</c:v>
                </c:pt>
                <c:pt idx="26">
                  <c:v>82060</c:v>
                </c:pt>
                <c:pt idx="27">
                  <c:v>82062</c:v>
                </c:pt>
                <c:pt idx="28">
                  <c:v>82061</c:v>
                </c:pt>
                <c:pt idx="29">
                  <c:v>82065</c:v>
                </c:pt>
                <c:pt idx="30">
                  <c:v>82063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1E-4281-A661-195E50B1D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307376"/>
        <c:axId val="339091224"/>
      </c:lineChart>
      <c:dateAx>
        <c:axId val="76307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91224"/>
        <c:crosses val="autoZero"/>
        <c:auto val="1"/>
        <c:lblOffset val="100"/>
        <c:baseTimeUnit val="days"/>
      </c:dateAx>
      <c:valAx>
        <c:axId val="33909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30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0.24515437064276399</c:v>
                </c:pt>
                <c:pt idx="2">
                  <c:v>8.13957942314322E-2</c:v>
                </c:pt>
                <c:pt idx="3">
                  <c:v>0.190565567962002</c:v>
                </c:pt>
                <c:pt idx="4">
                  <c:v>0.19631314340435699</c:v>
                </c:pt>
                <c:pt idx="5">
                  <c:v>0</c:v>
                </c:pt>
                <c:pt idx="6">
                  <c:v>0.31019923599077098</c:v>
                </c:pt>
                <c:pt idx="7">
                  <c:v>7.8495189776480206E-2</c:v>
                </c:pt>
                <c:pt idx="8">
                  <c:v>0</c:v>
                </c:pt>
                <c:pt idx="9">
                  <c:v>0</c:v>
                </c:pt>
                <c:pt idx="10">
                  <c:v>0.14437050634847801</c:v>
                </c:pt>
                <c:pt idx="11">
                  <c:v>0.15009847224612299</c:v>
                </c:pt>
                <c:pt idx="12">
                  <c:v>0.100377611012858</c:v>
                </c:pt>
                <c:pt idx="13">
                  <c:v>6.5002724378889404E-2</c:v>
                </c:pt>
                <c:pt idx="14">
                  <c:v>3.4411233355955501E-2</c:v>
                </c:pt>
                <c:pt idx="15">
                  <c:v>0.16248506571087201</c:v>
                </c:pt>
                <c:pt idx="16">
                  <c:v>7.1679792033030001E-2</c:v>
                </c:pt>
                <c:pt idx="17">
                  <c:v>0.14813540531758301</c:v>
                </c:pt>
                <c:pt idx="18">
                  <c:v>0</c:v>
                </c:pt>
                <c:pt idx="19">
                  <c:v>9.6517717212644794E-2</c:v>
                </c:pt>
                <c:pt idx="20">
                  <c:v>0.16723047225885401</c:v>
                </c:pt>
                <c:pt idx="21">
                  <c:v>6.0201819432765098E-2</c:v>
                </c:pt>
                <c:pt idx="22">
                  <c:v>0</c:v>
                </c:pt>
                <c:pt idx="23">
                  <c:v>6.3068572739087198E-2</c:v>
                </c:pt>
                <c:pt idx="24">
                  <c:v>0</c:v>
                </c:pt>
                <c:pt idx="25">
                  <c:v>6.7855572758376795E-2</c:v>
                </c:pt>
                <c:pt idx="26">
                  <c:v>0</c:v>
                </c:pt>
                <c:pt idx="27">
                  <c:v>6.8817204301075297E-2</c:v>
                </c:pt>
                <c:pt idx="28">
                  <c:v>0</c:v>
                </c:pt>
                <c:pt idx="29">
                  <c:v>0.11565334582262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65-42F0-8180-ADE05AD6D3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Suzuki Motorrad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3.7305167931545001E-2</c:v>
                </c:pt>
                <c:pt idx="1">
                  <c:v>7.4612945346017506E-2</c:v>
                </c:pt>
                <c:pt idx="2">
                  <c:v>0</c:v>
                </c:pt>
                <c:pt idx="3">
                  <c:v>4.0810615424080599E-2</c:v>
                </c:pt>
                <c:pt idx="4">
                  <c:v>8.1625989715125302E-2</c:v>
                </c:pt>
                <c:pt idx="5">
                  <c:v>0</c:v>
                </c:pt>
                <c:pt idx="6">
                  <c:v>3.0322114151097399E-2</c:v>
                </c:pt>
                <c:pt idx="7">
                  <c:v>2.5658370460217898E-2</c:v>
                </c:pt>
                <c:pt idx="8">
                  <c:v>5.4817527612871599E-2</c:v>
                </c:pt>
                <c:pt idx="9">
                  <c:v>0</c:v>
                </c:pt>
                <c:pt idx="10">
                  <c:v>0</c:v>
                </c:pt>
                <c:pt idx="11">
                  <c:v>2.6828101853471901E-2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2.5665554492638701E-2</c:v>
                </c:pt>
                <c:pt idx="18">
                  <c:v>5.9498115892996702E-2</c:v>
                </c:pt>
                <c:pt idx="19">
                  <c:v>7.2336106217404994E-2</c:v>
                </c:pt>
                <c:pt idx="20">
                  <c:v>6.76724188222666E-2</c:v>
                </c:pt>
                <c:pt idx="21">
                  <c:v>0.14585083543358501</c:v>
                </c:pt>
                <c:pt idx="22">
                  <c:v>0</c:v>
                </c:pt>
                <c:pt idx="23">
                  <c:v>0</c:v>
                </c:pt>
                <c:pt idx="24">
                  <c:v>4.3179404591021001E-2</c:v>
                </c:pt>
                <c:pt idx="25">
                  <c:v>0</c:v>
                </c:pt>
                <c:pt idx="26">
                  <c:v>0</c:v>
                </c:pt>
                <c:pt idx="27">
                  <c:v>3.2681645754304101E-2</c:v>
                </c:pt>
                <c:pt idx="28">
                  <c:v>2.3344850126062199E-2</c:v>
                </c:pt>
                <c:pt idx="29">
                  <c:v>1.6341585834179599E-2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65-42F0-8180-ADE05AD6D3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Kawasaki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1.4616855670731E-2</c:v>
                </c:pt>
                <c:pt idx="1">
                  <c:v>6.4561711250791798E-2</c:v>
                </c:pt>
                <c:pt idx="2">
                  <c:v>4.1418460451461199E-2</c:v>
                </c:pt>
                <c:pt idx="3">
                  <c:v>0.39226674138414103</c:v>
                </c:pt>
                <c:pt idx="4">
                  <c:v>4.2027043488853701E-2</c:v>
                </c:pt>
                <c:pt idx="5">
                  <c:v>3.04454782375722E-2</c:v>
                </c:pt>
                <c:pt idx="6">
                  <c:v>0.10835819078346599</c:v>
                </c:pt>
                <c:pt idx="7">
                  <c:v>4.26132904765383E-2</c:v>
                </c:pt>
                <c:pt idx="8">
                  <c:v>3.89616714557054E-2</c:v>
                </c:pt>
                <c:pt idx="9">
                  <c:v>0</c:v>
                </c:pt>
                <c:pt idx="10">
                  <c:v>4.7489162729531E-2</c:v>
                </c:pt>
                <c:pt idx="11">
                  <c:v>5.9669504012469697E-2</c:v>
                </c:pt>
                <c:pt idx="12">
                  <c:v>3.16621406042598E-2</c:v>
                </c:pt>
                <c:pt idx="13">
                  <c:v>1.21781912950289E-2</c:v>
                </c:pt>
                <c:pt idx="14">
                  <c:v>2.8011545628371999E-2</c:v>
                </c:pt>
                <c:pt idx="15">
                  <c:v>1.5833191240591401E-2</c:v>
                </c:pt>
                <c:pt idx="16">
                  <c:v>4.0192436514219602E-2</c:v>
                </c:pt>
                <c:pt idx="17">
                  <c:v>9.6217085231286401E-2</c:v>
                </c:pt>
                <c:pt idx="18">
                  <c:v>4.26267842353973E-2</c:v>
                </c:pt>
                <c:pt idx="19">
                  <c:v>0.15711780181233601</c:v>
                </c:pt>
                <c:pt idx="20">
                  <c:v>3.7759750542035099E-2</c:v>
                </c:pt>
                <c:pt idx="21">
                  <c:v>3.65461455998441E-2</c:v>
                </c:pt>
                <c:pt idx="22">
                  <c:v>5.84802446423568E-2</c:v>
                </c:pt>
                <c:pt idx="23">
                  <c:v>7.3104759119818697E-3</c:v>
                </c:pt>
                <c:pt idx="24">
                  <c:v>5.5441828727396801E-2</c:v>
                </c:pt>
                <c:pt idx="25">
                  <c:v>7.1286694368960402E-2</c:v>
                </c:pt>
                <c:pt idx="26">
                  <c:v>4.5088409841459398E-2</c:v>
                </c:pt>
                <c:pt idx="27">
                  <c:v>3.8386078648810003E-2</c:v>
                </c:pt>
                <c:pt idx="28">
                  <c:v>9.7488453711263596E-3</c:v>
                </c:pt>
                <c:pt idx="29">
                  <c:v>8.4081742076209706E-2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65-42F0-8180-ADE05AD6D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356944"/>
        <c:axId val="389351696"/>
      </c:lineChart>
      <c:dateAx>
        <c:axId val="389356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51696"/>
        <c:crosses val="autoZero"/>
        <c:auto val="1"/>
        <c:lblOffset val="100"/>
        <c:baseTimeUnit val="days"/>
      </c:dateAx>
      <c:valAx>
        <c:axId val="38935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5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256</c:v>
                </c:pt>
                <c:pt idx="2">
                  <c:v>85</c:v>
                </c:pt>
                <c:pt idx="3">
                  <c:v>199</c:v>
                </c:pt>
                <c:pt idx="4">
                  <c:v>205</c:v>
                </c:pt>
                <c:pt idx="5">
                  <c:v>0</c:v>
                </c:pt>
                <c:pt idx="6">
                  <c:v>324</c:v>
                </c:pt>
                <c:pt idx="7">
                  <c:v>82</c:v>
                </c:pt>
                <c:pt idx="8">
                  <c:v>0</c:v>
                </c:pt>
                <c:pt idx="9">
                  <c:v>0</c:v>
                </c:pt>
                <c:pt idx="10">
                  <c:v>151</c:v>
                </c:pt>
                <c:pt idx="11">
                  <c:v>157</c:v>
                </c:pt>
                <c:pt idx="12">
                  <c:v>105</c:v>
                </c:pt>
                <c:pt idx="13">
                  <c:v>68</c:v>
                </c:pt>
                <c:pt idx="14">
                  <c:v>36</c:v>
                </c:pt>
                <c:pt idx="15">
                  <c:v>170</c:v>
                </c:pt>
                <c:pt idx="16">
                  <c:v>75</c:v>
                </c:pt>
                <c:pt idx="17">
                  <c:v>155</c:v>
                </c:pt>
                <c:pt idx="18">
                  <c:v>0</c:v>
                </c:pt>
                <c:pt idx="19">
                  <c:v>101</c:v>
                </c:pt>
                <c:pt idx="20">
                  <c:v>175</c:v>
                </c:pt>
                <c:pt idx="21">
                  <c:v>63</c:v>
                </c:pt>
                <c:pt idx="22">
                  <c:v>0</c:v>
                </c:pt>
                <c:pt idx="23">
                  <c:v>66</c:v>
                </c:pt>
                <c:pt idx="24">
                  <c:v>0</c:v>
                </c:pt>
                <c:pt idx="25">
                  <c:v>71</c:v>
                </c:pt>
                <c:pt idx="26">
                  <c:v>0</c:v>
                </c:pt>
                <c:pt idx="27">
                  <c:v>72</c:v>
                </c:pt>
                <c:pt idx="28">
                  <c:v>0</c:v>
                </c:pt>
                <c:pt idx="29">
                  <c:v>121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3C-4C5D-B367-42700E29CA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Suzuki Motorrad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32</c:v>
                </c:pt>
                <c:pt idx="1">
                  <c:v>64</c:v>
                </c:pt>
                <c:pt idx="2">
                  <c:v>0</c:v>
                </c:pt>
                <c:pt idx="3">
                  <c:v>35</c:v>
                </c:pt>
                <c:pt idx="4">
                  <c:v>70</c:v>
                </c:pt>
                <c:pt idx="5">
                  <c:v>0</c:v>
                </c:pt>
                <c:pt idx="6">
                  <c:v>26</c:v>
                </c:pt>
                <c:pt idx="7">
                  <c:v>22</c:v>
                </c:pt>
                <c:pt idx="8">
                  <c:v>47</c:v>
                </c:pt>
                <c:pt idx="9">
                  <c:v>0</c:v>
                </c:pt>
                <c:pt idx="10">
                  <c:v>0</c:v>
                </c:pt>
                <c:pt idx="11">
                  <c:v>23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22</c:v>
                </c:pt>
                <c:pt idx="18">
                  <c:v>51</c:v>
                </c:pt>
                <c:pt idx="19">
                  <c:v>62</c:v>
                </c:pt>
                <c:pt idx="20">
                  <c:v>58</c:v>
                </c:pt>
                <c:pt idx="21">
                  <c:v>125</c:v>
                </c:pt>
                <c:pt idx="22">
                  <c:v>0</c:v>
                </c:pt>
                <c:pt idx="23">
                  <c:v>0</c:v>
                </c:pt>
                <c:pt idx="24">
                  <c:v>37</c:v>
                </c:pt>
                <c:pt idx="25">
                  <c:v>0</c:v>
                </c:pt>
                <c:pt idx="26">
                  <c:v>0</c:v>
                </c:pt>
                <c:pt idx="27">
                  <c:v>28</c:v>
                </c:pt>
                <c:pt idx="28">
                  <c:v>20</c:v>
                </c:pt>
                <c:pt idx="29">
                  <c:v>14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3C-4C5D-B367-42700E29CA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Kawasaki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</c:v>
                </c:pt>
                <c:pt idx="1">
                  <c:v>53</c:v>
                </c:pt>
                <c:pt idx="2">
                  <c:v>68</c:v>
                </c:pt>
                <c:pt idx="3">
                  <c:v>644</c:v>
                </c:pt>
                <c:pt idx="4">
                  <c:v>69</c:v>
                </c:pt>
                <c:pt idx="5">
                  <c:v>25</c:v>
                </c:pt>
                <c:pt idx="6">
                  <c:v>89</c:v>
                </c:pt>
                <c:pt idx="7">
                  <c:v>35</c:v>
                </c:pt>
                <c:pt idx="8">
                  <c:v>32</c:v>
                </c:pt>
                <c:pt idx="9">
                  <c:v>0</c:v>
                </c:pt>
                <c:pt idx="10">
                  <c:v>78</c:v>
                </c:pt>
                <c:pt idx="11">
                  <c:v>49</c:v>
                </c:pt>
                <c:pt idx="12">
                  <c:v>26</c:v>
                </c:pt>
                <c:pt idx="13">
                  <c:v>10</c:v>
                </c:pt>
                <c:pt idx="14">
                  <c:v>23</c:v>
                </c:pt>
                <c:pt idx="15">
                  <c:v>13</c:v>
                </c:pt>
                <c:pt idx="16">
                  <c:v>66</c:v>
                </c:pt>
                <c:pt idx="17">
                  <c:v>79</c:v>
                </c:pt>
                <c:pt idx="18">
                  <c:v>35</c:v>
                </c:pt>
                <c:pt idx="19">
                  <c:v>129</c:v>
                </c:pt>
                <c:pt idx="20">
                  <c:v>31</c:v>
                </c:pt>
                <c:pt idx="21">
                  <c:v>30</c:v>
                </c:pt>
                <c:pt idx="22">
                  <c:v>48</c:v>
                </c:pt>
                <c:pt idx="23">
                  <c:v>6</c:v>
                </c:pt>
                <c:pt idx="24">
                  <c:v>91</c:v>
                </c:pt>
                <c:pt idx="25">
                  <c:v>117</c:v>
                </c:pt>
                <c:pt idx="26">
                  <c:v>37</c:v>
                </c:pt>
                <c:pt idx="27">
                  <c:v>63</c:v>
                </c:pt>
                <c:pt idx="28">
                  <c:v>8</c:v>
                </c:pt>
                <c:pt idx="29">
                  <c:v>69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3C-4C5D-B367-42700E29C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352352"/>
        <c:axId val="392697272"/>
      </c:lineChart>
      <c:dateAx>
        <c:axId val="389352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97272"/>
        <c:crosses val="autoZero"/>
        <c:auto val="1"/>
        <c:lblOffset val="100"/>
        <c:baseTimeUnit val="days"/>
      </c:dateAx>
      <c:valAx>
        <c:axId val="39269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5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yamahamotorde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247384</c:v>
                </c:pt>
                <c:pt idx="1">
                  <c:v>247407</c:v>
                </c:pt>
                <c:pt idx="2">
                  <c:v>247373</c:v>
                </c:pt>
                <c:pt idx="3">
                  <c:v>247328</c:v>
                </c:pt>
                <c:pt idx="4">
                  <c:v>247317</c:v>
                </c:pt>
                <c:pt idx="5">
                  <c:v>247339</c:v>
                </c:pt>
                <c:pt idx="6">
                  <c:v>247383</c:v>
                </c:pt>
                <c:pt idx="7">
                  <c:v>247486</c:v>
                </c:pt>
                <c:pt idx="8">
                  <c:v>247581</c:v>
                </c:pt>
                <c:pt idx="9">
                  <c:v>247614</c:v>
                </c:pt>
                <c:pt idx="10">
                  <c:v>247684</c:v>
                </c:pt>
                <c:pt idx="11">
                  <c:v>247699</c:v>
                </c:pt>
                <c:pt idx="12">
                  <c:v>247690</c:v>
                </c:pt>
                <c:pt idx="13">
                  <c:v>247711</c:v>
                </c:pt>
                <c:pt idx="14">
                  <c:v>247777</c:v>
                </c:pt>
                <c:pt idx="15">
                  <c:v>247976</c:v>
                </c:pt>
                <c:pt idx="16">
                  <c:v>248124</c:v>
                </c:pt>
                <c:pt idx="17">
                  <c:v>248255</c:v>
                </c:pt>
                <c:pt idx="18">
                  <c:v>248325</c:v>
                </c:pt>
                <c:pt idx="19">
                  <c:v>248481</c:v>
                </c:pt>
                <c:pt idx="20">
                  <c:v>248502</c:v>
                </c:pt>
                <c:pt idx="21">
                  <c:v>248604</c:v>
                </c:pt>
                <c:pt idx="22">
                  <c:v>248755</c:v>
                </c:pt>
                <c:pt idx="23">
                  <c:v>248890</c:v>
                </c:pt>
                <c:pt idx="24">
                  <c:v>249039</c:v>
                </c:pt>
                <c:pt idx="25">
                  <c:v>249222</c:v>
                </c:pt>
                <c:pt idx="26">
                  <c:v>249353</c:v>
                </c:pt>
                <c:pt idx="27">
                  <c:v>249572</c:v>
                </c:pt>
                <c:pt idx="28">
                  <c:v>249717</c:v>
                </c:pt>
                <c:pt idx="29">
                  <c:v>249844</c:v>
                </c:pt>
                <c:pt idx="30">
                  <c:v>249948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10-485B-83EF-30EACE4BEB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bmwmotorradde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375085</c:v>
                </c:pt>
                <c:pt idx="1">
                  <c:v>375203</c:v>
                </c:pt>
                <c:pt idx="2">
                  <c:v>375289</c:v>
                </c:pt>
                <c:pt idx="3">
                  <c:v>375345</c:v>
                </c:pt>
                <c:pt idx="4">
                  <c:v>375345</c:v>
                </c:pt>
                <c:pt idx="5">
                  <c:v>375423</c:v>
                </c:pt>
                <c:pt idx="6">
                  <c:v>375683</c:v>
                </c:pt>
                <c:pt idx="7">
                  <c:v>375761</c:v>
                </c:pt>
                <c:pt idx="8">
                  <c:v>375813</c:v>
                </c:pt>
                <c:pt idx="9">
                  <c:v>375838</c:v>
                </c:pt>
                <c:pt idx="10">
                  <c:v>375844</c:v>
                </c:pt>
                <c:pt idx="11">
                  <c:v>375836</c:v>
                </c:pt>
                <c:pt idx="12">
                  <c:v>375872</c:v>
                </c:pt>
                <c:pt idx="13">
                  <c:v>375924</c:v>
                </c:pt>
                <c:pt idx="14">
                  <c:v>375918</c:v>
                </c:pt>
                <c:pt idx="15">
                  <c:v>375883</c:v>
                </c:pt>
                <c:pt idx="16">
                  <c:v>375849</c:v>
                </c:pt>
                <c:pt idx="17">
                  <c:v>375787</c:v>
                </c:pt>
                <c:pt idx="18">
                  <c:v>375746</c:v>
                </c:pt>
                <c:pt idx="19">
                  <c:v>375854</c:v>
                </c:pt>
                <c:pt idx="20">
                  <c:v>375925</c:v>
                </c:pt>
                <c:pt idx="21">
                  <c:v>375964</c:v>
                </c:pt>
                <c:pt idx="22">
                  <c:v>376094</c:v>
                </c:pt>
                <c:pt idx="23">
                  <c:v>376169</c:v>
                </c:pt>
                <c:pt idx="24">
                  <c:v>376270</c:v>
                </c:pt>
                <c:pt idx="25">
                  <c:v>376452</c:v>
                </c:pt>
                <c:pt idx="26">
                  <c:v>376589</c:v>
                </c:pt>
                <c:pt idx="27">
                  <c:v>376717</c:v>
                </c:pt>
                <c:pt idx="28">
                  <c:v>376820</c:v>
                </c:pt>
                <c:pt idx="29">
                  <c:v>376983</c:v>
                </c:pt>
                <c:pt idx="30">
                  <c:v>377023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10-485B-83EF-30EACE4BEB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ducatideutschland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126251</c:v>
                </c:pt>
                <c:pt idx="1">
                  <c:v>126261</c:v>
                </c:pt>
                <c:pt idx="2">
                  <c:v>126258</c:v>
                </c:pt>
                <c:pt idx="3">
                  <c:v>126234</c:v>
                </c:pt>
                <c:pt idx="4">
                  <c:v>126239</c:v>
                </c:pt>
                <c:pt idx="5">
                  <c:v>126237</c:v>
                </c:pt>
                <c:pt idx="6">
                  <c:v>126223</c:v>
                </c:pt>
                <c:pt idx="7">
                  <c:v>126214</c:v>
                </c:pt>
                <c:pt idx="8">
                  <c:v>126200</c:v>
                </c:pt>
                <c:pt idx="9">
                  <c:v>126191</c:v>
                </c:pt>
                <c:pt idx="10">
                  <c:v>126178</c:v>
                </c:pt>
                <c:pt idx="11">
                  <c:v>126158</c:v>
                </c:pt>
                <c:pt idx="12">
                  <c:v>126144</c:v>
                </c:pt>
                <c:pt idx="13">
                  <c:v>126128</c:v>
                </c:pt>
                <c:pt idx="14">
                  <c:v>126123</c:v>
                </c:pt>
                <c:pt idx="15">
                  <c:v>126114</c:v>
                </c:pt>
                <c:pt idx="16">
                  <c:v>126097</c:v>
                </c:pt>
                <c:pt idx="17">
                  <c:v>126074</c:v>
                </c:pt>
                <c:pt idx="18">
                  <c:v>126055</c:v>
                </c:pt>
                <c:pt idx="19">
                  <c:v>126036</c:v>
                </c:pt>
                <c:pt idx="20">
                  <c:v>126012</c:v>
                </c:pt>
                <c:pt idx="21">
                  <c:v>126003</c:v>
                </c:pt>
                <c:pt idx="22">
                  <c:v>125995</c:v>
                </c:pt>
                <c:pt idx="23">
                  <c:v>125967</c:v>
                </c:pt>
                <c:pt idx="24">
                  <c:v>125944</c:v>
                </c:pt>
                <c:pt idx="25">
                  <c:v>125916</c:v>
                </c:pt>
                <c:pt idx="26">
                  <c:v>125912</c:v>
                </c:pt>
                <c:pt idx="27">
                  <c:v>125884</c:v>
                </c:pt>
                <c:pt idx="28">
                  <c:v>125867</c:v>
                </c:pt>
                <c:pt idx="29">
                  <c:v>125858</c:v>
                </c:pt>
                <c:pt idx="30">
                  <c:v>125826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10-485B-83EF-30EACE4BEB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harleydavidson.deutschland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69189</c:v>
                </c:pt>
                <c:pt idx="1">
                  <c:v>69263</c:v>
                </c:pt>
                <c:pt idx="2">
                  <c:v>69317</c:v>
                </c:pt>
                <c:pt idx="3">
                  <c:v>69388</c:v>
                </c:pt>
                <c:pt idx="4">
                  <c:v>69430</c:v>
                </c:pt>
                <c:pt idx="5">
                  <c:v>69496</c:v>
                </c:pt>
                <c:pt idx="6">
                  <c:v>69544</c:v>
                </c:pt>
                <c:pt idx="7">
                  <c:v>69581</c:v>
                </c:pt>
                <c:pt idx="8">
                  <c:v>69636</c:v>
                </c:pt>
                <c:pt idx="9">
                  <c:v>69654</c:v>
                </c:pt>
                <c:pt idx="10">
                  <c:v>69689</c:v>
                </c:pt>
                <c:pt idx="11">
                  <c:v>69722</c:v>
                </c:pt>
                <c:pt idx="12">
                  <c:v>69800</c:v>
                </c:pt>
                <c:pt idx="13">
                  <c:v>69849</c:v>
                </c:pt>
                <c:pt idx="14">
                  <c:v>69915</c:v>
                </c:pt>
                <c:pt idx="15">
                  <c:v>69958</c:v>
                </c:pt>
                <c:pt idx="16">
                  <c:v>69997</c:v>
                </c:pt>
                <c:pt idx="17">
                  <c:v>70074</c:v>
                </c:pt>
                <c:pt idx="18">
                  <c:v>70138</c:v>
                </c:pt>
                <c:pt idx="19">
                  <c:v>70176</c:v>
                </c:pt>
                <c:pt idx="20">
                  <c:v>70228</c:v>
                </c:pt>
                <c:pt idx="21">
                  <c:v>70286</c:v>
                </c:pt>
                <c:pt idx="22">
                  <c:v>70347</c:v>
                </c:pt>
                <c:pt idx="23">
                  <c:v>70401</c:v>
                </c:pt>
                <c:pt idx="24">
                  <c:v>70460</c:v>
                </c:pt>
                <c:pt idx="25">
                  <c:v>70521</c:v>
                </c:pt>
                <c:pt idx="26">
                  <c:v>70566</c:v>
                </c:pt>
                <c:pt idx="27">
                  <c:v>70617</c:v>
                </c:pt>
                <c:pt idx="28">
                  <c:v>70681</c:v>
                </c:pt>
                <c:pt idx="29">
                  <c:v>70759</c:v>
                </c:pt>
                <c:pt idx="30">
                  <c:v>70893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10-485B-83EF-30EACE4BEB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hondamotorrad_de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98718</c:v>
                </c:pt>
                <c:pt idx="1">
                  <c:v>98729</c:v>
                </c:pt>
                <c:pt idx="2">
                  <c:v>98734</c:v>
                </c:pt>
                <c:pt idx="3">
                  <c:v>98777</c:v>
                </c:pt>
                <c:pt idx="4">
                  <c:v>98801</c:v>
                </c:pt>
                <c:pt idx="5">
                  <c:v>98843</c:v>
                </c:pt>
                <c:pt idx="6">
                  <c:v>98888</c:v>
                </c:pt>
                <c:pt idx="7">
                  <c:v>98936</c:v>
                </c:pt>
                <c:pt idx="8">
                  <c:v>98964</c:v>
                </c:pt>
                <c:pt idx="9">
                  <c:v>98980</c:v>
                </c:pt>
                <c:pt idx="10">
                  <c:v>98995</c:v>
                </c:pt>
                <c:pt idx="11">
                  <c:v>99030</c:v>
                </c:pt>
                <c:pt idx="12">
                  <c:v>99048</c:v>
                </c:pt>
                <c:pt idx="13">
                  <c:v>99078</c:v>
                </c:pt>
                <c:pt idx="14">
                  <c:v>99107</c:v>
                </c:pt>
                <c:pt idx="15">
                  <c:v>99121</c:v>
                </c:pt>
                <c:pt idx="16">
                  <c:v>99138</c:v>
                </c:pt>
                <c:pt idx="17">
                  <c:v>99163</c:v>
                </c:pt>
                <c:pt idx="18">
                  <c:v>99186</c:v>
                </c:pt>
                <c:pt idx="19">
                  <c:v>99209</c:v>
                </c:pt>
                <c:pt idx="20">
                  <c:v>99227</c:v>
                </c:pt>
                <c:pt idx="21">
                  <c:v>99270</c:v>
                </c:pt>
                <c:pt idx="22">
                  <c:v>99284</c:v>
                </c:pt>
                <c:pt idx="23">
                  <c:v>99296</c:v>
                </c:pt>
                <c:pt idx="24">
                  <c:v>99296</c:v>
                </c:pt>
                <c:pt idx="25">
                  <c:v>99309</c:v>
                </c:pt>
                <c:pt idx="26">
                  <c:v>99328</c:v>
                </c:pt>
                <c:pt idx="27">
                  <c:v>99352</c:v>
                </c:pt>
                <c:pt idx="28">
                  <c:v>99387</c:v>
                </c:pt>
                <c:pt idx="29">
                  <c:v>99433</c:v>
                </c:pt>
                <c:pt idx="30">
                  <c:v>99460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D10-485B-83EF-30EACE4BEB8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kawasaki.deutschland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145798</c:v>
                </c:pt>
                <c:pt idx="1">
                  <c:v>145790</c:v>
                </c:pt>
                <c:pt idx="2">
                  <c:v>145778</c:v>
                </c:pt>
                <c:pt idx="3">
                  <c:v>145753</c:v>
                </c:pt>
                <c:pt idx="4">
                  <c:v>145750</c:v>
                </c:pt>
                <c:pt idx="5">
                  <c:v>145800</c:v>
                </c:pt>
                <c:pt idx="6">
                  <c:v>145842</c:v>
                </c:pt>
                <c:pt idx="7">
                  <c:v>145859</c:v>
                </c:pt>
                <c:pt idx="8">
                  <c:v>145888</c:v>
                </c:pt>
                <c:pt idx="9">
                  <c:v>145911</c:v>
                </c:pt>
                <c:pt idx="10">
                  <c:v>145901</c:v>
                </c:pt>
                <c:pt idx="11">
                  <c:v>145886</c:v>
                </c:pt>
                <c:pt idx="12">
                  <c:v>145886</c:v>
                </c:pt>
                <c:pt idx="13">
                  <c:v>145884</c:v>
                </c:pt>
                <c:pt idx="14">
                  <c:v>146018</c:v>
                </c:pt>
                <c:pt idx="15">
                  <c:v>146086</c:v>
                </c:pt>
                <c:pt idx="16">
                  <c:v>146142</c:v>
                </c:pt>
                <c:pt idx="17">
                  <c:v>146142</c:v>
                </c:pt>
                <c:pt idx="18">
                  <c:v>146153</c:v>
                </c:pt>
                <c:pt idx="19">
                  <c:v>146145</c:v>
                </c:pt>
                <c:pt idx="20">
                  <c:v>146143</c:v>
                </c:pt>
                <c:pt idx="21">
                  <c:v>146164</c:v>
                </c:pt>
                <c:pt idx="22">
                  <c:v>146178</c:v>
                </c:pt>
                <c:pt idx="23">
                  <c:v>146192</c:v>
                </c:pt>
                <c:pt idx="24">
                  <c:v>146192</c:v>
                </c:pt>
                <c:pt idx="25">
                  <c:v>146262</c:v>
                </c:pt>
                <c:pt idx="26">
                  <c:v>146296</c:v>
                </c:pt>
                <c:pt idx="27">
                  <c:v>146360</c:v>
                </c:pt>
                <c:pt idx="28">
                  <c:v>146384</c:v>
                </c:pt>
                <c:pt idx="29">
                  <c:v>146394</c:v>
                </c:pt>
                <c:pt idx="30">
                  <c:v>146401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D10-485B-83EF-30EACE4BEB8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ktm_dach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88052</c:v>
                </c:pt>
                <c:pt idx="1">
                  <c:v>88090</c:v>
                </c:pt>
                <c:pt idx="2">
                  <c:v>88103</c:v>
                </c:pt>
                <c:pt idx="3">
                  <c:v>88104</c:v>
                </c:pt>
                <c:pt idx="4">
                  <c:v>88118</c:v>
                </c:pt>
                <c:pt idx="5">
                  <c:v>88121</c:v>
                </c:pt>
                <c:pt idx="6">
                  <c:v>88136</c:v>
                </c:pt>
                <c:pt idx="7">
                  <c:v>88141</c:v>
                </c:pt>
                <c:pt idx="8">
                  <c:v>88137</c:v>
                </c:pt>
                <c:pt idx="9">
                  <c:v>88130</c:v>
                </c:pt>
                <c:pt idx="10">
                  <c:v>88124</c:v>
                </c:pt>
                <c:pt idx="11">
                  <c:v>88143</c:v>
                </c:pt>
                <c:pt idx="12">
                  <c:v>88155</c:v>
                </c:pt>
                <c:pt idx="13">
                  <c:v>88139</c:v>
                </c:pt>
                <c:pt idx="14">
                  <c:v>88147</c:v>
                </c:pt>
                <c:pt idx="15">
                  <c:v>88147</c:v>
                </c:pt>
                <c:pt idx="16">
                  <c:v>88136</c:v>
                </c:pt>
                <c:pt idx="17">
                  <c:v>88134</c:v>
                </c:pt>
                <c:pt idx="18">
                  <c:v>88138</c:v>
                </c:pt>
                <c:pt idx="19">
                  <c:v>88129</c:v>
                </c:pt>
                <c:pt idx="20">
                  <c:v>88119</c:v>
                </c:pt>
                <c:pt idx="21">
                  <c:v>88127</c:v>
                </c:pt>
                <c:pt idx="22">
                  <c:v>88130</c:v>
                </c:pt>
                <c:pt idx="23">
                  <c:v>88118</c:v>
                </c:pt>
                <c:pt idx="24">
                  <c:v>88120</c:v>
                </c:pt>
                <c:pt idx="25">
                  <c:v>88100</c:v>
                </c:pt>
                <c:pt idx="26">
                  <c:v>88078</c:v>
                </c:pt>
                <c:pt idx="27">
                  <c:v>88073</c:v>
                </c:pt>
                <c:pt idx="28">
                  <c:v>88074</c:v>
                </c:pt>
                <c:pt idx="29">
                  <c:v>88068</c:v>
                </c:pt>
                <c:pt idx="30">
                  <c:v>88042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D10-485B-83EF-30EACE4BEB8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suzukimotorrad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76971</c:v>
                </c:pt>
                <c:pt idx="1">
                  <c:v>76962</c:v>
                </c:pt>
                <c:pt idx="2">
                  <c:v>76956</c:v>
                </c:pt>
                <c:pt idx="3">
                  <c:v>76956</c:v>
                </c:pt>
                <c:pt idx="4">
                  <c:v>76954</c:v>
                </c:pt>
                <c:pt idx="5">
                  <c:v>76959</c:v>
                </c:pt>
                <c:pt idx="6">
                  <c:v>76958</c:v>
                </c:pt>
                <c:pt idx="7">
                  <c:v>76961</c:v>
                </c:pt>
                <c:pt idx="8">
                  <c:v>76960</c:v>
                </c:pt>
                <c:pt idx="9">
                  <c:v>76998</c:v>
                </c:pt>
                <c:pt idx="10">
                  <c:v>77015</c:v>
                </c:pt>
                <c:pt idx="11">
                  <c:v>77014</c:v>
                </c:pt>
                <c:pt idx="12">
                  <c:v>77014</c:v>
                </c:pt>
                <c:pt idx="13">
                  <c:v>77026</c:v>
                </c:pt>
                <c:pt idx="14">
                  <c:v>77029</c:v>
                </c:pt>
                <c:pt idx="15">
                  <c:v>77027</c:v>
                </c:pt>
                <c:pt idx="16">
                  <c:v>77024</c:v>
                </c:pt>
                <c:pt idx="17">
                  <c:v>77020</c:v>
                </c:pt>
                <c:pt idx="18">
                  <c:v>77014</c:v>
                </c:pt>
                <c:pt idx="19">
                  <c:v>77000</c:v>
                </c:pt>
                <c:pt idx="20">
                  <c:v>77001</c:v>
                </c:pt>
                <c:pt idx="21">
                  <c:v>77015</c:v>
                </c:pt>
                <c:pt idx="22">
                  <c:v>77021</c:v>
                </c:pt>
                <c:pt idx="23">
                  <c:v>77017</c:v>
                </c:pt>
                <c:pt idx="24">
                  <c:v>77034</c:v>
                </c:pt>
                <c:pt idx="25">
                  <c:v>77041</c:v>
                </c:pt>
                <c:pt idx="26">
                  <c:v>77037</c:v>
                </c:pt>
                <c:pt idx="27">
                  <c:v>77047</c:v>
                </c:pt>
                <c:pt idx="28">
                  <c:v>77057</c:v>
                </c:pt>
                <c:pt idx="29">
                  <c:v>77072</c:v>
                </c:pt>
                <c:pt idx="30">
                  <c:v>77072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D10-485B-83EF-30EACE4BE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762816"/>
        <c:axId val="388763144"/>
      </c:lineChart>
      <c:dateAx>
        <c:axId val="38876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63144"/>
        <c:crosses val="autoZero"/>
        <c:auto val="1"/>
        <c:lblOffset val="100"/>
        <c:baseTimeUnit val="days"/>
      </c:dateAx>
      <c:valAx>
        <c:axId val="38876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6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yamahamotorde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0.18840000000000001</c:v>
                </c:pt>
                <c:pt idx="1">
                  <c:v>0.37269999999999998</c:v>
                </c:pt>
                <c:pt idx="2">
                  <c:v>0.28939999999999999</c:v>
                </c:pt>
                <c:pt idx="3">
                  <c:v>0.1641</c:v>
                </c:pt>
                <c:pt idx="4">
                  <c:v>0</c:v>
                </c:pt>
                <c:pt idx="5">
                  <c:v>0.16289999999999999</c:v>
                </c:pt>
                <c:pt idx="6">
                  <c:v>2.4325000000000001</c:v>
                </c:pt>
                <c:pt idx="7">
                  <c:v>0.55689999999999995</c:v>
                </c:pt>
                <c:pt idx="8">
                  <c:v>0.16239999999999999</c:v>
                </c:pt>
                <c:pt idx="9">
                  <c:v>0.83640000000000003</c:v>
                </c:pt>
                <c:pt idx="10">
                  <c:v>0.32669999999999999</c:v>
                </c:pt>
                <c:pt idx="11">
                  <c:v>0.14330000000000001</c:v>
                </c:pt>
                <c:pt idx="12">
                  <c:v>0</c:v>
                </c:pt>
                <c:pt idx="13">
                  <c:v>0.25430000000000003</c:v>
                </c:pt>
                <c:pt idx="14">
                  <c:v>2.0964999999999998</c:v>
                </c:pt>
                <c:pt idx="15">
                  <c:v>0.29809999999999998</c:v>
                </c:pt>
                <c:pt idx="16">
                  <c:v>0.48139999999999999</c:v>
                </c:pt>
                <c:pt idx="17">
                  <c:v>0.91139999999999999</c:v>
                </c:pt>
                <c:pt idx="18">
                  <c:v>1.1909000000000001</c:v>
                </c:pt>
                <c:pt idx="19">
                  <c:v>0.38240000000000002</c:v>
                </c:pt>
                <c:pt idx="20">
                  <c:v>0</c:v>
                </c:pt>
                <c:pt idx="21">
                  <c:v>0.2535</c:v>
                </c:pt>
                <c:pt idx="22">
                  <c:v>0.7399</c:v>
                </c:pt>
                <c:pt idx="23">
                  <c:v>0.15509999999999999</c:v>
                </c:pt>
                <c:pt idx="24">
                  <c:v>0.74790000000000001</c:v>
                </c:pt>
                <c:pt idx="25">
                  <c:v>0.57520000000000004</c:v>
                </c:pt>
                <c:pt idx="26">
                  <c:v>2.4634</c:v>
                </c:pt>
                <c:pt idx="27">
                  <c:v>0.45379999999999998</c:v>
                </c:pt>
                <c:pt idx="28">
                  <c:v>0.1971</c:v>
                </c:pt>
                <c:pt idx="29">
                  <c:v>0.22700000000000001</c:v>
                </c:pt>
                <c:pt idx="30">
                  <c:v>0.23710000000000001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EF-48AE-B311-41AE6F0E3F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bmwmotorradde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0.83460000000000001</c:v>
                </c:pt>
                <c:pt idx="1">
                  <c:v>0.40460000000000002</c:v>
                </c:pt>
                <c:pt idx="2">
                  <c:v>0.80959999999999999</c:v>
                </c:pt>
                <c:pt idx="3">
                  <c:v>0.35039999999999999</c:v>
                </c:pt>
                <c:pt idx="4">
                  <c:v>0.29520000000000002</c:v>
                </c:pt>
                <c:pt idx="5">
                  <c:v>2.8647999999999998</c:v>
                </c:pt>
                <c:pt idx="6">
                  <c:v>0.43059999999999998</c:v>
                </c:pt>
                <c:pt idx="7">
                  <c:v>0.21640000000000001</c:v>
                </c:pt>
                <c:pt idx="8">
                  <c:v>0.19370000000000001</c:v>
                </c:pt>
                <c:pt idx="9">
                  <c:v>0.28760000000000002</c:v>
                </c:pt>
                <c:pt idx="10">
                  <c:v>0.1168</c:v>
                </c:pt>
                <c:pt idx="11">
                  <c:v>2.9857999999999998</c:v>
                </c:pt>
                <c:pt idx="12">
                  <c:v>0.56189999999999996</c:v>
                </c:pt>
                <c:pt idx="13">
                  <c:v>0.18140000000000001</c:v>
                </c:pt>
                <c:pt idx="14">
                  <c:v>0.2056</c:v>
                </c:pt>
                <c:pt idx="15">
                  <c:v>0.45440000000000003</c:v>
                </c:pt>
                <c:pt idx="16">
                  <c:v>0.23069999999999999</c:v>
                </c:pt>
                <c:pt idx="17">
                  <c:v>0.16439999999999999</c:v>
                </c:pt>
                <c:pt idx="18">
                  <c:v>4.3358999999999996</c:v>
                </c:pt>
                <c:pt idx="19">
                  <c:v>0.219</c:v>
                </c:pt>
                <c:pt idx="20">
                  <c:v>0.57199999999999995</c:v>
                </c:pt>
                <c:pt idx="21">
                  <c:v>0.1615</c:v>
                </c:pt>
                <c:pt idx="22">
                  <c:v>1.5882000000000001</c:v>
                </c:pt>
                <c:pt idx="23">
                  <c:v>0.19889999999999999</c:v>
                </c:pt>
                <c:pt idx="24">
                  <c:v>1.4901</c:v>
                </c:pt>
                <c:pt idx="25">
                  <c:v>0.2944</c:v>
                </c:pt>
                <c:pt idx="26">
                  <c:v>0.1447</c:v>
                </c:pt>
                <c:pt idx="27">
                  <c:v>1.3811</c:v>
                </c:pt>
                <c:pt idx="28">
                  <c:v>0.7601</c:v>
                </c:pt>
                <c:pt idx="29">
                  <c:v>0.28970000000000001</c:v>
                </c:pt>
                <c:pt idx="30">
                  <c:v>0.16420000000000001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EF-48AE-B311-41AE6F0E3F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ducatideutschland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6.3E-3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1.1900000000000001E-2</c:v>
                </c:pt>
                <c:pt idx="10">
                  <c:v>0</c:v>
                </c:pt>
                <c:pt idx="11">
                  <c:v>6.3E-3</c:v>
                </c:pt>
                <c:pt idx="12">
                  <c:v>0</c:v>
                </c:pt>
                <c:pt idx="13">
                  <c:v>8.6999999999999994E-3</c:v>
                </c:pt>
                <c:pt idx="14">
                  <c:v>0</c:v>
                </c:pt>
                <c:pt idx="15">
                  <c:v>0</c:v>
                </c:pt>
                <c:pt idx="16">
                  <c:v>4.7999999999999996E-3</c:v>
                </c:pt>
                <c:pt idx="17">
                  <c:v>0</c:v>
                </c:pt>
                <c:pt idx="18">
                  <c:v>8.6999999999999994E-3</c:v>
                </c:pt>
                <c:pt idx="19">
                  <c:v>0</c:v>
                </c:pt>
                <c:pt idx="20">
                  <c:v>7.9000000000000008E-3</c:v>
                </c:pt>
                <c:pt idx="21">
                  <c:v>0</c:v>
                </c:pt>
                <c:pt idx="22">
                  <c:v>0</c:v>
                </c:pt>
                <c:pt idx="23">
                  <c:v>5.5999999999999999E-3</c:v>
                </c:pt>
                <c:pt idx="24">
                  <c:v>0</c:v>
                </c:pt>
                <c:pt idx="25">
                  <c:v>3.2000000000000002E-3</c:v>
                </c:pt>
                <c:pt idx="26">
                  <c:v>0</c:v>
                </c:pt>
                <c:pt idx="27">
                  <c:v>4.0000000000000001E-3</c:v>
                </c:pt>
                <c:pt idx="28">
                  <c:v>0</c:v>
                </c:pt>
                <c:pt idx="29">
                  <c:v>0</c:v>
                </c:pt>
                <c:pt idx="30">
                  <c:v>1.83E-2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EF-48AE-B311-41AE6F0E3F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harleydavidson.deutschland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0.3392</c:v>
                </c:pt>
                <c:pt idx="3">
                  <c:v>0</c:v>
                </c:pt>
                <c:pt idx="4">
                  <c:v>0</c:v>
                </c:pt>
                <c:pt idx="5">
                  <c:v>0.1353</c:v>
                </c:pt>
                <c:pt idx="6">
                  <c:v>0.27760000000000001</c:v>
                </c:pt>
                <c:pt idx="7">
                  <c:v>0</c:v>
                </c:pt>
                <c:pt idx="8">
                  <c:v>0</c:v>
                </c:pt>
                <c:pt idx="9">
                  <c:v>0.44800000000000001</c:v>
                </c:pt>
                <c:pt idx="10">
                  <c:v>0</c:v>
                </c:pt>
                <c:pt idx="11">
                  <c:v>0.1908</c:v>
                </c:pt>
                <c:pt idx="12">
                  <c:v>0</c:v>
                </c:pt>
                <c:pt idx="13">
                  <c:v>0.2535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0.1928</c:v>
                </c:pt>
                <c:pt idx="18">
                  <c:v>0</c:v>
                </c:pt>
                <c:pt idx="19">
                  <c:v>0.36059999999999998</c:v>
                </c:pt>
                <c:pt idx="20">
                  <c:v>0</c:v>
                </c:pt>
                <c:pt idx="21">
                  <c:v>0.2021</c:v>
                </c:pt>
                <c:pt idx="22">
                  <c:v>0</c:v>
                </c:pt>
                <c:pt idx="23">
                  <c:v>0.13780000000000001</c:v>
                </c:pt>
                <c:pt idx="24">
                  <c:v>0.45579999999999998</c:v>
                </c:pt>
                <c:pt idx="25">
                  <c:v>6.5299999999999997E-2</c:v>
                </c:pt>
                <c:pt idx="26">
                  <c:v>0</c:v>
                </c:pt>
                <c:pt idx="27">
                  <c:v>0.37540000000000001</c:v>
                </c:pt>
                <c:pt idx="28">
                  <c:v>0</c:v>
                </c:pt>
                <c:pt idx="29">
                  <c:v>0</c:v>
                </c:pt>
                <c:pt idx="30">
                  <c:v>0.55059999999999998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EF-48AE-B311-41AE6F0E3F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hondamotorrad_de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2.0459999999999998</c:v>
                </c:pt>
                <c:pt idx="3">
                  <c:v>0</c:v>
                </c:pt>
                <c:pt idx="4">
                  <c:v>1.6458999999999999</c:v>
                </c:pt>
                <c:pt idx="5">
                  <c:v>0</c:v>
                </c:pt>
                <c:pt idx="6">
                  <c:v>0.3014</c:v>
                </c:pt>
                <c:pt idx="7">
                  <c:v>0</c:v>
                </c:pt>
                <c:pt idx="8">
                  <c:v>0</c:v>
                </c:pt>
                <c:pt idx="9">
                  <c:v>0.34250000000000003</c:v>
                </c:pt>
                <c:pt idx="10">
                  <c:v>0</c:v>
                </c:pt>
                <c:pt idx="11">
                  <c:v>0.16059999999999999</c:v>
                </c:pt>
                <c:pt idx="12">
                  <c:v>0</c:v>
                </c:pt>
                <c:pt idx="13">
                  <c:v>1.1568000000000001</c:v>
                </c:pt>
                <c:pt idx="14">
                  <c:v>0</c:v>
                </c:pt>
                <c:pt idx="15">
                  <c:v>0</c:v>
                </c:pt>
                <c:pt idx="16">
                  <c:v>1.1096999999999999</c:v>
                </c:pt>
                <c:pt idx="17">
                  <c:v>0</c:v>
                </c:pt>
                <c:pt idx="18">
                  <c:v>0.31759999999999999</c:v>
                </c:pt>
                <c:pt idx="19">
                  <c:v>0</c:v>
                </c:pt>
                <c:pt idx="20">
                  <c:v>0.76300000000000001</c:v>
                </c:pt>
                <c:pt idx="21">
                  <c:v>0</c:v>
                </c:pt>
                <c:pt idx="22">
                  <c:v>0</c:v>
                </c:pt>
                <c:pt idx="23">
                  <c:v>6.8500000000000005E-2</c:v>
                </c:pt>
                <c:pt idx="24">
                  <c:v>0</c:v>
                </c:pt>
                <c:pt idx="25">
                  <c:v>0.1883</c:v>
                </c:pt>
                <c:pt idx="26">
                  <c:v>0</c:v>
                </c:pt>
                <c:pt idx="27">
                  <c:v>9.8699999999999996E-2</c:v>
                </c:pt>
                <c:pt idx="28">
                  <c:v>0</c:v>
                </c:pt>
                <c:pt idx="29">
                  <c:v>0</c:v>
                </c:pt>
                <c:pt idx="30">
                  <c:v>0.14580000000000001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6EF-48AE-B311-41AE6F0E3F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kawasaki.deutschland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0.1159</c:v>
                </c:pt>
                <c:pt idx="1">
                  <c:v>0.32440000000000002</c:v>
                </c:pt>
                <c:pt idx="2">
                  <c:v>0.16669999999999999</c:v>
                </c:pt>
                <c:pt idx="3">
                  <c:v>5.9493</c:v>
                </c:pt>
                <c:pt idx="4">
                  <c:v>0.16500000000000001</c:v>
                </c:pt>
                <c:pt idx="5">
                  <c:v>0.29220000000000002</c:v>
                </c:pt>
                <c:pt idx="6">
                  <c:v>0.64529999999999998</c:v>
                </c:pt>
                <c:pt idx="7">
                  <c:v>7.6799999999999993E-2</c:v>
                </c:pt>
                <c:pt idx="8">
                  <c:v>0.47439999999999999</c:v>
                </c:pt>
                <c:pt idx="9">
                  <c:v>0</c:v>
                </c:pt>
                <c:pt idx="10">
                  <c:v>0.42559999999999998</c:v>
                </c:pt>
                <c:pt idx="11">
                  <c:v>0.68</c:v>
                </c:pt>
                <c:pt idx="12">
                  <c:v>0.12820000000000001</c:v>
                </c:pt>
                <c:pt idx="13">
                  <c:v>6.5100000000000005E-2</c:v>
                </c:pt>
                <c:pt idx="14">
                  <c:v>0.26100000000000001</c:v>
                </c:pt>
                <c:pt idx="15">
                  <c:v>8.6999999999999994E-2</c:v>
                </c:pt>
                <c:pt idx="16">
                  <c:v>0.92869999999999997</c:v>
                </c:pt>
                <c:pt idx="17">
                  <c:v>5.6800000000000003E-2</c:v>
                </c:pt>
                <c:pt idx="18">
                  <c:v>0.12039999999999999</c:v>
                </c:pt>
                <c:pt idx="19">
                  <c:v>0.46870000000000001</c:v>
                </c:pt>
                <c:pt idx="20">
                  <c:v>8.4199999999999997E-2</c:v>
                </c:pt>
                <c:pt idx="21">
                  <c:v>0.1143</c:v>
                </c:pt>
                <c:pt idx="22">
                  <c:v>0.2087</c:v>
                </c:pt>
                <c:pt idx="23">
                  <c:v>6.7699999999999996E-2</c:v>
                </c:pt>
                <c:pt idx="24">
                  <c:v>1.8599000000000001</c:v>
                </c:pt>
                <c:pt idx="25">
                  <c:v>0.2346</c:v>
                </c:pt>
                <c:pt idx="26">
                  <c:v>0.22009999999999999</c:v>
                </c:pt>
                <c:pt idx="27">
                  <c:v>0.27610000000000001</c:v>
                </c:pt>
                <c:pt idx="28">
                  <c:v>9.2200000000000004E-2</c:v>
                </c:pt>
                <c:pt idx="29">
                  <c:v>0.2767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6EF-48AE-B311-41AE6F0E3F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ktm_dach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12.03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0.36199999999999999</c:v>
                </c:pt>
                <c:pt idx="5">
                  <c:v>0</c:v>
                </c:pt>
                <c:pt idx="6">
                  <c:v>0.25640000000000002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0.71940000000000004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0.40960000000000002</c:v>
                </c:pt>
                <c:pt idx="17">
                  <c:v>0.18490000000000001</c:v>
                </c:pt>
                <c:pt idx="18">
                  <c:v>0</c:v>
                </c:pt>
                <c:pt idx="19">
                  <c:v>0.13500000000000001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0.19059999999999999</c:v>
                </c:pt>
                <c:pt idx="24">
                  <c:v>0</c:v>
                </c:pt>
                <c:pt idx="25">
                  <c:v>0.24060000000000001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1.1970000000000001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6EF-48AE-B311-41AE6F0E3F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suzukimotorrad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0.54179999999999995</c:v>
                </c:pt>
                <c:pt idx="1">
                  <c:v>0.20660000000000001</c:v>
                </c:pt>
                <c:pt idx="2">
                  <c:v>0</c:v>
                </c:pt>
                <c:pt idx="3">
                  <c:v>0</c:v>
                </c:pt>
                <c:pt idx="4">
                  <c:v>0.68089999999999995</c:v>
                </c:pt>
                <c:pt idx="5">
                  <c:v>0</c:v>
                </c:pt>
                <c:pt idx="6">
                  <c:v>0.14680000000000001</c:v>
                </c:pt>
                <c:pt idx="7">
                  <c:v>0.14940000000000001</c:v>
                </c:pt>
                <c:pt idx="8">
                  <c:v>3.4278</c:v>
                </c:pt>
                <c:pt idx="9">
                  <c:v>0</c:v>
                </c:pt>
                <c:pt idx="10">
                  <c:v>0</c:v>
                </c:pt>
                <c:pt idx="11">
                  <c:v>0.15970000000000001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0.14280000000000001</c:v>
                </c:pt>
                <c:pt idx="18">
                  <c:v>0.57520000000000004</c:v>
                </c:pt>
                <c:pt idx="19">
                  <c:v>0.37009999999999998</c:v>
                </c:pt>
                <c:pt idx="20">
                  <c:v>0.32990000000000003</c:v>
                </c:pt>
                <c:pt idx="21">
                  <c:v>1.2986</c:v>
                </c:pt>
                <c:pt idx="22">
                  <c:v>0</c:v>
                </c:pt>
                <c:pt idx="23">
                  <c:v>0</c:v>
                </c:pt>
                <c:pt idx="24">
                  <c:v>0.49199999999999999</c:v>
                </c:pt>
                <c:pt idx="25">
                  <c:v>0</c:v>
                </c:pt>
                <c:pt idx="26">
                  <c:v>0</c:v>
                </c:pt>
                <c:pt idx="27">
                  <c:v>0.39979999999999999</c:v>
                </c:pt>
                <c:pt idx="28">
                  <c:v>0.2868</c:v>
                </c:pt>
                <c:pt idx="29">
                  <c:v>0.33090000000000003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6EF-48AE-B311-41AE6F0E3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215904"/>
        <c:axId val="396208688"/>
      </c:lineChart>
      <c:dateAx>
        <c:axId val="39621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08688"/>
        <c:crosses val="autoZero"/>
        <c:auto val="1"/>
        <c:lblOffset val="100"/>
        <c:baseTimeUnit val="days"/>
      </c:dateAx>
      <c:valAx>
        <c:axId val="39620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1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yamahamotorde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466</c:v>
                </c:pt>
                <c:pt idx="1">
                  <c:v>922</c:v>
                </c:pt>
                <c:pt idx="2">
                  <c:v>716</c:v>
                </c:pt>
                <c:pt idx="3">
                  <c:v>406</c:v>
                </c:pt>
                <c:pt idx="4">
                  <c:v>0</c:v>
                </c:pt>
                <c:pt idx="5">
                  <c:v>403</c:v>
                </c:pt>
                <c:pt idx="6">
                  <c:v>6017</c:v>
                </c:pt>
                <c:pt idx="7">
                  <c:v>1378</c:v>
                </c:pt>
                <c:pt idx="8">
                  <c:v>402</c:v>
                </c:pt>
                <c:pt idx="9">
                  <c:v>2071</c:v>
                </c:pt>
                <c:pt idx="10">
                  <c:v>809</c:v>
                </c:pt>
                <c:pt idx="11">
                  <c:v>355</c:v>
                </c:pt>
                <c:pt idx="12">
                  <c:v>0</c:v>
                </c:pt>
                <c:pt idx="13">
                  <c:v>630</c:v>
                </c:pt>
                <c:pt idx="14">
                  <c:v>5194</c:v>
                </c:pt>
                <c:pt idx="15">
                  <c:v>739</c:v>
                </c:pt>
                <c:pt idx="16">
                  <c:v>1194</c:v>
                </c:pt>
                <c:pt idx="17">
                  <c:v>2262</c:v>
                </c:pt>
                <c:pt idx="18">
                  <c:v>2957</c:v>
                </c:pt>
                <c:pt idx="19">
                  <c:v>950</c:v>
                </c:pt>
                <c:pt idx="20">
                  <c:v>0</c:v>
                </c:pt>
                <c:pt idx="21">
                  <c:v>630</c:v>
                </c:pt>
                <c:pt idx="22">
                  <c:v>1840</c:v>
                </c:pt>
                <c:pt idx="23">
                  <c:v>386</c:v>
                </c:pt>
                <c:pt idx="24">
                  <c:v>1862</c:v>
                </c:pt>
                <c:pt idx="25">
                  <c:v>1433</c:v>
                </c:pt>
                <c:pt idx="26">
                  <c:v>6141</c:v>
                </c:pt>
                <c:pt idx="27">
                  <c:v>1132</c:v>
                </c:pt>
                <c:pt idx="28">
                  <c:v>492</c:v>
                </c:pt>
                <c:pt idx="29">
                  <c:v>567</c:v>
                </c:pt>
                <c:pt idx="30">
                  <c:v>1185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7D-473D-AA35-23218DE8F0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bmwmotorradde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3130</c:v>
                </c:pt>
                <c:pt idx="1">
                  <c:v>1518</c:v>
                </c:pt>
                <c:pt idx="2">
                  <c:v>3038</c:v>
                </c:pt>
                <c:pt idx="3">
                  <c:v>1315</c:v>
                </c:pt>
                <c:pt idx="4">
                  <c:v>1108</c:v>
                </c:pt>
                <c:pt idx="5">
                  <c:v>10754</c:v>
                </c:pt>
                <c:pt idx="6">
                  <c:v>1617</c:v>
                </c:pt>
                <c:pt idx="7">
                  <c:v>813</c:v>
                </c:pt>
                <c:pt idx="8">
                  <c:v>728</c:v>
                </c:pt>
                <c:pt idx="9">
                  <c:v>1081</c:v>
                </c:pt>
                <c:pt idx="10">
                  <c:v>439</c:v>
                </c:pt>
                <c:pt idx="11">
                  <c:v>11222</c:v>
                </c:pt>
                <c:pt idx="12">
                  <c:v>2112</c:v>
                </c:pt>
                <c:pt idx="13">
                  <c:v>682</c:v>
                </c:pt>
                <c:pt idx="14">
                  <c:v>773</c:v>
                </c:pt>
                <c:pt idx="15">
                  <c:v>1708</c:v>
                </c:pt>
                <c:pt idx="16">
                  <c:v>867</c:v>
                </c:pt>
                <c:pt idx="17">
                  <c:v>618</c:v>
                </c:pt>
                <c:pt idx="18">
                  <c:v>16293</c:v>
                </c:pt>
                <c:pt idx="19">
                  <c:v>823</c:v>
                </c:pt>
                <c:pt idx="20">
                  <c:v>2150</c:v>
                </c:pt>
                <c:pt idx="21">
                  <c:v>607</c:v>
                </c:pt>
                <c:pt idx="22">
                  <c:v>5972</c:v>
                </c:pt>
                <c:pt idx="23">
                  <c:v>748</c:v>
                </c:pt>
                <c:pt idx="24">
                  <c:v>5606</c:v>
                </c:pt>
                <c:pt idx="25">
                  <c:v>1108</c:v>
                </c:pt>
                <c:pt idx="26">
                  <c:v>545</c:v>
                </c:pt>
                <c:pt idx="27">
                  <c:v>5202</c:v>
                </c:pt>
                <c:pt idx="28">
                  <c:v>2864</c:v>
                </c:pt>
                <c:pt idx="29">
                  <c:v>1092</c:v>
                </c:pt>
                <c:pt idx="30">
                  <c:v>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7D-473D-AA35-23218DE8F0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ducatideutschland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15</c:v>
                </c:pt>
                <c:pt idx="10">
                  <c:v>0</c:v>
                </c:pt>
                <c:pt idx="11">
                  <c:v>8</c:v>
                </c:pt>
                <c:pt idx="12">
                  <c:v>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11</c:v>
                </c:pt>
                <c:pt idx="19">
                  <c:v>0</c:v>
                </c:pt>
                <c:pt idx="20">
                  <c:v>10</c:v>
                </c:pt>
                <c:pt idx="21">
                  <c:v>0</c:v>
                </c:pt>
                <c:pt idx="22">
                  <c:v>0</c:v>
                </c:pt>
                <c:pt idx="23">
                  <c:v>7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5</c:v>
                </c:pt>
                <c:pt idx="28">
                  <c:v>0</c:v>
                </c:pt>
                <c:pt idx="29">
                  <c:v>0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7D-473D-AA35-23218DE8F0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harleydavidson.deutschland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235</c:v>
                </c:pt>
                <c:pt idx="3">
                  <c:v>0</c:v>
                </c:pt>
                <c:pt idx="4">
                  <c:v>0</c:v>
                </c:pt>
                <c:pt idx="5">
                  <c:v>94</c:v>
                </c:pt>
                <c:pt idx="6">
                  <c:v>193</c:v>
                </c:pt>
                <c:pt idx="7">
                  <c:v>0</c:v>
                </c:pt>
                <c:pt idx="8">
                  <c:v>0</c:v>
                </c:pt>
                <c:pt idx="9">
                  <c:v>312</c:v>
                </c:pt>
                <c:pt idx="10">
                  <c:v>0</c:v>
                </c:pt>
                <c:pt idx="11">
                  <c:v>133</c:v>
                </c:pt>
                <c:pt idx="12">
                  <c:v>0</c:v>
                </c:pt>
                <c:pt idx="13">
                  <c:v>177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135</c:v>
                </c:pt>
                <c:pt idx="18">
                  <c:v>0</c:v>
                </c:pt>
                <c:pt idx="19">
                  <c:v>253</c:v>
                </c:pt>
                <c:pt idx="20">
                  <c:v>0</c:v>
                </c:pt>
                <c:pt idx="21">
                  <c:v>142</c:v>
                </c:pt>
                <c:pt idx="22">
                  <c:v>0</c:v>
                </c:pt>
                <c:pt idx="23">
                  <c:v>97</c:v>
                </c:pt>
                <c:pt idx="24">
                  <c:v>321</c:v>
                </c:pt>
                <c:pt idx="25">
                  <c:v>46</c:v>
                </c:pt>
                <c:pt idx="26">
                  <c:v>0</c:v>
                </c:pt>
                <c:pt idx="27">
                  <c:v>265</c:v>
                </c:pt>
                <c:pt idx="28">
                  <c:v>0</c:v>
                </c:pt>
                <c:pt idx="29">
                  <c:v>0</c:v>
                </c:pt>
                <c:pt idx="30">
                  <c:v>390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7D-473D-AA35-23218DE8F0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hondamotorrad_de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2020</c:v>
                </c:pt>
                <c:pt idx="3">
                  <c:v>0</c:v>
                </c:pt>
                <c:pt idx="4">
                  <c:v>1626</c:v>
                </c:pt>
                <c:pt idx="5">
                  <c:v>0</c:v>
                </c:pt>
                <c:pt idx="6">
                  <c:v>298</c:v>
                </c:pt>
                <c:pt idx="7">
                  <c:v>0</c:v>
                </c:pt>
                <c:pt idx="8">
                  <c:v>0</c:v>
                </c:pt>
                <c:pt idx="9">
                  <c:v>339</c:v>
                </c:pt>
                <c:pt idx="10">
                  <c:v>0</c:v>
                </c:pt>
                <c:pt idx="11">
                  <c:v>159</c:v>
                </c:pt>
                <c:pt idx="12">
                  <c:v>0</c:v>
                </c:pt>
                <c:pt idx="13">
                  <c:v>1146</c:v>
                </c:pt>
                <c:pt idx="14">
                  <c:v>0</c:v>
                </c:pt>
                <c:pt idx="15">
                  <c:v>0</c:v>
                </c:pt>
                <c:pt idx="16">
                  <c:v>1100</c:v>
                </c:pt>
                <c:pt idx="17">
                  <c:v>0</c:v>
                </c:pt>
                <c:pt idx="18">
                  <c:v>315</c:v>
                </c:pt>
                <c:pt idx="19">
                  <c:v>0</c:v>
                </c:pt>
                <c:pt idx="20">
                  <c:v>757</c:v>
                </c:pt>
                <c:pt idx="21">
                  <c:v>0</c:v>
                </c:pt>
                <c:pt idx="22">
                  <c:v>0</c:v>
                </c:pt>
                <c:pt idx="23">
                  <c:v>68</c:v>
                </c:pt>
                <c:pt idx="24">
                  <c:v>0</c:v>
                </c:pt>
                <c:pt idx="25">
                  <c:v>187</c:v>
                </c:pt>
                <c:pt idx="26">
                  <c:v>0</c:v>
                </c:pt>
                <c:pt idx="27">
                  <c:v>98</c:v>
                </c:pt>
                <c:pt idx="28">
                  <c:v>0</c:v>
                </c:pt>
                <c:pt idx="29">
                  <c:v>0</c:v>
                </c:pt>
                <c:pt idx="30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7D-473D-AA35-23218DE8F0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kawasaki.deutschland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169</c:v>
                </c:pt>
                <c:pt idx="1">
                  <c:v>473</c:v>
                </c:pt>
                <c:pt idx="2">
                  <c:v>243</c:v>
                </c:pt>
                <c:pt idx="3">
                  <c:v>17344</c:v>
                </c:pt>
                <c:pt idx="4">
                  <c:v>481</c:v>
                </c:pt>
                <c:pt idx="5">
                  <c:v>426</c:v>
                </c:pt>
                <c:pt idx="6">
                  <c:v>941</c:v>
                </c:pt>
                <c:pt idx="7">
                  <c:v>112</c:v>
                </c:pt>
                <c:pt idx="8">
                  <c:v>692</c:v>
                </c:pt>
                <c:pt idx="9">
                  <c:v>0</c:v>
                </c:pt>
                <c:pt idx="10">
                  <c:v>1242</c:v>
                </c:pt>
                <c:pt idx="11">
                  <c:v>992</c:v>
                </c:pt>
                <c:pt idx="12">
                  <c:v>187</c:v>
                </c:pt>
                <c:pt idx="13">
                  <c:v>95</c:v>
                </c:pt>
                <c:pt idx="14">
                  <c:v>381</c:v>
                </c:pt>
                <c:pt idx="15">
                  <c:v>127</c:v>
                </c:pt>
                <c:pt idx="16">
                  <c:v>2714</c:v>
                </c:pt>
                <c:pt idx="17">
                  <c:v>83</c:v>
                </c:pt>
                <c:pt idx="18">
                  <c:v>176</c:v>
                </c:pt>
                <c:pt idx="19">
                  <c:v>685</c:v>
                </c:pt>
                <c:pt idx="20">
                  <c:v>123</c:v>
                </c:pt>
                <c:pt idx="21">
                  <c:v>167</c:v>
                </c:pt>
                <c:pt idx="22">
                  <c:v>305</c:v>
                </c:pt>
                <c:pt idx="23">
                  <c:v>99</c:v>
                </c:pt>
                <c:pt idx="24">
                  <c:v>5438</c:v>
                </c:pt>
                <c:pt idx="25">
                  <c:v>686</c:v>
                </c:pt>
                <c:pt idx="26">
                  <c:v>322</c:v>
                </c:pt>
                <c:pt idx="27">
                  <c:v>808</c:v>
                </c:pt>
                <c:pt idx="28">
                  <c:v>135</c:v>
                </c:pt>
                <c:pt idx="29">
                  <c:v>405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17D-473D-AA35-23218DE8F01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ktm_dach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10591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319</c:v>
                </c:pt>
                <c:pt idx="5">
                  <c:v>0</c:v>
                </c:pt>
                <c:pt idx="6">
                  <c:v>226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634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361</c:v>
                </c:pt>
                <c:pt idx="17">
                  <c:v>163</c:v>
                </c:pt>
                <c:pt idx="18">
                  <c:v>0</c:v>
                </c:pt>
                <c:pt idx="19">
                  <c:v>119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168</c:v>
                </c:pt>
                <c:pt idx="24">
                  <c:v>0</c:v>
                </c:pt>
                <c:pt idx="25">
                  <c:v>212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17D-473D-AA35-23218DE8F01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suzukimotorrad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417</c:v>
                </c:pt>
                <c:pt idx="1">
                  <c:v>159</c:v>
                </c:pt>
                <c:pt idx="2">
                  <c:v>0</c:v>
                </c:pt>
                <c:pt idx="3">
                  <c:v>0</c:v>
                </c:pt>
                <c:pt idx="4">
                  <c:v>524</c:v>
                </c:pt>
                <c:pt idx="5">
                  <c:v>0</c:v>
                </c:pt>
                <c:pt idx="6">
                  <c:v>113</c:v>
                </c:pt>
                <c:pt idx="7">
                  <c:v>115</c:v>
                </c:pt>
                <c:pt idx="8">
                  <c:v>2638</c:v>
                </c:pt>
                <c:pt idx="9">
                  <c:v>0</c:v>
                </c:pt>
                <c:pt idx="10">
                  <c:v>0</c:v>
                </c:pt>
                <c:pt idx="11">
                  <c:v>123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110</c:v>
                </c:pt>
                <c:pt idx="18">
                  <c:v>443</c:v>
                </c:pt>
                <c:pt idx="19">
                  <c:v>285</c:v>
                </c:pt>
                <c:pt idx="20">
                  <c:v>254</c:v>
                </c:pt>
                <c:pt idx="21">
                  <c:v>1000</c:v>
                </c:pt>
                <c:pt idx="22">
                  <c:v>0</c:v>
                </c:pt>
                <c:pt idx="23">
                  <c:v>0</c:v>
                </c:pt>
                <c:pt idx="24">
                  <c:v>379</c:v>
                </c:pt>
                <c:pt idx="25">
                  <c:v>0</c:v>
                </c:pt>
                <c:pt idx="26">
                  <c:v>0</c:v>
                </c:pt>
                <c:pt idx="27">
                  <c:v>308</c:v>
                </c:pt>
                <c:pt idx="28">
                  <c:v>221</c:v>
                </c:pt>
                <c:pt idx="29">
                  <c:v>255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17D-473D-AA35-23218DE8F0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31544"/>
        <c:axId val="345425968"/>
      </c:lineChart>
      <c:dateAx>
        <c:axId val="345431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25968"/>
        <c:crosses val="autoZero"/>
        <c:auto val="1"/>
        <c:lblOffset val="100"/>
        <c:baseTimeUnit val="days"/>
      </c:dateAx>
      <c:valAx>
        <c:axId val="34542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3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yamahamotorde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23</c:v>
                </c:pt>
                <c:pt idx="2">
                  <c:v>-34</c:v>
                </c:pt>
                <c:pt idx="3">
                  <c:v>-45</c:v>
                </c:pt>
                <c:pt idx="4">
                  <c:v>-11</c:v>
                </c:pt>
                <c:pt idx="5">
                  <c:v>22</c:v>
                </c:pt>
                <c:pt idx="6">
                  <c:v>44</c:v>
                </c:pt>
                <c:pt idx="7">
                  <c:v>103</c:v>
                </c:pt>
                <c:pt idx="8">
                  <c:v>95</c:v>
                </c:pt>
                <c:pt idx="9">
                  <c:v>33</c:v>
                </c:pt>
                <c:pt idx="10">
                  <c:v>70</c:v>
                </c:pt>
                <c:pt idx="11">
                  <c:v>15</c:v>
                </c:pt>
                <c:pt idx="12">
                  <c:v>-9</c:v>
                </c:pt>
                <c:pt idx="13">
                  <c:v>21</c:v>
                </c:pt>
                <c:pt idx="14">
                  <c:v>66</c:v>
                </c:pt>
                <c:pt idx="15">
                  <c:v>199</c:v>
                </c:pt>
                <c:pt idx="16">
                  <c:v>148</c:v>
                </c:pt>
                <c:pt idx="17">
                  <c:v>131</c:v>
                </c:pt>
                <c:pt idx="18">
                  <c:v>70</c:v>
                </c:pt>
                <c:pt idx="19">
                  <c:v>156</c:v>
                </c:pt>
                <c:pt idx="20">
                  <c:v>21</c:v>
                </c:pt>
                <c:pt idx="21">
                  <c:v>102</c:v>
                </c:pt>
                <c:pt idx="22">
                  <c:v>151</c:v>
                </c:pt>
                <c:pt idx="23">
                  <c:v>135</c:v>
                </c:pt>
                <c:pt idx="24">
                  <c:v>149</c:v>
                </c:pt>
                <c:pt idx="25">
                  <c:v>183</c:v>
                </c:pt>
                <c:pt idx="26">
                  <c:v>131</c:v>
                </c:pt>
                <c:pt idx="27">
                  <c:v>219</c:v>
                </c:pt>
                <c:pt idx="28">
                  <c:v>145</c:v>
                </c:pt>
                <c:pt idx="29">
                  <c:v>127</c:v>
                </c:pt>
                <c:pt idx="30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02-4C8F-AE2F-06E8372FCF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bmwmotorradde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100</c:v>
                </c:pt>
                <c:pt idx="1">
                  <c:v>118</c:v>
                </c:pt>
                <c:pt idx="2">
                  <c:v>86</c:v>
                </c:pt>
                <c:pt idx="3">
                  <c:v>56</c:v>
                </c:pt>
                <c:pt idx="4">
                  <c:v>0</c:v>
                </c:pt>
                <c:pt idx="5">
                  <c:v>78</c:v>
                </c:pt>
                <c:pt idx="6">
                  <c:v>260</c:v>
                </c:pt>
                <c:pt idx="7">
                  <c:v>78</c:v>
                </c:pt>
                <c:pt idx="8">
                  <c:v>52</c:v>
                </c:pt>
                <c:pt idx="9">
                  <c:v>25</c:v>
                </c:pt>
                <c:pt idx="10">
                  <c:v>6</c:v>
                </c:pt>
                <c:pt idx="11">
                  <c:v>-8</c:v>
                </c:pt>
                <c:pt idx="12">
                  <c:v>36</c:v>
                </c:pt>
                <c:pt idx="13">
                  <c:v>52</c:v>
                </c:pt>
                <c:pt idx="14">
                  <c:v>-6</c:v>
                </c:pt>
                <c:pt idx="15">
                  <c:v>-35</c:v>
                </c:pt>
                <c:pt idx="16">
                  <c:v>-34</c:v>
                </c:pt>
                <c:pt idx="17">
                  <c:v>-62</c:v>
                </c:pt>
                <c:pt idx="18">
                  <c:v>-41</c:v>
                </c:pt>
                <c:pt idx="19">
                  <c:v>108</c:v>
                </c:pt>
                <c:pt idx="20">
                  <c:v>71</c:v>
                </c:pt>
                <c:pt idx="21">
                  <c:v>39</c:v>
                </c:pt>
                <c:pt idx="22">
                  <c:v>130</c:v>
                </c:pt>
                <c:pt idx="23">
                  <c:v>75</c:v>
                </c:pt>
                <c:pt idx="24">
                  <c:v>101</c:v>
                </c:pt>
                <c:pt idx="25">
                  <c:v>182</c:v>
                </c:pt>
                <c:pt idx="26">
                  <c:v>137</c:v>
                </c:pt>
                <c:pt idx="27">
                  <c:v>128</c:v>
                </c:pt>
                <c:pt idx="28">
                  <c:v>103</c:v>
                </c:pt>
                <c:pt idx="29">
                  <c:v>163</c:v>
                </c:pt>
                <c:pt idx="3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02-4C8F-AE2F-06E8372FCF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ducatideutschland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-14</c:v>
                </c:pt>
                <c:pt idx="1">
                  <c:v>10</c:v>
                </c:pt>
                <c:pt idx="2">
                  <c:v>-3</c:v>
                </c:pt>
                <c:pt idx="3">
                  <c:v>-24</c:v>
                </c:pt>
                <c:pt idx="4">
                  <c:v>5</c:v>
                </c:pt>
                <c:pt idx="5">
                  <c:v>-2</c:v>
                </c:pt>
                <c:pt idx="6">
                  <c:v>-14</c:v>
                </c:pt>
                <c:pt idx="7">
                  <c:v>-9</c:v>
                </c:pt>
                <c:pt idx="8">
                  <c:v>-14</c:v>
                </c:pt>
                <c:pt idx="9">
                  <c:v>-9</c:v>
                </c:pt>
                <c:pt idx="10">
                  <c:v>-13</c:v>
                </c:pt>
                <c:pt idx="11">
                  <c:v>-20</c:v>
                </c:pt>
                <c:pt idx="12">
                  <c:v>-14</c:v>
                </c:pt>
                <c:pt idx="13">
                  <c:v>-16</c:v>
                </c:pt>
                <c:pt idx="14">
                  <c:v>-5</c:v>
                </c:pt>
                <c:pt idx="15">
                  <c:v>-9</c:v>
                </c:pt>
                <c:pt idx="16">
                  <c:v>-17</c:v>
                </c:pt>
                <c:pt idx="17">
                  <c:v>-23</c:v>
                </c:pt>
                <c:pt idx="18">
                  <c:v>-19</c:v>
                </c:pt>
                <c:pt idx="19">
                  <c:v>-19</c:v>
                </c:pt>
                <c:pt idx="20">
                  <c:v>-24</c:v>
                </c:pt>
                <c:pt idx="21">
                  <c:v>-9</c:v>
                </c:pt>
                <c:pt idx="22">
                  <c:v>-8</c:v>
                </c:pt>
                <c:pt idx="23">
                  <c:v>-28</c:v>
                </c:pt>
                <c:pt idx="24">
                  <c:v>-23</c:v>
                </c:pt>
                <c:pt idx="25">
                  <c:v>-28</c:v>
                </c:pt>
                <c:pt idx="26">
                  <c:v>-4</c:v>
                </c:pt>
                <c:pt idx="27">
                  <c:v>-28</c:v>
                </c:pt>
                <c:pt idx="28">
                  <c:v>-17</c:v>
                </c:pt>
                <c:pt idx="29">
                  <c:v>-9</c:v>
                </c:pt>
                <c:pt idx="30">
                  <c:v>-32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02-4C8F-AE2F-06E8372FCF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harleydavidson.deutschland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74</c:v>
                </c:pt>
                <c:pt idx="1">
                  <c:v>74</c:v>
                </c:pt>
                <c:pt idx="2">
                  <c:v>54</c:v>
                </c:pt>
                <c:pt idx="3">
                  <c:v>71</c:v>
                </c:pt>
                <c:pt idx="4">
                  <c:v>42</c:v>
                </c:pt>
                <c:pt idx="5">
                  <c:v>66</c:v>
                </c:pt>
                <c:pt idx="6">
                  <c:v>48</c:v>
                </c:pt>
                <c:pt idx="7">
                  <c:v>37</c:v>
                </c:pt>
                <c:pt idx="8">
                  <c:v>55</c:v>
                </c:pt>
                <c:pt idx="9">
                  <c:v>18</c:v>
                </c:pt>
                <c:pt idx="10">
                  <c:v>35</c:v>
                </c:pt>
                <c:pt idx="11">
                  <c:v>33</c:v>
                </c:pt>
                <c:pt idx="12">
                  <c:v>78</c:v>
                </c:pt>
                <c:pt idx="13">
                  <c:v>49</c:v>
                </c:pt>
                <c:pt idx="14">
                  <c:v>66</c:v>
                </c:pt>
                <c:pt idx="15">
                  <c:v>43</c:v>
                </c:pt>
                <c:pt idx="16">
                  <c:v>39</c:v>
                </c:pt>
                <c:pt idx="17">
                  <c:v>77</c:v>
                </c:pt>
                <c:pt idx="18">
                  <c:v>64</c:v>
                </c:pt>
                <c:pt idx="19">
                  <c:v>38</c:v>
                </c:pt>
                <c:pt idx="20">
                  <c:v>52</c:v>
                </c:pt>
                <c:pt idx="21">
                  <c:v>58</c:v>
                </c:pt>
                <c:pt idx="22">
                  <c:v>61</c:v>
                </c:pt>
                <c:pt idx="23">
                  <c:v>54</c:v>
                </c:pt>
                <c:pt idx="24">
                  <c:v>59</c:v>
                </c:pt>
                <c:pt idx="25">
                  <c:v>61</c:v>
                </c:pt>
                <c:pt idx="26">
                  <c:v>45</c:v>
                </c:pt>
                <c:pt idx="27">
                  <c:v>51</c:v>
                </c:pt>
                <c:pt idx="28">
                  <c:v>64</c:v>
                </c:pt>
                <c:pt idx="29">
                  <c:v>78</c:v>
                </c:pt>
                <c:pt idx="30">
                  <c:v>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02-4C8F-AE2F-06E8372FCF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hondamotorrad_de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33</c:v>
                </c:pt>
                <c:pt idx="1">
                  <c:v>11</c:v>
                </c:pt>
                <c:pt idx="2">
                  <c:v>5</c:v>
                </c:pt>
                <c:pt idx="3">
                  <c:v>43</c:v>
                </c:pt>
                <c:pt idx="4">
                  <c:v>24</c:v>
                </c:pt>
                <c:pt idx="5">
                  <c:v>42</c:v>
                </c:pt>
                <c:pt idx="6">
                  <c:v>45</c:v>
                </c:pt>
                <c:pt idx="7">
                  <c:v>48</c:v>
                </c:pt>
                <c:pt idx="8">
                  <c:v>28</c:v>
                </c:pt>
                <c:pt idx="9">
                  <c:v>16</c:v>
                </c:pt>
                <c:pt idx="10">
                  <c:v>15</c:v>
                </c:pt>
                <c:pt idx="11">
                  <c:v>35</c:v>
                </c:pt>
                <c:pt idx="12">
                  <c:v>18</c:v>
                </c:pt>
                <c:pt idx="13">
                  <c:v>30</c:v>
                </c:pt>
                <c:pt idx="14">
                  <c:v>29</c:v>
                </c:pt>
                <c:pt idx="15">
                  <c:v>14</c:v>
                </c:pt>
                <c:pt idx="16">
                  <c:v>17</c:v>
                </c:pt>
                <c:pt idx="17">
                  <c:v>25</c:v>
                </c:pt>
                <c:pt idx="18">
                  <c:v>23</c:v>
                </c:pt>
                <c:pt idx="19">
                  <c:v>23</c:v>
                </c:pt>
                <c:pt idx="20">
                  <c:v>18</c:v>
                </c:pt>
                <c:pt idx="21">
                  <c:v>43</c:v>
                </c:pt>
                <c:pt idx="22">
                  <c:v>14</c:v>
                </c:pt>
                <c:pt idx="23">
                  <c:v>12</c:v>
                </c:pt>
                <c:pt idx="24">
                  <c:v>0</c:v>
                </c:pt>
                <c:pt idx="25">
                  <c:v>13</c:v>
                </c:pt>
                <c:pt idx="26">
                  <c:v>19</c:v>
                </c:pt>
                <c:pt idx="27">
                  <c:v>24</c:v>
                </c:pt>
                <c:pt idx="28">
                  <c:v>35</c:v>
                </c:pt>
                <c:pt idx="29">
                  <c:v>46</c:v>
                </c:pt>
                <c:pt idx="3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02-4C8F-AE2F-06E8372FCF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kawasaki.deutschland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-21</c:v>
                </c:pt>
                <c:pt idx="1">
                  <c:v>-8</c:v>
                </c:pt>
                <c:pt idx="2">
                  <c:v>-12</c:v>
                </c:pt>
                <c:pt idx="3">
                  <c:v>-25</c:v>
                </c:pt>
                <c:pt idx="4">
                  <c:v>-3</c:v>
                </c:pt>
                <c:pt idx="5">
                  <c:v>50</c:v>
                </c:pt>
                <c:pt idx="6">
                  <c:v>42</c:v>
                </c:pt>
                <c:pt idx="7">
                  <c:v>17</c:v>
                </c:pt>
                <c:pt idx="8">
                  <c:v>29</c:v>
                </c:pt>
                <c:pt idx="9">
                  <c:v>23</c:v>
                </c:pt>
                <c:pt idx="10">
                  <c:v>-10</c:v>
                </c:pt>
                <c:pt idx="11">
                  <c:v>-15</c:v>
                </c:pt>
                <c:pt idx="12">
                  <c:v>0</c:v>
                </c:pt>
                <c:pt idx="13">
                  <c:v>-2</c:v>
                </c:pt>
                <c:pt idx="14">
                  <c:v>134</c:v>
                </c:pt>
                <c:pt idx="15">
                  <c:v>68</c:v>
                </c:pt>
                <c:pt idx="16">
                  <c:v>56</c:v>
                </c:pt>
                <c:pt idx="17">
                  <c:v>0</c:v>
                </c:pt>
                <c:pt idx="18">
                  <c:v>11</c:v>
                </c:pt>
                <c:pt idx="19">
                  <c:v>-8</c:v>
                </c:pt>
                <c:pt idx="20">
                  <c:v>-2</c:v>
                </c:pt>
                <c:pt idx="21">
                  <c:v>21</c:v>
                </c:pt>
                <c:pt idx="22">
                  <c:v>14</c:v>
                </c:pt>
                <c:pt idx="23">
                  <c:v>14</c:v>
                </c:pt>
                <c:pt idx="24">
                  <c:v>0</c:v>
                </c:pt>
                <c:pt idx="25">
                  <c:v>70</c:v>
                </c:pt>
                <c:pt idx="26">
                  <c:v>34</c:v>
                </c:pt>
                <c:pt idx="27">
                  <c:v>64</c:v>
                </c:pt>
                <c:pt idx="28">
                  <c:v>24</c:v>
                </c:pt>
                <c:pt idx="29">
                  <c:v>10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02-4C8F-AE2F-06E8372FCF6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ktm_dach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27</c:v>
                </c:pt>
                <c:pt idx="1">
                  <c:v>38</c:v>
                </c:pt>
                <c:pt idx="2">
                  <c:v>13</c:v>
                </c:pt>
                <c:pt idx="3">
                  <c:v>1</c:v>
                </c:pt>
                <c:pt idx="4">
                  <c:v>14</c:v>
                </c:pt>
                <c:pt idx="5">
                  <c:v>3</c:v>
                </c:pt>
                <c:pt idx="6">
                  <c:v>15</c:v>
                </c:pt>
                <c:pt idx="7">
                  <c:v>5</c:v>
                </c:pt>
                <c:pt idx="8">
                  <c:v>-4</c:v>
                </c:pt>
                <c:pt idx="9">
                  <c:v>-7</c:v>
                </c:pt>
                <c:pt idx="10">
                  <c:v>-6</c:v>
                </c:pt>
                <c:pt idx="11">
                  <c:v>19</c:v>
                </c:pt>
                <c:pt idx="12">
                  <c:v>12</c:v>
                </c:pt>
                <c:pt idx="13">
                  <c:v>-16</c:v>
                </c:pt>
                <c:pt idx="14">
                  <c:v>8</c:v>
                </c:pt>
                <c:pt idx="15">
                  <c:v>0</c:v>
                </c:pt>
                <c:pt idx="16">
                  <c:v>-11</c:v>
                </c:pt>
                <c:pt idx="17">
                  <c:v>-2</c:v>
                </c:pt>
                <c:pt idx="18">
                  <c:v>4</c:v>
                </c:pt>
                <c:pt idx="19">
                  <c:v>-9</c:v>
                </c:pt>
                <c:pt idx="20">
                  <c:v>-10</c:v>
                </c:pt>
                <c:pt idx="21">
                  <c:v>8</c:v>
                </c:pt>
                <c:pt idx="22">
                  <c:v>3</c:v>
                </c:pt>
                <c:pt idx="23">
                  <c:v>-12</c:v>
                </c:pt>
                <c:pt idx="24">
                  <c:v>2</c:v>
                </c:pt>
                <c:pt idx="25">
                  <c:v>-20</c:v>
                </c:pt>
                <c:pt idx="26">
                  <c:v>-22</c:v>
                </c:pt>
                <c:pt idx="27">
                  <c:v>-5</c:v>
                </c:pt>
                <c:pt idx="28">
                  <c:v>1</c:v>
                </c:pt>
                <c:pt idx="29">
                  <c:v>-6</c:v>
                </c:pt>
                <c:pt idx="30">
                  <c:v>-26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E02-4C8F-AE2F-06E8372FCF6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suzukimotorrad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6</c:v>
                </c:pt>
                <c:pt idx="1">
                  <c:v>-9</c:v>
                </c:pt>
                <c:pt idx="2">
                  <c:v>-6</c:v>
                </c:pt>
                <c:pt idx="3">
                  <c:v>0</c:v>
                </c:pt>
                <c:pt idx="4">
                  <c:v>-2</c:v>
                </c:pt>
                <c:pt idx="5">
                  <c:v>5</c:v>
                </c:pt>
                <c:pt idx="6">
                  <c:v>-1</c:v>
                </c:pt>
                <c:pt idx="7">
                  <c:v>3</c:v>
                </c:pt>
                <c:pt idx="8">
                  <c:v>-1</c:v>
                </c:pt>
                <c:pt idx="9">
                  <c:v>38</c:v>
                </c:pt>
                <c:pt idx="10">
                  <c:v>17</c:v>
                </c:pt>
                <c:pt idx="11">
                  <c:v>-1</c:v>
                </c:pt>
                <c:pt idx="12">
                  <c:v>0</c:v>
                </c:pt>
                <c:pt idx="13">
                  <c:v>12</c:v>
                </c:pt>
                <c:pt idx="14">
                  <c:v>3</c:v>
                </c:pt>
                <c:pt idx="15">
                  <c:v>-2</c:v>
                </c:pt>
                <c:pt idx="16">
                  <c:v>-3</c:v>
                </c:pt>
                <c:pt idx="17">
                  <c:v>-4</c:v>
                </c:pt>
                <c:pt idx="18">
                  <c:v>-6</c:v>
                </c:pt>
                <c:pt idx="19">
                  <c:v>-14</c:v>
                </c:pt>
                <c:pt idx="20">
                  <c:v>1</c:v>
                </c:pt>
                <c:pt idx="21">
                  <c:v>14</c:v>
                </c:pt>
                <c:pt idx="22">
                  <c:v>6</c:v>
                </c:pt>
                <c:pt idx="23">
                  <c:v>-4</c:v>
                </c:pt>
                <c:pt idx="24">
                  <c:v>17</c:v>
                </c:pt>
                <c:pt idx="25">
                  <c:v>7</c:v>
                </c:pt>
                <c:pt idx="26">
                  <c:v>-4</c:v>
                </c:pt>
                <c:pt idx="27">
                  <c:v>10</c:v>
                </c:pt>
                <c:pt idx="28">
                  <c:v>10</c:v>
                </c:pt>
                <c:pt idx="29">
                  <c:v>15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E02-4C8F-AE2F-06E8372FC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28920"/>
        <c:axId val="345427280"/>
      </c:lineChart>
      <c:dateAx>
        <c:axId val="345428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27280"/>
        <c:crosses val="autoZero"/>
        <c:auto val="1"/>
        <c:lblOffset val="100"/>
        <c:baseTimeUnit val="days"/>
      </c:dateAx>
      <c:valAx>
        <c:axId val="34542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2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yamahamotorde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C5-43C7-8F72-7E6EFDDA51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bmwmotorradde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C5-43C7-8F72-7E6EFDDA51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ducatideutschland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C5-43C7-8F72-7E6EFDDA51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harleydavidson.deutschland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C5-43C7-8F72-7E6EFDDA51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hondamotorrad_de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C5-43C7-8F72-7E6EFDDA51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kawasaki.deutschland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C5-43C7-8F72-7E6EFDDA510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ktm_dach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5C5-43C7-8F72-7E6EFDDA510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suzukimotorrad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C5-43C7-8F72-7E6EFDDA5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04680"/>
        <c:axId val="388005336"/>
      </c:lineChart>
      <c:dateAx>
        <c:axId val="388004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05336"/>
        <c:crosses val="autoZero"/>
        <c:auto val="1"/>
        <c:lblOffset val="100"/>
        <c:baseTimeUnit val="days"/>
      </c:dateAx>
      <c:valAx>
        <c:axId val="38800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0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01-493A-9C23-A65708A19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Suzuki Motorrad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01-493A-9C23-A65708A191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Kawasaki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01-493A-9C23-A65708A19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827264"/>
        <c:axId val="78822672"/>
      </c:lineChart>
      <c:dateAx>
        <c:axId val="78827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822672"/>
        <c:crosses val="autoZero"/>
        <c:auto val="1"/>
        <c:lblOffset val="100"/>
        <c:baseTimeUnit val="days"/>
      </c:dateAx>
      <c:valAx>
        <c:axId val="7882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82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6</c:v>
                </c:pt>
                <c:pt idx="2">
                  <c:v>9</c:v>
                </c:pt>
                <c:pt idx="3">
                  <c:v>8</c:v>
                </c:pt>
                <c:pt idx="4">
                  <c:v>21</c:v>
                </c:pt>
                <c:pt idx="5">
                  <c:v>5</c:v>
                </c:pt>
                <c:pt idx="6">
                  <c:v>23</c:v>
                </c:pt>
                <c:pt idx="7">
                  <c:v>66</c:v>
                </c:pt>
                <c:pt idx="8">
                  <c:v>40</c:v>
                </c:pt>
                <c:pt idx="9">
                  <c:v>21</c:v>
                </c:pt>
                <c:pt idx="10">
                  <c:v>7</c:v>
                </c:pt>
                <c:pt idx="11">
                  <c:v>6</c:v>
                </c:pt>
                <c:pt idx="12">
                  <c:v>2</c:v>
                </c:pt>
                <c:pt idx="13">
                  <c:v>4</c:v>
                </c:pt>
                <c:pt idx="14">
                  <c:v>8</c:v>
                </c:pt>
                <c:pt idx="15">
                  <c:v>14</c:v>
                </c:pt>
                <c:pt idx="16">
                  <c:v>-6</c:v>
                </c:pt>
                <c:pt idx="17">
                  <c:v>6</c:v>
                </c:pt>
                <c:pt idx="18">
                  <c:v>-8</c:v>
                </c:pt>
                <c:pt idx="19">
                  <c:v>-6</c:v>
                </c:pt>
                <c:pt idx="20">
                  <c:v>-4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-8</c:v>
                </c:pt>
                <c:pt idx="26">
                  <c:v>2</c:v>
                </c:pt>
                <c:pt idx="27">
                  <c:v>1</c:v>
                </c:pt>
                <c:pt idx="28">
                  <c:v>-4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5C-4662-8E70-00885038AD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824968"/>
        <c:axId val="78827592"/>
      </c:lineChart>
      <c:dateAx>
        <c:axId val="78824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827592"/>
        <c:crosses val="autoZero"/>
        <c:auto val="1"/>
        <c:lblOffset val="100"/>
        <c:baseTimeUnit val="days"/>
      </c:dateAx>
      <c:valAx>
        <c:axId val="7882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82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79-4A2F-8D75-2C1C98037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771824"/>
        <c:axId val="281772480"/>
      </c:barChart>
      <c:catAx>
        <c:axId val="2817718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72480"/>
        <c:crosses val="autoZero"/>
        <c:auto val="1"/>
        <c:lblAlgn val="ctr"/>
        <c:lblOffset val="100"/>
        <c:noMultiLvlLbl val="0"/>
      </c:catAx>
      <c:valAx>
        <c:axId val="28177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7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1-4559-B6B5-7C6BA08DA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782648"/>
        <c:axId val="281782976"/>
      </c:barChart>
      <c:catAx>
        <c:axId val="28178264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82976"/>
        <c:crosses val="autoZero"/>
        <c:auto val="1"/>
        <c:lblAlgn val="ctr"/>
        <c:lblOffset val="100"/>
        <c:noMultiLvlLbl val="0"/>
      </c:catAx>
      <c:valAx>
        <c:axId val="28178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8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8981-F6C1-4769-A692-2A99ED4A7A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BMW Motorrad Deutschland - Wettbewerber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CAB03A-3EAC-4002-9CB3-DC58D5EB69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3343656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BCF4C-784E-44BE-953A-C12E2C72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4B9B67-D14C-4155-8B42-5738C9D301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6119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A1027-0167-49F3-BAC1-73B46D1A0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352FE-7A47-46EC-805B-3F388E523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519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95A07-4A45-454A-9EB5-4A413A04B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D16CE3-21F4-43EA-B1CE-91FA85443E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9351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0355B-FE52-4A1F-9953-D0EF12A11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74B5F-1D3B-4F7A-A5B9-C32B6C0E1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900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30C1-A3B8-4ADE-9CCC-C5866430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DF51CC-5A84-4479-A74C-999C0E8D9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3583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655BE-1413-4119-BCD1-90CA1DE32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BA73D-F0DC-4504-A15A-3C7FC2577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35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B586B-8432-4F94-86E1-876736B6C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C3C0E-721D-4814-9941-AB020A187E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6811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91166-E321-471B-B0AD-1B013EDD3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EA30D-ED8F-4587-B167-A523157E8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244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BFA2E-7F43-4B54-88A5-A6B9AB712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489A90-808B-4386-A636-70646F92BC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4987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1F80E-A947-4CA2-B077-63B2C7990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15792-0095-455D-9C57-091B81CF0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81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614DA-0615-4B79-B413-4D62D67E2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2BF5AA-76C6-43B9-8C37-F44AE1AF85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6925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01535-7851-415F-8350-21E65549F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F93DC-23EB-4F89-B66B-239D1CC54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286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8186-8FD7-433F-8FF7-27BAFEA3E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9478D1-4546-40BE-8688-CA024D26E7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6625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69192-0506-499B-B9D4-59695B656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EF6F2-165D-465F-B2CE-CAAB1CEC6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60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64FCA-CB24-4D90-90B2-4825DBDBF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Posts | Benchmark BMW Motorrad DE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FAA001-5375-4EA7-9903-A0C3D838DB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7255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029DE-6AC2-4DFB-86F1-17621F33B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125D2-715E-494C-83CF-E9E4C265C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366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84D9-7AF3-4C16-9E30-175053C32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548FB3-382C-4209-BF53-76A962225D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78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0412B-84EA-48A3-BFF1-FFDCE3E20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681A0-6940-4ECF-B4F2-0DCB84DBB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777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14D48-F66D-4248-8F86-81CBFB700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Change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488295-EC49-4948-A7A2-1453453041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637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0B60A-7D47-4E66-9660-55004E6F5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EF878-AAAB-43FE-8E49-242E866AE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409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E6049-FD99-4D8B-9F09-FB1F81EAE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Benchmark BMW Motorrad 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C134E-FF54-4F87-8DF3-BB3513766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4365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008382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77831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772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4632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6481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0285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296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9393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905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1139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17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16:00:47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16:00:47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14:30:19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14:30:19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0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81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21:10:03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21:10:03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7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11:00:25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11:00:25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48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16:02:42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16:02:42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82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14:30:50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14:30:50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36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13:00:11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13:00:11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93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10:29:07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10:29:07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642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C0366-FF0D-4381-905E-A9AD99296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395144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5878E-B180-4792-9A03-8B5C894BC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Benchmark BMW Motorrad 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E4521-DF40-4447-8C18-94826BFF9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0187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412598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1572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776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6969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1832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7794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2135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667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7183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4489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61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08/27/2026 18:02:22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08/27/2026 18:02:22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13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08/26/2026 16:30:28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08/26/2026 16:30:28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45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08/26/2026 14:30:25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08/26/2026 14:30:25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42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08/26/2026 08:00:42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08/26/2026 08:00:42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57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08/25/2026 17:40:43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08/25/2026 17:40:43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9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08/25/2026 15:51:37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08/25/2026 15:51:37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58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08/25/2026 10:01:37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08/25/2026 10:01:37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24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08/24/2026 18:04:18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08/24/2026 18:04:18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6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08/24/2026 14:31:34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08/24/2026 14:31:34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72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1456F-65AB-4FA4-9D62-539DC3233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281034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64EB7-8B07-4B8C-B9CD-E47245E09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Benchmark BMW Motorrad 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D9FFC5-7DC1-482E-92A8-E48A30A8D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3816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295950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1640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590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682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6466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1311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5266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357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0442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0198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40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08/23/2026 16:00:56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08/23/2026 16:00:56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42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08/22/2026 14:30:41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08/22/2026 14:30:41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08/22/2026 11:00:29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08/22/2026 11:00:29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4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08/22/2026 10:00:59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08/22/2026 10:00:59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08/21/2026 16:03:04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08/21/2026 16:03:04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93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08/21/2026 16:00:28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08/21/2026 16:00:28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08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08/21/2026 14:31:48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08/21/2026 14:31:48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334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D0A95-D555-49F9-A0DB-05DEFCE8B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825779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3B45E-E763-40A7-ADAD-93EFD4597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Benchmark BMW Motorrad DE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E68F1-F690-49D2-B6C1-E7315356C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0688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64397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07283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29987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610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464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671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239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984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85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22:13:55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22:13:55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33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18:00:03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18:00:03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1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14:32:10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14:32:10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95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14:05:00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14:05:00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80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12:00:41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12:00:41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7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11:09:30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11:09:30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81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9346A-4C15-4E6A-883F-167856656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4031504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885E3-3AB7-4D4C-B3CF-66DFA1A9F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Benchmark BMW Motorrad DE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2A546C-19F5-4602-BF9C-4F446450C2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581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293751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75819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20176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95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321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889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308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48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10:20:53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10:20:53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30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16:09:57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16:09:57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3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16:03:23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16:03:23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33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14:30:43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14:30:43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75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08/30/2026 10:00:46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7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23:40:08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23:40:08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81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F0701-B7E7-414E-B8DE-5DCCA1C19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965341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0049B-5858-4D99-99EE-E22241EE2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Benchmark BMW Motorrad DE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13F671-6FBC-4DB1-8289-82D65ADC64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066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65940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99728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87444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630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8900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872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0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231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15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21:09:50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21:09:50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61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14:31:12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14:31:12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9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11:03:24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08/29/2026 11:03:24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1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18:00:04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18:00:04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93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16:01:55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16:01:55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92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15:21:12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15:21:12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097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A8EEA-4745-43CD-BB1D-89C67D147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580236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E175-DF78-4165-8EA7-007714E7E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Benchmark BMW Motorrad DE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B15960-C0DD-450A-BE1D-1278D96906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6129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13609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84300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320503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672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552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87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556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585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8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14:45:53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14:45:53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75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13:04:59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13:04:59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73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13:00:19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13:00:19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64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12:00:37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12:00:37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83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10:29:25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10:29:25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3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08/27/2026 18:02:42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08/27/2026 18:02:42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453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A1DDB-E15A-43D6-9E61-D73AF497F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2999866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CA235-D037-48A3-8DD0-031697C3B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Benchmark BMW Motorrad DE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889E0-E169-4579-854E-5B6BDC072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722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671139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99356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83706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633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7174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5239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517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7724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35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08/27/2026 14:31:05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08/27/2026 14:31:05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242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2AE9A-F29D-480F-888E-C0D335705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480625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89645-372F-4833-B826-556DE9CC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Video View Time by Gender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DCB182-55D4-44E6-8A7F-D9D4354787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010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F3517-C36C-4E43-9CEF-C74537DC7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676C3-86F1-4FE2-87F4-9B26BFCAE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40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D1B11-205C-47CA-8C1E-70B0A23F3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Video View Time by Age Group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72416C-6279-415E-B647-7FBAAFC6A0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9041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B06AC-D55E-434A-95BF-0385FD59D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1E1D6-9C2C-4030-8AE2-32D6CB0BC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13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B8998-BB55-48EE-9978-B9E96EFBE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Benchmark BMW Motorrad 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CB459-892B-4B35-BA97-04AA0E597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776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54902597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3978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421836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230282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7808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9118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6572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2227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766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3287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2430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4004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98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574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42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Motorrad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4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Suzuki Motorrad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4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Kawasaki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494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8A3B4-D296-4121-9835-FDAFAEA20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455996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F6986-F670-410F-8B56-9E48C496A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Benchmark BMW Motorrad 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4FA17E-6074-49A4-994B-25933C5A40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1006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584423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9952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4562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6571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009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4627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7389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3419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1399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535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7887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6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36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82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kawasaki.deutschland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32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ducatideutschland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36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hondamotorrad_de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37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ktm_dach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00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suzukimotorrad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7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harleydavidson.deutschland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16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1CA71-435E-4B94-9320-62D717E91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588717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1256</Words>
  <Application>Microsoft Office PowerPoint</Application>
  <PresentationFormat>On-screen Show (4:3)</PresentationFormat>
  <Paragraphs>708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BMW Motorrad Deutschland - Wettbewerber</vt:lpstr>
      <vt:lpstr>Facebook Followers Total | Benchmark BMW Motorrad DE</vt:lpstr>
      <vt:lpstr>Facebook Interaction Rate | Benchmark BMW Motorrad DE</vt:lpstr>
      <vt:lpstr>Facebook Total Interactions | Benchmark BMW Motorrad DE</vt:lpstr>
      <vt:lpstr>Instagram Followers Total | Benchmark BMW Motorrad DE</vt:lpstr>
      <vt:lpstr>Instagram Interaction Rate | Benchmark BMW Motorrad DE</vt:lpstr>
      <vt:lpstr>Instagram Total Interactions | Benchmark BMW Motorrad DE</vt:lpstr>
      <vt:lpstr>Instagram Followers Change | Benchmark BMW Motorrad DE</vt:lpstr>
      <vt:lpstr>Instagram Posts | Benchmark BMW Motorrad DE</vt:lpstr>
      <vt:lpstr>Facebook Own Posts | Benchmark BMW Motorrad DE</vt:lpstr>
      <vt:lpstr>Facebook Followers Change | Benchmark BMW Motorrad DE</vt:lpstr>
      <vt:lpstr>Facebook Own Posts Table | Benchmark BMW Motorrad DE - 1 of 3</vt:lpstr>
      <vt:lpstr>Facebook Own Posts Table | Benchmark BMW Motorrad DE - 2 of 3</vt:lpstr>
      <vt:lpstr>Facebook Own Posts Table | Benchmark BMW Motorrad DE - 3 of 3</vt:lpstr>
      <vt:lpstr>Instagram Posts Table | Benchmark BMW Motorrad DE - 1 of 5</vt:lpstr>
      <vt:lpstr>Instagram Posts Table | Benchmark BMW Motorrad DE - 2 of 5</vt:lpstr>
      <vt:lpstr>Instagram Posts Table | Benchmark BMW Motorrad DE - 3 of 5</vt:lpstr>
      <vt:lpstr>Instagram Posts Table | Benchmark BMW Motorrad DE - 4 of 5</vt:lpstr>
      <vt:lpstr>Instagram Posts Table | Benchmark BMW Motorrad DE - 5 of 5</vt:lpstr>
      <vt:lpstr>Facebook Total Video View Time by Gender | Benchmark BMW Motorrad DE</vt:lpstr>
      <vt:lpstr>Facebook Total Video View Time by Age Group | Benchmark BMW Motorrad DE</vt:lpstr>
      <vt:lpstr>Facebook Key Metrics Table | Benchmark BMW Motorrad DE</vt:lpstr>
      <vt:lpstr>Instagram Key Metrics Table | Benchmark BMW Motorrad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BMW Motorrad Deutschland - Wettbewerber</dc:title>
  <dc:creator>Frederik Born</dc:creator>
  <cp:lastModifiedBy>Frederik Born</cp:lastModifiedBy>
  <cp:revision>1</cp:revision>
  <dcterms:created xsi:type="dcterms:W3CDTF">2026-09-11T16:18:19Z</dcterms:created>
  <dcterms:modified xsi:type="dcterms:W3CDTF">2026-09-11T16:19:25Z</dcterms:modified>
</cp:coreProperties>
</file>