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3" r:id="rId66"/>
    <p:sldId id="324" r:id="rId67"/>
    <p:sldId id="325" r:id="rId68"/>
    <p:sldId id="326" r:id="rId69"/>
    <p:sldId id="327" r:id="rId70"/>
    <p:sldId id="328" r:id="rId71"/>
    <p:sldId id="329" r:id="rId72"/>
    <p:sldId id="330" r:id="rId73"/>
    <p:sldId id="331" r:id="rId74"/>
    <p:sldId id="332" r:id="rId75"/>
    <p:sldId id="333" r:id="rId76"/>
    <p:sldId id="334" r:id="rId77"/>
    <p:sldId id="335" r:id="rId78"/>
    <p:sldId id="336" r:id="rId79"/>
    <p:sldId id="337" r:id="rId80"/>
    <p:sldId id="338" r:id="rId81"/>
    <p:sldId id="339" r:id="rId82"/>
    <p:sldId id="340" r:id="rId83"/>
    <p:sldId id="341" r:id="rId84"/>
    <p:sldId id="342" r:id="rId85"/>
    <p:sldId id="343" r:id="rId86"/>
    <p:sldId id="344" r:id="rId87"/>
    <p:sldId id="345" r:id="rId88"/>
    <p:sldId id="346" r:id="rId89"/>
    <p:sldId id="347" r:id="rId90"/>
    <p:sldId id="348" r:id="rId91"/>
    <p:sldId id="350" r:id="rId92"/>
    <p:sldId id="351" r:id="rId93"/>
    <p:sldId id="352" r:id="rId94"/>
    <p:sldId id="353" r:id="rId95"/>
    <p:sldId id="354" r:id="rId96"/>
    <p:sldId id="355" r:id="rId97"/>
    <p:sldId id="356" r:id="rId98"/>
    <p:sldId id="357" r:id="rId99"/>
    <p:sldId id="358" r:id="rId100"/>
    <p:sldId id="360" r:id="rId101"/>
    <p:sldId id="361" r:id="rId102"/>
    <p:sldId id="362" r:id="rId103"/>
    <p:sldId id="363" r:id="rId104"/>
    <p:sldId id="364" r:id="rId105"/>
    <p:sldId id="365" r:id="rId106"/>
    <p:sldId id="366" r:id="rId107"/>
    <p:sldId id="367" r:id="rId108"/>
    <p:sldId id="368" r:id="rId109"/>
    <p:sldId id="369" r:id="rId110"/>
    <p:sldId id="370" r:id="rId111"/>
    <p:sldId id="371" r:id="rId112"/>
    <p:sldId id="372" r:id="rId113"/>
    <p:sldId id="373" r:id="rId114"/>
    <p:sldId id="374" r:id="rId115"/>
    <p:sldId id="375" r:id="rId116"/>
    <p:sldId id="376" r:id="rId117"/>
    <p:sldId id="377" r:id="rId118"/>
    <p:sldId id="378" r:id="rId119"/>
    <p:sldId id="379" r:id="rId120"/>
    <p:sldId id="380" r:id="rId121"/>
    <p:sldId id="381" r:id="rId122"/>
    <p:sldId id="382" r:id="rId123"/>
    <p:sldId id="383" r:id="rId124"/>
    <p:sldId id="384" r:id="rId125"/>
    <p:sldId id="385" r:id="rId126"/>
  </p:sldIdLst>
  <p:sldSz cx="9144000" cy="6858000" type="screen4x3"/>
  <p:notesSz cx="6858000" cy="9144000"/>
  <p:embeddedFontLst>
    <p:embeddedFont>
      <p:font typeface="Calibri" panose="020F0502020204030204" pitchFamily="34" charset="0"/>
      <p:regular r:id="rId127"/>
      <p:bold r:id="rId128"/>
      <p:italic r:id="rId129"/>
      <p:boldItalic r:id="rId1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font" Target="fonts/font2.fntdata"/><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slide" Target="slides/slide125.xml"/><Relationship Id="rId13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font" Target="fonts/font3.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Motorrad South Africa</c:v>
                </c:pt>
              </c:strCache>
            </c:strRef>
          </c:tx>
          <c:spPr>
            <a:ln w="28575" cap="rnd">
              <a:solidFill>
                <a:schemeClr val="accent1"/>
              </a:solidFill>
              <a:round/>
            </a:ln>
            <a:effectLst/>
          </c:spPr>
          <c:marker>
            <c:symbol val="none"/>
          </c:marker>
          <c:cat>
            <c:numRef>
              <c:f>Sheet1!$A$2:$A$427</c:f>
              <c:numCache>
                <c:formatCode>m/d/yyyy</c:formatCode>
                <c:ptCount val="426"/>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pt idx="30">
                  <c:v>45992</c:v>
                </c:pt>
                <c:pt idx="31">
                  <c:v>45993</c:v>
                </c:pt>
                <c:pt idx="32">
                  <c:v>45994</c:v>
                </c:pt>
                <c:pt idx="33">
                  <c:v>45995</c:v>
                </c:pt>
                <c:pt idx="34">
                  <c:v>45996</c:v>
                </c:pt>
                <c:pt idx="35">
                  <c:v>45997</c:v>
                </c:pt>
                <c:pt idx="36">
                  <c:v>45998</c:v>
                </c:pt>
                <c:pt idx="37">
                  <c:v>45999</c:v>
                </c:pt>
                <c:pt idx="38">
                  <c:v>46000</c:v>
                </c:pt>
                <c:pt idx="39">
                  <c:v>46001</c:v>
                </c:pt>
                <c:pt idx="40">
                  <c:v>46002</c:v>
                </c:pt>
                <c:pt idx="41">
                  <c:v>46003</c:v>
                </c:pt>
                <c:pt idx="42">
                  <c:v>46004</c:v>
                </c:pt>
                <c:pt idx="43">
                  <c:v>46005</c:v>
                </c:pt>
                <c:pt idx="44">
                  <c:v>46006</c:v>
                </c:pt>
                <c:pt idx="45">
                  <c:v>46007</c:v>
                </c:pt>
                <c:pt idx="46">
                  <c:v>46008</c:v>
                </c:pt>
                <c:pt idx="47">
                  <c:v>46009</c:v>
                </c:pt>
                <c:pt idx="48">
                  <c:v>46010</c:v>
                </c:pt>
                <c:pt idx="49">
                  <c:v>46011</c:v>
                </c:pt>
                <c:pt idx="50">
                  <c:v>46012</c:v>
                </c:pt>
                <c:pt idx="51">
                  <c:v>46013</c:v>
                </c:pt>
                <c:pt idx="52">
                  <c:v>46014</c:v>
                </c:pt>
                <c:pt idx="53">
                  <c:v>46015</c:v>
                </c:pt>
                <c:pt idx="54">
                  <c:v>46016</c:v>
                </c:pt>
                <c:pt idx="55">
                  <c:v>46017</c:v>
                </c:pt>
                <c:pt idx="56">
                  <c:v>46018</c:v>
                </c:pt>
                <c:pt idx="57">
                  <c:v>46019</c:v>
                </c:pt>
                <c:pt idx="58">
                  <c:v>46020</c:v>
                </c:pt>
                <c:pt idx="59">
                  <c:v>46021</c:v>
                </c:pt>
                <c:pt idx="60">
                  <c:v>46022</c:v>
                </c:pt>
                <c:pt idx="61">
                  <c:v>46023</c:v>
                </c:pt>
                <c:pt idx="62">
                  <c:v>46024</c:v>
                </c:pt>
                <c:pt idx="63">
                  <c:v>46025</c:v>
                </c:pt>
                <c:pt idx="64">
                  <c:v>46026</c:v>
                </c:pt>
                <c:pt idx="65">
                  <c:v>46027</c:v>
                </c:pt>
                <c:pt idx="66">
                  <c:v>46028</c:v>
                </c:pt>
                <c:pt idx="67">
                  <c:v>46029</c:v>
                </c:pt>
                <c:pt idx="68">
                  <c:v>46030</c:v>
                </c:pt>
                <c:pt idx="69">
                  <c:v>46031</c:v>
                </c:pt>
                <c:pt idx="70">
                  <c:v>46032</c:v>
                </c:pt>
                <c:pt idx="71">
                  <c:v>46033</c:v>
                </c:pt>
                <c:pt idx="72">
                  <c:v>46034</c:v>
                </c:pt>
                <c:pt idx="73">
                  <c:v>46035</c:v>
                </c:pt>
                <c:pt idx="74">
                  <c:v>46036</c:v>
                </c:pt>
                <c:pt idx="75">
                  <c:v>46037</c:v>
                </c:pt>
                <c:pt idx="76">
                  <c:v>46038</c:v>
                </c:pt>
                <c:pt idx="77">
                  <c:v>46039</c:v>
                </c:pt>
                <c:pt idx="78">
                  <c:v>46040</c:v>
                </c:pt>
                <c:pt idx="79">
                  <c:v>46041</c:v>
                </c:pt>
                <c:pt idx="80">
                  <c:v>46042</c:v>
                </c:pt>
                <c:pt idx="81">
                  <c:v>46043</c:v>
                </c:pt>
                <c:pt idx="82">
                  <c:v>46044</c:v>
                </c:pt>
                <c:pt idx="83">
                  <c:v>46045</c:v>
                </c:pt>
                <c:pt idx="84">
                  <c:v>46046</c:v>
                </c:pt>
                <c:pt idx="85">
                  <c:v>46047</c:v>
                </c:pt>
                <c:pt idx="86">
                  <c:v>46048</c:v>
                </c:pt>
                <c:pt idx="87">
                  <c:v>46049</c:v>
                </c:pt>
                <c:pt idx="88">
                  <c:v>46050</c:v>
                </c:pt>
                <c:pt idx="89">
                  <c:v>46051</c:v>
                </c:pt>
                <c:pt idx="90">
                  <c:v>46052</c:v>
                </c:pt>
                <c:pt idx="91">
                  <c:v>46053</c:v>
                </c:pt>
                <c:pt idx="92">
                  <c:v>46054</c:v>
                </c:pt>
                <c:pt idx="93">
                  <c:v>46055</c:v>
                </c:pt>
                <c:pt idx="94">
                  <c:v>46056</c:v>
                </c:pt>
                <c:pt idx="95">
                  <c:v>46057</c:v>
                </c:pt>
                <c:pt idx="96">
                  <c:v>46058</c:v>
                </c:pt>
                <c:pt idx="97">
                  <c:v>46059</c:v>
                </c:pt>
                <c:pt idx="98">
                  <c:v>46060</c:v>
                </c:pt>
                <c:pt idx="99">
                  <c:v>46061</c:v>
                </c:pt>
                <c:pt idx="100">
                  <c:v>46062</c:v>
                </c:pt>
                <c:pt idx="101">
                  <c:v>46063</c:v>
                </c:pt>
                <c:pt idx="102">
                  <c:v>46064</c:v>
                </c:pt>
                <c:pt idx="103">
                  <c:v>46065</c:v>
                </c:pt>
                <c:pt idx="104">
                  <c:v>46066</c:v>
                </c:pt>
                <c:pt idx="105">
                  <c:v>46067</c:v>
                </c:pt>
                <c:pt idx="106">
                  <c:v>46068</c:v>
                </c:pt>
                <c:pt idx="107">
                  <c:v>46069</c:v>
                </c:pt>
                <c:pt idx="108">
                  <c:v>46070</c:v>
                </c:pt>
                <c:pt idx="109">
                  <c:v>46071</c:v>
                </c:pt>
                <c:pt idx="110">
                  <c:v>46072</c:v>
                </c:pt>
                <c:pt idx="111">
                  <c:v>46073</c:v>
                </c:pt>
                <c:pt idx="112">
                  <c:v>46074</c:v>
                </c:pt>
                <c:pt idx="113">
                  <c:v>46075</c:v>
                </c:pt>
                <c:pt idx="114">
                  <c:v>46076</c:v>
                </c:pt>
                <c:pt idx="115">
                  <c:v>46077</c:v>
                </c:pt>
                <c:pt idx="116">
                  <c:v>46078</c:v>
                </c:pt>
                <c:pt idx="117">
                  <c:v>46079</c:v>
                </c:pt>
                <c:pt idx="118">
                  <c:v>46080</c:v>
                </c:pt>
                <c:pt idx="119">
                  <c:v>46081</c:v>
                </c:pt>
                <c:pt idx="120">
                  <c:v>46082</c:v>
                </c:pt>
                <c:pt idx="121">
                  <c:v>46083</c:v>
                </c:pt>
                <c:pt idx="122">
                  <c:v>46084</c:v>
                </c:pt>
                <c:pt idx="123">
                  <c:v>46085</c:v>
                </c:pt>
                <c:pt idx="124">
                  <c:v>46086</c:v>
                </c:pt>
                <c:pt idx="125">
                  <c:v>46087</c:v>
                </c:pt>
                <c:pt idx="126">
                  <c:v>46088</c:v>
                </c:pt>
                <c:pt idx="127">
                  <c:v>46089</c:v>
                </c:pt>
                <c:pt idx="128">
                  <c:v>46090</c:v>
                </c:pt>
                <c:pt idx="129">
                  <c:v>46091</c:v>
                </c:pt>
                <c:pt idx="130">
                  <c:v>46092</c:v>
                </c:pt>
                <c:pt idx="131">
                  <c:v>46093</c:v>
                </c:pt>
                <c:pt idx="132">
                  <c:v>46094</c:v>
                </c:pt>
                <c:pt idx="133">
                  <c:v>46095</c:v>
                </c:pt>
                <c:pt idx="134">
                  <c:v>46096</c:v>
                </c:pt>
                <c:pt idx="135">
                  <c:v>46097</c:v>
                </c:pt>
                <c:pt idx="136">
                  <c:v>46098</c:v>
                </c:pt>
                <c:pt idx="137">
                  <c:v>46099</c:v>
                </c:pt>
                <c:pt idx="138">
                  <c:v>46100</c:v>
                </c:pt>
                <c:pt idx="139">
                  <c:v>46101</c:v>
                </c:pt>
                <c:pt idx="140">
                  <c:v>46102</c:v>
                </c:pt>
                <c:pt idx="141">
                  <c:v>46103</c:v>
                </c:pt>
                <c:pt idx="142">
                  <c:v>46104</c:v>
                </c:pt>
                <c:pt idx="143">
                  <c:v>46105</c:v>
                </c:pt>
                <c:pt idx="144">
                  <c:v>46106</c:v>
                </c:pt>
                <c:pt idx="145">
                  <c:v>46107</c:v>
                </c:pt>
                <c:pt idx="146">
                  <c:v>46108</c:v>
                </c:pt>
                <c:pt idx="147">
                  <c:v>46109</c:v>
                </c:pt>
                <c:pt idx="148">
                  <c:v>46110</c:v>
                </c:pt>
                <c:pt idx="149">
                  <c:v>46111</c:v>
                </c:pt>
                <c:pt idx="150">
                  <c:v>46112</c:v>
                </c:pt>
                <c:pt idx="151">
                  <c:v>46113</c:v>
                </c:pt>
                <c:pt idx="152">
                  <c:v>46114</c:v>
                </c:pt>
                <c:pt idx="153">
                  <c:v>46115</c:v>
                </c:pt>
                <c:pt idx="154">
                  <c:v>46116</c:v>
                </c:pt>
                <c:pt idx="155">
                  <c:v>46117</c:v>
                </c:pt>
                <c:pt idx="156">
                  <c:v>46118</c:v>
                </c:pt>
                <c:pt idx="157">
                  <c:v>46119</c:v>
                </c:pt>
                <c:pt idx="158">
                  <c:v>46120</c:v>
                </c:pt>
                <c:pt idx="159">
                  <c:v>46121</c:v>
                </c:pt>
                <c:pt idx="160">
                  <c:v>46122</c:v>
                </c:pt>
                <c:pt idx="161">
                  <c:v>46123</c:v>
                </c:pt>
                <c:pt idx="162">
                  <c:v>46124</c:v>
                </c:pt>
                <c:pt idx="163">
                  <c:v>46125</c:v>
                </c:pt>
                <c:pt idx="164">
                  <c:v>46126</c:v>
                </c:pt>
                <c:pt idx="165">
                  <c:v>46127</c:v>
                </c:pt>
                <c:pt idx="166">
                  <c:v>46128</c:v>
                </c:pt>
                <c:pt idx="167">
                  <c:v>46129</c:v>
                </c:pt>
                <c:pt idx="168">
                  <c:v>46130</c:v>
                </c:pt>
                <c:pt idx="169">
                  <c:v>46131</c:v>
                </c:pt>
                <c:pt idx="170">
                  <c:v>46132</c:v>
                </c:pt>
                <c:pt idx="171">
                  <c:v>46133</c:v>
                </c:pt>
                <c:pt idx="172">
                  <c:v>46134</c:v>
                </c:pt>
                <c:pt idx="173">
                  <c:v>46135</c:v>
                </c:pt>
                <c:pt idx="174">
                  <c:v>46136</c:v>
                </c:pt>
                <c:pt idx="175">
                  <c:v>46137</c:v>
                </c:pt>
                <c:pt idx="176">
                  <c:v>46138</c:v>
                </c:pt>
                <c:pt idx="177">
                  <c:v>46139</c:v>
                </c:pt>
                <c:pt idx="178">
                  <c:v>46140</c:v>
                </c:pt>
                <c:pt idx="179">
                  <c:v>46141</c:v>
                </c:pt>
                <c:pt idx="180">
                  <c:v>46142</c:v>
                </c:pt>
                <c:pt idx="181">
                  <c:v>46143</c:v>
                </c:pt>
                <c:pt idx="182">
                  <c:v>46144</c:v>
                </c:pt>
                <c:pt idx="183">
                  <c:v>46145</c:v>
                </c:pt>
                <c:pt idx="184">
                  <c:v>46146</c:v>
                </c:pt>
                <c:pt idx="185">
                  <c:v>46147</c:v>
                </c:pt>
                <c:pt idx="186">
                  <c:v>46148</c:v>
                </c:pt>
                <c:pt idx="187">
                  <c:v>46149</c:v>
                </c:pt>
                <c:pt idx="188">
                  <c:v>46150</c:v>
                </c:pt>
                <c:pt idx="189">
                  <c:v>46151</c:v>
                </c:pt>
                <c:pt idx="190">
                  <c:v>46152</c:v>
                </c:pt>
                <c:pt idx="191">
                  <c:v>46153</c:v>
                </c:pt>
                <c:pt idx="192">
                  <c:v>46154</c:v>
                </c:pt>
                <c:pt idx="193">
                  <c:v>46155</c:v>
                </c:pt>
                <c:pt idx="194">
                  <c:v>46156</c:v>
                </c:pt>
                <c:pt idx="195">
                  <c:v>46157</c:v>
                </c:pt>
                <c:pt idx="196">
                  <c:v>46158</c:v>
                </c:pt>
                <c:pt idx="197">
                  <c:v>46159</c:v>
                </c:pt>
                <c:pt idx="198">
                  <c:v>46160</c:v>
                </c:pt>
                <c:pt idx="199">
                  <c:v>46161</c:v>
                </c:pt>
                <c:pt idx="200">
                  <c:v>46162</c:v>
                </c:pt>
                <c:pt idx="201">
                  <c:v>46163</c:v>
                </c:pt>
                <c:pt idx="202">
                  <c:v>46164</c:v>
                </c:pt>
                <c:pt idx="203">
                  <c:v>46165</c:v>
                </c:pt>
                <c:pt idx="204">
                  <c:v>46166</c:v>
                </c:pt>
                <c:pt idx="205">
                  <c:v>46167</c:v>
                </c:pt>
                <c:pt idx="206">
                  <c:v>46168</c:v>
                </c:pt>
                <c:pt idx="207">
                  <c:v>46169</c:v>
                </c:pt>
                <c:pt idx="208">
                  <c:v>46170</c:v>
                </c:pt>
                <c:pt idx="209">
                  <c:v>46171</c:v>
                </c:pt>
                <c:pt idx="210">
                  <c:v>46172</c:v>
                </c:pt>
                <c:pt idx="211">
                  <c:v>46173</c:v>
                </c:pt>
                <c:pt idx="212">
                  <c:v>46174</c:v>
                </c:pt>
                <c:pt idx="213">
                  <c:v>46175</c:v>
                </c:pt>
                <c:pt idx="214">
                  <c:v>46176</c:v>
                </c:pt>
                <c:pt idx="215">
                  <c:v>46177</c:v>
                </c:pt>
                <c:pt idx="216">
                  <c:v>46178</c:v>
                </c:pt>
                <c:pt idx="217">
                  <c:v>46179</c:v>
                </c:pt>
                <c:pt idx="218">
                  <c:v>46180</c:v>
                </c:pt>
                <c:pt idx="219">
                  <c:v>46181</c:v>
                </c:pt>
                <c:pt idx="220">
                  <c:v>46182</c:v>
                </c:pt>
                <c:pt idx="221">
                  <c:v>46183</c:v>
                </c:pt>
                <c:pt idx="222">
                  <c:v>46184</c:v>
                </c:pt>
                <c:pt idx="223">
                  <c:v>46185</c:v>
                </c:pt>
                <c:pt idx="224">
                  <c:v>46186</c:v>
                </c:pt>
                <c:pt idx="225">
                  <c:v>46187</c:v>
                </c:pt>
                <c:pt idx="226">
                  <c:v>46188</c:v>
                </c:pt>
                <c:pt idx="227">
                  <c:v>46189</c:v>
                </c:pt>
                <c:pt idx="228">
                  <c:v>46190</c:v>
                </c:pt>
                <c:pt idx="229">
                  <c:v>46191</c:v>
                </c:pt>
                <c:pt idx="230">
                  <c:v>46192</c:v>
                </c:pt>
                <c:pt idx="231">
                  <c:v>46193</c:v>
                </c:pt>
                <c:pt idx="232">
                  <c:v>46194</c:v>
                </c:pt>
                <c:pt idx="233">
                  <c:v>46195</c:v>
                </c:pt>
                <c:pt idx="234">
                  <c:v>46196</c:v>
                </c:pt>
                <c:pt idx="235">
                  <c:v>46197</c:v>
                </c:pt>
                <c:pt idx="236">
                  <c:v>46198</c:v>
                </c:pt>
                <c:pt idx="237">
                  <c:v>46199</c:v>
                </c:pt>
                <c:pt idx="238">
                  <c:v>46200</c:v>
                </c:pt>
                <c:pt idx="239">
                  <c:v>46201</c:v>
                </c:pt>
                <c:pt idx="240">
                  <c:v>46202</c:v>
                </c:pt>
                <c:pt idx="241">
                  <c:v>46203</c:v>
                </c:pt>
                <c:pt idx="242">
                  <c:v>46204</c:v>
                </c:pt>
                <c:pt idx="243">
                  <c:v>46205</c:v>
                </c:pt>
                <c:pt idx="244">
                  <c:v>46206</c:v>
                </c:pt>
                <c:pt idx="245">
                  <c:v>46207</c:v>
                </c:pt>
                <c:pt idx="246">
                  <c:v>46208</c:v>
                </c:pt>
                <c:pt idx="247">
                  <c:v>46209</c:v>
                </c:pt>
                <c:pt idx="248">
                  <c:v>46210</c:v>
                </c:pt>
                <c:pt idx="249">
                  <c:v>46211</c:v>
                </c:pt>
                <c:pt idx="250">
                  <c:v>46212</c:v>
                </c:pt>
                <c:pt idx="251">
                  <c:v>46213</c:v>
                </c:pt>
                <c:pt idx="252">
                  <c:v>46214</c:v>
                </c:pt>
                <c:pt idx="253">
                  <c:v>46215</c:v>
                </c:pt>
                <c:pt idx="254">
                  <c:v>46216</c:v>
                </c:pt>
                <c:pt idx="255">
                  <c:v>46217</c:v>
                </c:pt>
                <c:pt idx="256">
                  <c:v>46218</c:v>
                </c:pt>
                <c:pt idx="257">
                  <c:v>46219</c:v>
                </c:pt>
                <c:pt idx="258">
                  <c:v>46220</c:v>
                </c:pt>
                <c:pt idx="259">
                  <c:v>46221</c:v>
                </c:pt>
                <c:pt idx="260">
                  <c:v>46222</c:v>
                </c:pt>
                <c:pt idx="261">
                  <c:v>46223</c:v>
                </c:pt>
                <c:pt idx="262">
                  <c:v>46224</c:v>
                </c:pt>
                <c:pt idx="263">
                  <c:v>46225</c:v>
                </c:pt>
                <c:pt idx="264">
                  <c:v>46226</c:v>
                </c:pt>
                <c:pt idx="265">
                  <c:v>46227</c:v>
                </c:pt>
                <c:pt idx="266">
                  <c:v>46228</c:v>
                </c:pt>
                <c:pt idx="267">
                  <c:v>46229</c:v>
                </c:pt>
                <c:pt idx="268">
                  <c:v>46230</c:v>
                </c:pt>
                <c:pt idx="269">
                  <c:v>46231</c:v>
                </c:pt>
                <c:pt idx="270">
                  <c:v>46232</c:v>
                </c:pt>
                <c:pt idx="271">
                  <c:v>46233</c:v>
                </c:pt>
                <c:pt idx="272">
                  <c:v>46234</c:v>
                </c:pt>
                <c:pt idx="273">
                  <c:v>46235</c:v>
                </c:pt>
                <c:pt idx="274">
                  <c:v>46236</c:v>
                </c:pt>
                <c:pt idx="275">
                  <c:v>46237</c:v>
                </c:pt>
                <c:pt idx="276">
                  <c:v>46238</c:v>
                </c:pt>
                <c:pt idx="277">
                  <c:v>46239</c:v>
                </c:pt>
                <c:pt idx="278">
                  <c:v>46240</c:v>
                </c:pt>
                <c:pt idx="279">
                  <c:v>46241</c:v>
                </c:pt>
                <c:pt idx="280">
                  <c:v>46242</c:v>
                </c:pt>
                <c:pt idx="281">
                  <c:v>46243</c:v>
                </c:pt>
                <c:pt idx="282">
                  <c:v>46244</c:v>
                </c:pt>
                <c:pt idx="283">
                  <c:v>46245</c:v>
                </c:pt>
                <c:pt idx="284">
                  <c:v>46246</c:v>
                </c:pt>
                <c:pt idx="285">
                  <c:v>46247</c:v>
                </c:pt>
                <c:pt idx="286">
                  <c:v>46248</c:v>
                </c:pt>
                <c:pt idx="287">
                  <c:v>46249</c:v>
                </c:pt>
                <c:pt idx="288">
                  <c:v>46250</c:v>
                </c:pt>
                <c:pt idx="289">
                  <c:v>46251</c:v>
                </c:pt>
                <c:pt idx="290">
                  <c:v>46252</c:v>
                </c:pt>
                <c:pt idx="291">
                  <c:v>46253</c:v>
                </c:pt>
                <c:pt idx="292">
                  <c:v>46254</c:v>
                </c:pt>
                <c:pt idx="293">
                  <c:v>46255</c:v>
                </c:pt>
                <c:pt idx="294">
                  <c:v>46256</c:v>
                </c:pt>
                <c:pt idx="295">
                  <c:v>46257</c:v>
                </c:pt>
                <c:pt idx="296">
                  <c:v>46258</c:v>
                </c:pt>
                <c:pt idx="297">
                  <c:v>46259</c:v>
                </c:pt>
                <c:pt idx="298">
                  <c:v>46260</c:v>
                </c:pt>
                <c:pt idx="299">
                  <c:v>46261</c:v>
                </c:pt>
                <c:pt idx="300">
                  <c:v>46262</c:v>
                </c:pt>
                <c:pt idx="301">
                  <c:v>46263</c:v>
                </c:pt>
                <c:pt idx="302">
                  <c:v>46264</c:v>
                </c:pt>
                <c:pt idx="303">
                  <c:v>46265</c:v>
                </c:pt>
                <c:pt idx="304">
                  <c:v>46266</c:v>
                </c:pt>
                <c:pt idx="305">
                  <c:v>46267</c:v>
                </c:pt>
                <c:pt idx="306">
                  <c:v>46268</c:v>
                </c:pt>
                <c:pt idx="307">
                  <c:v>46269</c:v>
                </c:pt>
                <c:pt idx="308">
                  <c:v>46270</c:v>
                </c:pt>
                <c:pt idx="309">
                  <c:v>46271</c:v>
                </c:pt>
                <c:pt idx="310">
                  <c:v>46272</c:v>
                </c:pt>
                <c:pt idx="311">
                  <c:v>46273</c:v>
                </c:pt>
                <c:pt idx="312">
                  <c:v>46274</c:v>
                </c:pt>
                <c:pt idx="313">
                  <c:v>46275</c:v>
                </c:pt>
                <c:pt idx="314">
                  <c:v>46276</c:v>
                </c:pt>
                <c:pt idx="315">
                  <c:v>46277</c:v>
                </c:pt>
                <c:pt idx="316">
                  <c:v>46278</c:v>
                </c:pt>
                <c:pt idx="317">
                  <c:v>46279</c:v>
                </c:pt>
                <c:pt idx="318">
                  <c:v>46280</c:v>
                </c:pt>
                <c:pt idx="319">
                  <c:v>46281</c:v>
                </c:pt>
                <c:pt idx="320">
                  <c:v>46282</c:v>
                </c:pt>
                <c:pt idx="321">
                  <c:v>46283</c:v>
                </c:pt>
                <c:pt idx="322">
                  <c:v>46284</c:v>
                </c:pt>
                <c:pt idx="323">
                  <c:v>46285</c:v>
                </c:pt>
                <c:pt idx="324">
                  <c:v>46286</c:v>
                </c:pt>
                <c:pt idx="325">
                  <c:v>46287</c:v>
                </c:pt>
                <c:pt idx="326">
                  <c:v>46288</c:v>
                </c:pt>
                <c:pt idx="327">
                  <c:v>46289</c:v>
                </c:pt>
                <c:pt idx="328">
                  <c:v>46290</c:v>
                </c:pt>
                <c:pt idx="329">
                  <c:v>46291</c:v>
                </c:pt>
                <c:pt idx="330">
                  <c:v>46292</c:v>
                </c:pt>
                <c:pt idx="331">
                  <c:v>46293</c:v>
                </c:pt>
                <c:pt idx="332">
                  <c:v>46294</c:v>
                </c:pt>
                <c:pt idx="333">
                  <c:v>46295</c:v>
                </c:pt>
                <c:pt idx="334">
                  <c:v>46296</c:v>
                </c:pt>
                <c:pt idx="335">
                  <c:v>46297</c:v>
                </c:pt>
                <c:pt idx="336">
                  <c:v>46298</c:v>
                </c:pt>
                <c:pt idx="337">
                  <c:v>46299</c:v>
                </c:pt>
                <c:pt idx="338">
                  <c:v>46300</c:v>
                </c:pt>
                <c:pt idx="339">
                  <c:v>46301</c:v>
                </c:pt>
                <c:pt idx="340">
                  <c:v>46302</c:v>
                </c:pt>
                <c:pt idx="341">
                  <c:v>46303</c:v>
                </c:pt>
                <c:pt idx="342">
                  <c:v>46304</c:v>
                </c:pt>
                <c:pt idx="343">
                  <c:v>46305</c:v>
                </c:pt>
                <c:pt idx="344">
                  <c:v>46306</c:v>
                </c:pt>
                <c:pt idx="345">
                  <c:v>46307</c:v>
                </c:pt>
                <c:pt idx="346">
                  <c:v>46308</c:v>
                </c:pt>
                <c:pt idx="347">
                  <c:v>46309</c:v>
                </c:pt>
                <c:pt idx="348">
                  <c:v>46310</c:v>
                </c:pt>
                <c:pt idx="349">
                  <c:v>46311</c:v>
                </c:pt>
                <c:pt idx="350">
                  <c:v>46312</c:v>
                </c:pt>
                <c:pt idx="351">
                  <c:v>46313</c:v>
                </c:pt>
                <c:pt idx="352">
                  <c:v>46314</c:v>
                </c:pt>
                <c:pt idx="353">
                  <c:v>46315</c:v>
                </c:pt>
                <c:pt idx="354">
                  <c:v>46316</c:v>
                </c:pt>
                <c:pt idx="355">
                  <c:v>46317</c:v>
                </c:pt>
                <c:pt idx="356">
                  <c:v>46318</c:v>
                </c:pt>
                <c:pt idx="357">
                  <c:v>46319</c:v>
                </c:pt>
                <c:pt idx="358">
                  <c:v>46320</c:v>
                </c:pt>
                <c:pt idx="359">
                  <c:v>46321</c:v>
                </c:pt>
                <c:pt idx="360">
                  <c:v>46322</c:v>
                </c:pt>
                <c:pt idx="361">
                  <c:v>46323</c:v>
                </c:pt>
                <c:pt idx="362">
                  <c:v>46324</c:v>
                </c:pt>
                <c:pt idx="363">
                  <c:v>46325</c:v>
                </c:pt>
                <c:pt idx="364">
                  <c:v>46326</c:v>
                </c:pt>
                <c:pt idx="365">
                  <c:v>46327</c:v>
                </c:pt>
                <c:pt idx="366">
                  <c:v>46328</c:v>
                </c:pt>
                <c:pt idx="367">
                  <c:v>46329</c:v>
                </c:pt>
                <c:pt idx="368">
                  <c:v>46330</c:v>
                </c:pt>
                <c:pt idx="369">
                  <c:v>46331</c:v>
                </c:pt>
                <c:pt idx="370">
                  <c:v>46332</c:v>
                </c:pt>
                <c:pt idx="371">
                  <c:v>46333</c:v>
                </c:pt>
                <c:pt idx="372">
                  <c:v>46334</c:v>
                </c:pt>
                <c:pt idx="373">
                  <c:v>46335</c:v>
                </c:pt>
                <c:pt idx="374">
                  <c:v>46336</c:v>
                </c:pt>
                <c:pt idx="375">
                  <c:v>46337</c:v>
                </c:pt>
                <c:pt idx="376">
                  <c:v>46338</c:v>
                </c:pt>
                <c:pt idx="377">
                  <c:v>46339</c:v>
                </c:pt>
                <c:pt idx="378">
                  <c:v>46340</c:v>
                </c:pt>
                <c:pt idx="379">
                  <c:v>46341</c:v>
                </c:pt>
                <c:pt idx="380">
                  <c:v>46342</c:v>
                </c:pt>
                <c:pt idx="381">
                  <c:v>46343</c:v>
                </c:pt>
                <c:pt idx="382">
                  <c:v>46344</c:v>
                </c:pt>
                <c:pt idx="383">
                  <c:v>46345</c:v>
                </c:pt>
                <c:pt idx="384">
                  <c:v>46346</c:v>
                </c:pt>
                <c:pt idx="385">
                  <c:v>46347</c:v>
                </c:pt>
                <c:pt idx="386">
                  <c:v>46348</c:v>
                </c:pt>
                <c:pt idx="387">
                  <c:v>46349</c:v>
                </c:pt>
                <c:pt idx="388">
                  <c:v>46350</c:v>
                </c:pt>
                <c:pt idx="389">
                  <c:v>46351</c:v>
                </c:pt>
                <c:pt idx="390">
                  <c:v>46352</c:v>
                </c:pt>
                <c:pt idx="391">
                  <c:v>46353</c:v>
                </c:pt>
                <c:pt idx="392">
                  <c:v>46354</c:v>
                </c:pt>
                <c:pt idx="393">
                  <c:v>46355</c:v>
                </c:pt>
                <c:pt idx="394">
                  <c:v>46356</c:v>
                </c:pt>
                <c:pt idx="395">
                  <c:v>46357</c:v>
                </c:pt>
                <c:pt idx="396">
                  <c:v>46358</c:v>
                </c:pt>
                <c:pt idx="397">
                  <c:v>46359</c:v>
                </c:pt>
                <c:pt idx="398">
                  <c:v>46360</c:v>
                </c:pt>
                <c:pt idx="399">
                  <c:v>46361</c:v>
                </c:pt>
                <c:pt idx="400">
                  <c:v>46362</c:v>
                </c:pt>
                <c:pt idx="401">
                  <c:v>46363</c:v>
                </c:pt>
                <c:pt idx="402">
                  <c:v>46364</c:v>
                </c:pt>
                <c:pt idx="403">
                  <c:v>46365</c:v>
                </c:pt>
                <c:pt idx="404">
                  <c:v>46366</c:v>
                </c:pt>
                <c:pt idx="405">
                  <c:v>46367</c:v>
                </c:pt>
                <c:pt idx="406">
                  <c:v>46368</c:v>
                </c:pt>
                <c:pt idx="407">
                  <c:v>46369</c:v>
                </c:pt>
                <c:pt idx="408">
                  <c:v>46370</c:v>
                </c:pt>
                <c:pt idx="409">
                  <c:v>46371</c:v>
                </c:pt>
                <c:pt idx="410">
                  <c:v>46372</c:v>
                </c:pt>
                <c:pt idx="411">
                  <c:v>46373</c:v>
                </c:pt>
                <c:pt idx="412">
                  <c:v>46374</c:v>
                </c:pt>
                <c:pt idx="413">
                  <c:v>46375</c:v>
                </c:pt>
                <c:pt idx="414">
                  <c:v>46376</c:v>
                </c:pt>
                <c:pt idx="415">
                  <c:v>46377</c:v>
                </c:pt>
                <c:pt idx="416">
                  <c:v>46378</c:v>
                </c:pt>
                <c:pt idx="417">
                  <c:v>46379</c:v>
                </c:pt>
                <c:pt idx="418">
                  <c:v>46380</c:v>
                </c:pt>
                <c:pt idx="419">
                  <c:v>46381</c:v>
                </c:pt>
                <c:pt idx="420">
                  <c:v>46382</c:v>
                </c:pt>
                <c:pt idx="421">
                  <c:v>46383</c:v>
                </c:pt>
                <c:pt idx="422">
                  <c:v>46384</c:v>
                </c:pt>
                <c:pt idx="423">
                  <c:v>46385</c:v>
                </c:pt>
                <c:pt idx="424">
                  <c:v>46386</c:v>
                </c:pt>
                <c:pt idx="425">
                  <c:v>46387</c:v>
                </c:pt>
              </c:numCache>
            </c:numRef>
          </c:cat>
          <c:val>
            <c:numRef>
              <c:f>Sheet1!$B$2:$B$427</c:f>
              <c:numCache>
                <c:formatCode>General</c:formatCode>
                <c:ptCount val="426"/>
                <c:pt idx="0">
                  <c:v>55113</c:v>
                </c:pt>
                <c:pt idx="1">
                  <c:v>55113</c:v>
                </c:pt>
                <c:pt idx="2">
                  <c:v>55131</c:v>
                </c:pt>
                <c:pt idx="3">
                  <c:v>55140</c:v>
                </c:pt>
                <c:pt idx="4">
                  <c:v>55143</c:v>
                </c:pt>
                <c:pt idx="5">
                  <c:v>55150</c:v>
                </c:pt>
                <c:pt idx="6">
                  <c:v>55153</c:v>
                </c:pt>
                <c:pt idx="7">
                  <c:v>55156</c:v>
                </c:pt>
                <c:pt idx="8">
                  <c:v>55163</c:v>
                </c:pt>
                <c:pt idx="9">
                  <c:v>55166</c:v>
                </c:pt>
                <c:pt idx="10">
                  <c:v>55169</c:v>
                </c:pt>
                <c:pt idx="11">
                  <c:v>55170</c:v>
                </c:pt>
                <c:pt idx="12">
                  <c:v>55176</c:v>
                </c:pt>
                <c:pt idx="13">
                  <c:v>55179</c:v>
                </c:pt>
                <c:pt idx="14">
                  <c:v>55183</c:v>
                </c:pt>
                <c:pt idx="15">
                  <c:v>55188</c:v>
                </c:pt>
                <c:pt idx="16">
                  <c:v>55187</c:v>
                </c:pt>
                <c:pt idx="17">
                  <c:v>55187</c:v>
                </c:pt>
                <c:pt idx="18">
                  <c:v>55187</c:v>
                </c:pt>
                <c:pt idx="19">
                  <c:v>55190</c:v>
                </c:pt>
                <c:pt idx="20">
                  <c:v>55196</c:v>
                </c:pt>
                <c:pt idx="21">
                  <c:v>55203</c:v>
                </c:pt>
                <c:pt idx="22">
                  <c:v>55203</c:v>
                </c:pt>
                <c:pt idx="23">
                  <c:v>55209</c:v>
                </c:pt>
                <c:pt idx="24">
                  <c:v>55213</c:v>
                </c:pt>
                <c:pt idx="25">
                  <c:v>55217</c:v>
                </c:pt>
                <c:pt idx="26">
                  <c:v>55223</c:v>
                </c:pt>
                <c:pt idx="27">
                  <c:v>55227</c:v>
                </c:pt>
                <c:pt idx="28">
                  <c:v>55231</c:v>
                </c:pt>
                <c:pt idx="29">
                  <c:v>55232</c:v>
                </c:pt>
                <c:pt idx="30">
                  <c:v>55232</c:v>
                </c:pt>
                <c:pt idx="31">
                  <c:v>55233</c:v>
                </c:pt>
                <c:pt idx="32">
                  <c:v>55235</c:v>
                </c:pt>
                <c:pt idx="33">
                  <c:v>55237</c:v>
                </c:pt>
                <c:pt idx="34">
                  <c:v>55240</c:v>
                </c:pt>
                <c:pt idx="35">
                  <c:v>55242</c:v>
                </c:pt>
                <c:pt idx="36">
                  <c:v>55247</c:v>
                </c:pt>
                <c:pt idx="37">
                  <c:v>55253</c:v>
                </c:pt>
                <c:pt idx="38">
                  <c:v>55257</c:v>
                </c:pt>
                <c:pt idx="39">
                  <c:v>55265</c:v>
                </c:pt>
                <c:pt idx="40">
                  <c:v>55265</c:v>
                </c:pt>
                <c:pt idx="41">
                  <c:v>55270</c:v>
                </c:pt>
                <c:pt idx="42">
                  <c:v>55272</c:v>
                </c:pt>
                <c:pt idx="43">
                  <c:v>55273</c:v>
                </c:pt>
                <c:pt idx="44">
                  <c:v>55272</c:v>
                </c:pt>
                <c:pt idx="45">
                  <c:v>55276</c:v>
                </c:pt>
                <c:pt idx="46">
                  <c:v>55282</c:v>
                </c:pt>
                <c:pt idx="47">
                  <c:v>55289</c:v>
                </c:pt>
                <c:pt idx="48">
                  <c:v>55290</c:v>
                </c:pt>
                <c:pt idx="49">
                  <c:v>55299</c:v>
                </c:pt>
                <c:pt idx="50">
                  <c:v>55303</c:v>
                </c:pt>
                <c:pt idx="51">
                  <c:v>55299</c:v>
                </c:pt>
                <c:pt idx="52">
                  <c:v>55305</c:v>
                </c:pt>
                <c:pt idx="53">
                  <c:v>55308</c:v>
                </c:pt>
                <c:pt idx="54">
                  <c:v>55313</c:v>
                </c:pt>
                <c:pt idx="55">
                  <c:v>55320</c:v>
                </c:pt>
                <c:pt idx="56">
                  <c:v>55322</c:v>
                </c:pt>
                <c:pt idx="57">
                  <c:v>55320</c:v>
                </c:pt>
                <c:pt idx="58">
                  <c:v>55326</c:v>
                </c:pt>
                <c:pt idx="59">
                  <c:v>55330</c:v>
                </c:pt>
                <c:pt idx="60">
                  <c:v>55330</c:v>
                </c:pt>
                <c:pt idx="61">
                  <c:v>55330</c:v>
                </c:pt>
                <c:pt idx="62">
                  <c:v>55330</c:v>
                </c:pt>
                <c:pt idx="63">
                  <c:v>55327</c:v>
                </c:pt>
                <c:pt idx="64">
                  <c:v>55331</c:v>
                </c:pt>
                <c:pt idx="65">
                  <c:v>55332</c:v>
                </c:pt>
                <c:pt idx="66">
                  <c:v>55336</c:v>
                </c:pt>
                <c:pt idx="67">
                  <c:v>55339</c:v>
                </c:pt>
                <c:pt idx="68">
                  <c:v>55340</c:v>
                </c:pt>
                <c:pt idx="69">
                  <c:v>55340</c:v>
                </c:pt>
                <c:pt idx="70">
                  <c:v>55338</c:v>
                </c:pt>
                <c:pt idx="71">
                  <c:v>55336</c:v>
                </c:pt>
                <c:pt idx="72">
                  <c:v>55336</c:v>
                </c:pt>
                <c:pt idx="73">
                  <c:v>55337</c:v>
                </c:pt>
                <c:pt idx="74">
                  <c:v>55341</c:v>
                </c:pt>
                <c:pt idx="75">
                  <c:v>55340</c:v>
                </c:pt>
                <c:pt idx="76">
                  <c:v>55341</c:v>
                </c:pt>
                <c:pt idx="77">
                  <c:v>55339</c:v>
                </c:pt>
                <c:pt idx="78">
                  <c:v>55339</c:v>
                </c:pt>
                <c:pt idx="79">
                  <c:v>55338</c:v>
                </c:pt>
                <c:pt idx="80">
                  <c:v>55336</c:v>
                </c:pt>
                <c:pt idx="81">
                  <c:v>55334</c:v>
                </c:pt>
                <c:pt idx="82">
                  <c:v>55340</c:v>
                </c:pt>
                <c:pt idx="83">
                  <c:v>55340</c:v>
                </c:pt>
                <c:pt idx="84">
                  <c:v>55337</c:v>
                </c:pt>
                <c:pt idx="85">
                  <c:v>55336</c:v>
                </c:pt>
                <c:pt idx="86">
                  <c:v>55338</c:v>
                </c:pt>
                <c:pt idx="87">
                  <c:v>55345</c:v>
                </c:pt>
                <c:pt idx="88">
                  <c:v>55347</c:v>
                </c:pt>
                <c:pt idx="89">
                  <c:v>55350</c:v>
                </c:pt>
                <c:pt idx="90">
                  <c:v>55349</c:v>
                </c:pt>
                <c:pt idx="91">
                  <c:v>55348</c:v>
                </c:pt>
                <c:pt idx="92">
                  <c:v>55350</c:v>
                </c:pt>
                <c:pt idx="93">
                  <c:v>55353</c:v>
                </c:pt>
                <c:pt idx="94">
                  <c:v>55360</c:v>
                </c:pt>
                <c:pt idx="95">
                  <c:v>55365</c:v>
                </c:pt>
                <c:pt idx="96">
                  <c:v>55368</c:v>
                </c:pt>
                <c:pt idx="97">
                  <c:v>55371</c:v>
                </c:pt>
                <c:pt idx="98">
                  <c:v>55376</c:v>
                </c:pt>
                <c:pt idx="99">
                  <c:v>55376</c:v>
                </c:pt>
                <c:pt idx="100">
                  <c:v>55378</c:v>
                </c:pt>
                <c:pt idx="101">
                  <c:v>55387</c:v>
                </c:pt>
                <c:pt idx="102">
                  <c:v>55389</c:v>
                </c:pt>
                <c:pt idx="103">
                  <c:v>55391</c:v>
                </c:pt>
                <c:pt idx="104">
                  <c:v>55394</c:v>
                </c:pt>
                <c:pt idx="105">
                  <c:v>55397</c:v>
                </c:pt>
                <c:pt idx="106">
                  <c:v>55402</c:v>
                </c:pt>
                <c:pt idx="107">
                  <c:v>55410</c:v>
                </c:pt>
                <c:pt idx="108">
                  <c:v>55413</c:v>
                </c:pt>
                <c:pt idx="109">
                  <c:v>55425</c:v>
                </c:pt>
                <c:pt idx="110">
                  <c:v>55432</c:v>
                </c:pt>
                <c:pt idx="111">
                  <c:v>55436</c:v>
                </c:pt>
                <c:pt idx="112">
                  <c:v>55440</c:v>
                </c:pt>
                <c:pt idx="113">
                  <c:v>55443</c:v>
                </c:pt>
                <c:pt idx="114">
                  <c:v>55444</c:v>
                </c:pt>
                <c:pt idx="115">
                  <c:v>55453</c:v>
                </c:pt>
                <c:pt idx="116">
                  <c:v>55463</c:v>
                </c:pt>
                <c:pt idx="117">
                  <c:v>55470</c:v>
                </c:pt>
                <c:pt idx="118">
                  <c:v>55473</c:v>
                </c:pt>
                <c:pt idx="119">
                  <c:v>55478</c:v>
                </c:pt>
                <c:pt idx="120">
                  <c:v>55492</c:v>
                </c:pt>
                <c:pt idx="121">
                  <c:v>55502</c:v>
                </c:pt>
                <c:pt idx="122">
                  <c:v>55513</c:v>
                </c:pt>
                <c:pt idx="123">
                  <c:v>55516</c:v>
                </c:pt>
                <c:pt idx="124">
                  <c:v>55518</c:v>
                </c:pt>
                <c:pt idx="125">
                  <c:v>55519</c:v>
                </c:pt>
                <c:pt idx="126">
                  <c:v>55560</c:v>
                </c:pt>
                <c:pt idx="127">
                  <c:v>55597</c:v>
                </c:pt>
                <c:pt idx="128">
                  <c:v>55600</c:v>
                </c:pt>
                <c:pt idx="129">
                  <c:v>55606</c:v>
                </c:pt>
                <c:pt idx="130">
                  <c:v>55613</c:v>
                </c:pt>
                <c:pt idx="131">
                  <c:v>55624</c:v>
                </c:pt>
                <c:pt idx="132">
                  <c:v>55629</c:v>
                </c:pt>
                <c:pt idx="133">
                  <c:v>55630</c:v>
                </c:pt>
                <c:pt idx="134">
                  <c:v>55636</c:v>
                </c:pt>
                <c:pt idx="135">
                  <c:v>55640</c:v>
                </c:pt>
                <c:pt idx="136">
                  <c:v>55645</c:v>
                </c:pt>
                <c:pt idx="137">
                  <c:v>55651</c:v>
                </c:pt>
                <c:pt idx="138">
                  <c:v>55721</c:v>
                </c:pt>
                <c:pt idx="139">
                  <c:v>55733</c:v>
                </c:pt>
                <c:pt idx="140">
                  <c:v>55740</c:v>
                </c:pt>
                <c:pt idx="141">
                  <c:v>55743</c:v>
                </c:pt>
                <c:pt idx="142">
                  <c:v>55746</c:v>
                </c:pt>
                <c:pt idx="143">
                  <c:v>55746</c:v>
                </c:pt>
                <c:pt idx="144">
                  <c:v>55754</c:v>
                </c:pt>
                <c:pt idx="145">
                  <c:v>55758</c:v>
                </c:pt>
                <c:pt idx="146">
                  <c:v>55765</c:v>
                </c:pt>
                <c:pt idx="147">
                  <c:v>55771</c:v>
                </c:pt>
                <c:pt idx="148">
                  <c:v>55772</c:v>
                </c:pt>
                <c:pt idx="149">
                  <c:v>55774</c:v>
                </c:pt>
                <c:pt idx="150">
                  <c:v>55775</c:v>
                </c:pt>
                <c:pt idx="151">
                  <c:v>55775</c:v>
                </c:pt>
                <c:pt idx="152">
                  <c:v>55780</c:v>
                </c:pt>
                <c:pt idx="153">
                  <c:v>55778</c:v>
                </c:pt>
                <c:pt idx="154">
                  <c:v>55779</c:v>
                </c:pt>
                <c:pt idx="155">
                  <c:v>55777</c:v>
                </c:pt>
                <c:pt idx="156">
                  <c:v>55777</c:v>
                </c:pt>
                <c:pt idx="157">
                  <c:v>55778</c:v>
                </c:pt>
                <c:pt idx="158">
                  <c:v>55775</c:v>
                </c:pt>
                <c:pt idx="159">
                  <c:v>55776</c:v>
                </c:pt>
                <c:pt idx="160">
                  <c:v>55777</c:v>
                </c:pt>
                <c:pt idx="161">
                  <c:v>55777</c:v>
                </c:pt>
                <c:pt idx="162">
                  <c:v>55779</c:v>
                </c:pt>
                <c:pt idx="163">
                  <c:v>55779</c:v>
                </c:pt>
                <c:pt idx="164">
                  <c:v>55779</c:v>
                </c:pt>
                <c:pt idx="165">
                  <c:v>55805</c:v>
                </c:pt>
                <c:pt idx="166">
                  <c:v>55817</c:v>
                </c:pt>
                <c:pt idx="167">
                  <c:v>55829</c:v>
                </c:pt>
                <c:pt idx="168">
                  <c:v>55831</c:v>
                </c:pt>
                <c:pt idx="169">
                  <c:v>55831</c:v>
                </c:pt>
                <c:pt idx="170">
                  <c:v>55835</c:v>
                </c:pt>
                <c:pt idx="171">
                  <c:v>55833</c:v>
                </c:pt>
                <c:pt idx="172">
                  <c:v>55835</c:v>
                </c:pt>
                <c:pt idx="173">
                  <c:v>55839</c:v>
                </c:pt>
                <c:pt idx="174">
                  <c:v>55837</c:v>
                </c:pt>
                <c:pt idx="175">
                  <c:v>55836</c:v>
                </c:pt>
                <c:pt idx="176">
                  <c:v>55838</c:v>
                </c:pt>
                <c:pt idx="177">
                  <c:v>55837</c:v>
                </c:pt>
                <c:pt idx="178">
                  <c:v>55841</c:v>
                </c:pt>
                <c:pt idx="179">
                  <c:v>55845</c:v>
                </c:pt>
                <c:pt idx="180">
                  <c:v>55847</c:v>
                </c:pt>
                <c:pt idx="181">
                  <c:v>55848</c:v>
                </c:pt>
                <c:pt idx="182">
                  <c:v>55851</c:v>
                </c:pt>
                <c:pt idx="183">
                  <c:v>55854</c:v>
                </c:pt>
                <c:pt idx="184">
                  <c:v>55855</c:v>
                </c:pt>
                <c:pt idx="185">
                  <c:v>55860</c:v>
                </c:pt>
                <c:pt idx="186">
                  <c:v>55866</c:v>
                </c:pt>
                <c:pt idx="187">
                  <c:v>55872</c:v>
                </c:pt>
                <c:pt idx="188">
                  <c:v>55880</c:v>
                </c:pt>
                <c:pt idx="189">
                  <c:v>55887</c:v>
                </c:pt>
                <c:pt idx="190">
                  <c:v>55891</c:v>
                </c:pt>
                <c:pt idx="191">
                  <c:v>55892</c:v>
                </c:pt>
                <c:pt idx="192">
                  <c:v>55897</c:v>
                </c:pt>
                <c:pt idx="193">
                  <c:v>55899</c:v>
                </c:pt>
                <c:pt idx="194">
                  <c:v>55906</c:v>
                </c:pt>
                <c:pt idx="195">
                  <c:v>55912</c:v>
                </c:pt>
                <c:pt idx="196">
                  <c:v>55915</c:v>
                </c:pt>
                <c:pt idx="197">
                  <c:v>55914</c:v>
                </c:pt>
                <c:pt idx="198">
                  <c:v>55921</c:v>
                </c:pt>
                <c:pt idx="199">
                  <c:v>55922</c:v>
                </c:pt>
                <c:pt idx="200">
                  <c:v>55938</c:v>
                </c:pt>
                <c:pt idx="201">
                  <c:v>55950</c:v>
                </c:pt>
                <c:pt idx="202">
                  <c:v>55950</c:v>
                </c:pt>
                <c:pt idx="203">
                  <c:v>55959</c:v>
                </c:pt>
                <c:pt idx="204">
                  <c:v>55961</c:v>
                </c:pt>
                <c:pt idx="205">
                  <c:v>55971</c:v>
                </c:pt>
                <c:pt idx="206">
                  <c:v>55979</c:v>
                </c:pt>
                <c:pt idx="207">
                  <c:v>55987</c:v>
                </c:pt>
                <c:pt idx="208">
                  <c:v>55993</c:v>
                </c:pt>
                <c:pt idx="209">
                  <c:v>56000</c:v>
                </c:pt>
                <c:pt idx="210">
                  <c:v>56008</c:v>
                </c:pt>
                <c:pt idx="211">
                  <c:v>56025</c:v>
                </c:pt>
                <c:pt idx="212">
                  <c:v>56038</c:v>
                </c:pt>
                <c:pt idx="213">
                  <c:v>56054</c:v>
                </c:pt>
                <c:pt idx="214">
                  <c:v>56059</c:v>
                </c:pt>
                <c:pt idx="215">
                  <c:v>56070</c:v>
                </c:pt>
                <c:pt idx="216">
                  <c:v>56102</c:v>
                </c:pt>
                <c:pt idx="217">
                  <c:v>56114</c:v>
                </c:pt>
                <c:pt idx="218">
                  <c:v>56123</c:v>
                </c:pt>
                <c:pt idx="219">
                  <c:v>56127</c:v>
                </c:pt>
                <c:pt idx="220">
                  <c:v>56141</c:v>
                </c:pt>
                <c:pt idx="221">
                  <c:v>56170</c:v>
                </c:pt>
                <c:pt idx="222">
                  <c:v>56188</c:v>
                </c:pt>
                <c:pt idx="223">
                  <c:v>56202</c:v>
                </c:pt>
                <c:pt idx="224">
                  <c:v>56212</c:v>
                </c:pt>
                <c:pt idx="225">
                  <c:v>56230</c:v>
                </c:pt>
                <c:pt idx="226">
                  <c:v>56241</c:v>
                </c:pt>
                <c:pt idx="227">
                  <c:v>56259</c:v>
                </c:pt>
                <c:pt idx="228">
                  <c:v>56272</c:v>
                </c:pt>
                <c:pt idx="229">
                  <c:v>56284</c:v>
                </c:pt>
                <c:pt idx="230">
                  <c:v>56293</c:v>
                </c:pt>
                <c:pt idx="231">
                  <c:v>56303</c:v>
                </c:pt>
                <c:pt idx="232">
                  <c:v>56313</c:v>
                </c:pt>
                <c:pt idx="233">
                  <c:v>56330</c:v>
                </c:pt>
                <c:pt idx="234">
                  <c:v>56347</c:v>
                </c:pt>
                <c:pt idx="235">
                  <c:v>56356</c:v>
                </c:pt>
                <c:pt idx="236">
                  <c:v>56365</c:v>
                </c:pt>
                <c:pt idx="237">
                  <c:v>56374</c:v>
                </c:pt>
                <c:pt idx="238">
                  <c:v>56396</c:v>
                </c:pt>
                <c:pt idx="239">
                  <c:v>56410</c:v>
                </c:pt>
                <c:pt idx="240">
                  <c:v>56414</c:v>
                </c:pt>
                <c:pt idx="241">
                  <c:v>56423</c:v>
                </c:pt>
                <c:pt idx="242">
                  <c:v>56422</c:v>
                </c:pt>
                <c:pt idx="243">
                  <c:v>56426</c:v>
                </c:pt>
                <c:pt idx="244">
                  <c:v>56430</c:v>
                </c:pt>
                <c:pt idx="245">
                  <c:v>56433</c:v>
                </c:pt>
                <c:pt idx="246">
                  <c:v>56435</c:v>
                </c:pt>
                <c:pt idx="247">
                  <c:v>56444</c:v>
                </c:pt>
                <c:pt idx="248">
                  <c:v>56451</c:v>
                </c:pt>
                <c:pt idx="249">
                  <c:v>56453</c:v>
                </c:pt>
                <c:pt idx="250">
                  <c:v>56452</c:v>
                </c:pt>
                <c:pt idx="251">
                  <c:v>56457</c:v>
                </c:pt>
                <c:pt idx="252">
                  <c:v>56458</c:v>
                </c:pt>
                <c:pt idx="253">
                  <c:v>56461</c:v>
                </c:pt>
                <c:pt idx="254">
                  <c:v>56462</c:v>
                </c:pt>
                <c:pt idx="255">
                  <c:v>56465</c:v>
                </c:pt>
                <c:pt idx="256">
                  <c:v>56468</c:v>
                </c:pt>
                <c:pt idx="257">
                  <c:v>56471</c:v>
                </c:pt>
                <c:pt idx="258">
                  <c:v>56473</c:v>
                </c:pt>
                <c:pt idx="259">
                  <c:v>56474</c:v>
                </c:pt>
                <c:pt idx="260">
                  <c:v>56475</c:v>
                </c:pt>
                <c:pt idx="261">
                  <c:v>56480</c:v>
                </c:pt>
                <c:pt idx="262">
                  <c:v>56483</c:v>
                </c:pt>
                <c:pt idx="263">
                  <c:v>56483</c:v>
                </c:pt>
                <c:pt idx="264">
                  <c:v>56484</c:v>
                </c:pt>
                <c:pt idx="265">
                  <c:v>56483</c:v>
                </c:pt>
                <c:pt idx="266">
                  <c:v>56493</c:v>
                </c:pt>
                <c:pt idx="267">
                  <c:v>56497</c:v>
                </c:pt>
                <c:pt idx="268">
                  <c:v>56500</c:v>
                </c:pt>
                <c:pt idx="269">
                  <c:v>56506</c:v>
                </c:pt>
                <c:pt idx="270">
                  <c:v>56511</c:v>
                </c:pt>
                <c:pt idx="271">
                  <c:v>56515</c:v>
                </c:pt>
                <c:pt idx="272">
                  <c:v>56513</c:v>
                </c:pt>
                <c:pt idx="273">
                  <c:v>56518</c:v>
                </c:pt>
                <c:pt idx="274">
                  <c:v>56529</c:v>
                </c:pt>
                <c:pt idx="275">
                  <c:v>56531</c:v>
                </c:pt>
                <c:pt idx="276">
                  <c:v>56537</c:v>
                </c:pt>
                <c:pt idx="277">
                  <c:v>56541</c:v>
                </c:pt>
                <c:pt idx="278">
                  <c:v>56546</c:v>
                </c:pt>
                <c:pt idx="279">
                  <c:v>56552</c:v>
                </c:pt>
                <c:pt idx="280">
                  <c:v>56558</c:v>
                </c:pt>
                <c:pt idx="281">
                  <c:v>56566</c:v>
                </c:pt>
                <c:pt idx="282">
                  <c:v>56575</c:v>
                </c:pt>
                <c:pt idx="283">
                  <c:v>56580</c:v>
                </c:pt>
                <c:pt idx="284">
                  <c:v>56583</c:v>
                </c:pt>
                <c:pt idx="285">
                  <c:v>56587</c:v>
                </c:pt>
                <c:pt idx="286">
                  <c:v>56590</c:v>
                </c:pt>
                <c:pt idx="287">
                  <c:v>56590</c:v>
                </c:pt>
                <c:pt idx="288">
                  <c:v>56594</c:v>
                </c:pt>
                <c:pt idx="289">
                  <c:v>56594</c:v>
                </c:pt>
                <c:pt idx="290">
                  <c:v>56604</c:v>
                </c:pt>
                <c:pt idx="291">
                  <c:v>56608</c:v>
                </c:pt>
                <c:pt idx="292">
                  <c:v>56612</c:v>
                </c:pt>
                <c:pt idx="293">
                  <c:v>56619</c:v>
                </c:pt>
                <c:pt idx="294">
                  <c:v>56623</c:v>
                </c:pt>
                <c:pt idx="295">
                  <c:v>56631</c:v>
                </c:pt>
                <c:pt idx="296">
                  <c:v>56629</c:v>
                </c:pt>
                <c:pt idx="297">
                  <c:v>56634</c:v>
                </c:pt>
                <c:pt idx="298">
                  <c:v>56643</c:v>
                </c:pt>
                <c:pt idx="299">
                  <c:v>56641</c:v>
                </c:pt>
                <c:pt idx="300">
                  <c:v>56645</c:v>
                </c:pt>
                <c:pt idx="301">
                  <c:v>56650</c:v>
                </c:pt>
                <c:pt idx="302">
                  <c:v>56654</c:v>
                </c:pt>
                <c:pt idx="303">
                  <c:v>56660</c:v>
                </c:pt>
                <c:pt idx="304">
                  <c:v>56662</c:v>
                </c:pt>
              </c:numCache>
            </c:numRef>
          </c:val>
          <c:smooth val="0"/>
          <c:extLst>
            <c:ext xmlns:c16="http://schemas.microsoft.com/office/drawing/2014/chart" uri="{C3380CC4-5D6E-409C-BE32-E72D297353CC}">
              <c16:uniqueId val="{00000000-3DC5-4201-B641-D1411C140F31}"/>
            </c:ext>
          </c:extLst>
        </c:ser>
        <c:dLbls>
          <c:showLegendKey val="0"/>
          <c:showVal val="0"/>
          <c:showCatName val="0"/>
          <c:showSerName val="0"/>
          <c:showPercent val="0"/>
          <c:showBubbleSize val="0"/>
        </c:dLbls>
        <c:smooth val="0"/>
        <c:axId val="254315008"/>
        <c:axId val="395100144"/>
      </c:lineChart>
      <c:dateAx>
        <c:axId val="254315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00144"/>
        <c:crosses val="autoZero"/>
        <c:auto val="1"/>
        <c:lblOffset val="100"/>
        <c:baseTimeUnit val="days"/>
      </c:dateAx>
      <c:valAx>
        <c:axId val="395100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315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Motorrad South Africa Organic Reach</c:v>
                </c:pt>
              </c:strCache>
            </c:strRef>
          </c:tx>
          <c:spPr>
            <a:ln w="28575" cap="rnd">
              <a:solidFill>
                <a:schemeClr val="accent1"/>
              </a:solidFill>
              <a:round/>
            </a:ln>
            <a:effectLst/>
          </c:spPr>
          <c:marker>
            <c:symbol val="none"/>
          </c:marker>
          <c:cat>
            <c:numRef>
              <c:f>Sheet1!$A$2:$A$427</c:f>
              <c:numCache>
                <c:formatCode>m/d/yyyy</c:formatCode>
                <c:ptCount val="426"/>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pt idx="30">
                  <c:v>45992</c:v>
                </c:pt>
                <c:pt idx="31">
                  <c:v>45993</c:v>
                </c:pt>
                <c:pt idx="32">
                  <c:v>45994</c:v>
                </c:pt>
                <c:pt idx="33">
                  <c:v>45995</c:v>
                </c:pt>
                <c:pt idx="34">
                  <c:v>45996</c:v>
                </c:pt>
                <c:pt idx="35">
                  <c:v>45997</c:v>
                </c:pt>
                <c:pt idx="36">
                  <c:v>45998</c:v>
                </c:pt>
                <c:pt idx="37">
                  <c:v>45999</c:v>
                </c:pt>
                <c:pt idx="38">
                  <c:v>46000</c:v>
                </c:pt>
                <c:pt idx="39">
                  <c:v>46001</c:v>
                </c:pt>
                <c:pt idx="40">
                  <c:v>46002</c:v>
                </c:pt>
                <c:pt idx="41">
                  <c:v>46003</c:v>
                </c:pt>
                <c:pt idx="42">
                  <c:v>46004</c:v>
                </c:pt>
                <c:pt idx="43">
                  <c:v>46005</c:v>
                </c:pt>
                <c:pt idx="44">
                  <c:v>46006</c:v>
                </c:pt>
                <c:pt idx="45">
                  <c:v>46007</c:v>
                </c:pt>
                <c:pt idx="46">
                  <c:v>46008</c:v>
                </c:pt>
                <c:pt idx="47">
                  <c:v>46009</c:v>
                </c:pt>
                <c:pt idx="48">
                  <c:v>46010</c:v>
                </c:pt>
                <c:pt idx="49">
                  <c:v>46011</c:v>
                </c:pt>
                <c:pt idx="50">
                  <c:v>46012</c:v>
                </c:pt>
                <c:pt idx="51">
                  <c:v>46013</c:v>
                </c:pt>
                <c:pt idx="52">
                  <c:v>46014</c:v>
                </c:pt>
                <c:pt idx="53">
                  <c:v>46015</c:v>
                </c:pt>
                <c:pt idx="54">
                  <c:v>46016</c:v>
                </c:pt>
                <c:pt idx="55">
                  <c:v>46017</c:v>
                </c:pt>
                <c:pt idx="56">
                  <c:v>46018</c:v>
                </c:pt>
                <c:pt idx="57">
                  <c:v>46019</c:v>
                </c:pt>
                <c:pt idx="58">
                  <c:v>46020</c:v>
                </c:pt>
                <c:pt idx="59">
                  <c:v>46021</c:v>
                </c:pt>
                <c:pt idx="60">
                  <c:v>46022</c:v>
                </c:pt>
                <c:pt idx="61">
                  <c:v>46023</c:v>
                </c:pt>
                <c:pt idx="62">
                  <c:v>46024</c:v>
                </c:pt>
                <c:pt idx="63">
                  <c:v>46025</c:v>
                </c:pt>
                <c:pt idx="64">
                  <c:v>46026</c:v>
                </c:pt>
                <c:pt idx="65">
                  <c:v>46027</c:v>
                </c:pt>
                <c:pt idx="66">
                  <c:v>46028</c:v>
                </c:pt>
                <c:pt idx="67">
                  <c:v>46029</c:v>
                </c:pt>
                <c:pt idx="68">
                  <c:v>46030</c:v>
                </c:pt>
                <c:pt idx="69">
                  <c:v>46031</c:v>
                </c:pt>
                <c:pt idx="70">
                  <c:v>46032</c:v>
                </c:pt>
                <c:pt idx="71">
                  <c:v>46033</c:v>
                </c:pt>
                <c:pt idx="72">
                  <c:v>46034</c:v>
                </c:pt>
                <c:pt idx="73">
                  <c:v>46035</c:v>
                </c:pt>
                <c:pt idx="74">
                  <c:v>46036</c:v>
                </c:pt>
                <c:pt idx="75">
                  <c:v>46037</c:v>
                </c:pt>
                <c:pt idx="76">
                  <c:v>46038</c:v>
                </c:pt>
                <c:pt idx="77">
                  <c:v>46039</c:v>
                </c:pt>
                <c:pt idx="78">
                  <c:v>46040</c:v>
                </c:pt>
                <c:pt idx="79">
                  <c:v>46041</c:v>
                </c:pt>
                <c:pt idx="80">
                  <c:v>46042</c:v>
                </c:pt>
                <c:pt idx="81">
                  <c:v>46043</c:v>
                </c:pt>
                <c:pt idx="82">
                  <c:v>46044</c:v>
                </c:pt>
                <c:pt idx="83">
                  <c:v>46045</c:v>
                </c:pt>
                <c:pt idx="84">
                  <c:v>46046</c:v>
                </c:pt>
                <c:pt idx="85">
                  <c:v>46047</c:v>
                </c:pt>
                <c:pt idx="86">
                  <c:v>46048</c:v>
                </c:pt>
                <c:pt idx="87">
                  <c:v>46049</c:v>
                </c:pt>
                <c:pt idx="88">
                  <c:v>46050</c:v>
                </c:pt>
                <c:pt idx="89">
                  <c:v>46051</c:v>
                </c:pt>
                <c:pt idx="90">
                  <c:v>46052</c:v>
                </c:pt>
                <c:pt idx="91">
                  <c:v>46053</c:v>
                </c:pt>
                <c:pt idx="92">
                  <c:v>46054</c:v>
                </c:pt>
                <c:pt idx="93">
                  <c:v>46055</c:v>
                </c:pt>
                <c:pt idx="94">
                  <c:v>46056</c:v>
                </c:pt>
                <c:pt idx="95">
                  <c:v>46057</c:v>
                </c:pt>
                <c:pt idx="96">
                  <c:v>46058</c:v>
                </c:pt>
                <c:pt idx="97">
                  <c:v>46059</c:v>
                </c:pt>
                <c:pt idx="98">
                  <c:v>46060</c:v>
                </c:pt>
                <c:pt idx="99">
                  <c:v>46061</c:v>
                </c:pt>
                <c:pt idx="100">
                  <c:v>46062</c:v>
                </c:pt>
                <c:pt idx="101">
                  <c:v>46063</c:v>
                </c:pt>
                <c:pt idx="102">
                  <c:v>46064</c:v>
                </c:pt>
                <c:pt idx="103">
                  <c:v>46065</c:v>
                </c:pt>
                <c:pt idx="104">
                  <c:v>46066</c:v>
                </c:pt>
                <c:pt idx="105">
                  <c:v>46067</c:v>
                </c:pt>
                <c:pt idx="106">
                  <c:v>46068</c:v>
                </c:pt>
                <c:pt idx="107">
                  <c:v>46069</c:v>
                </c:pt>
                <c:pt idx="108">
                  <c:v>46070</c:v>
                </c:pt>
                <c:pt idx="109">
                  <c:v>46071</c:v>
                </c:pt>
                <c:pt idx="110">
                  <c:v>46072</c:v>
                </c:pt>
                <c:pt idx="111">
                  <c:v>46073</c:v>
                </c:pt>
                <c:pt idx="112">
                  <c:v>46074</c:v>
                </c:pt>
                <c:pt idx="113">
                  <c:v>46075</c:v>
                </c:pt>
                <c:pt idx="114">
                  <c:v>46076</c:v>
                </c:pt>
                <c:pt idx="115">
                  <c:v>46077</c:v>
                </c:pt>
                <c:pt idx="116">
                  <c:v>46078</c:v>
                </c:pt>
                <c:pt idx="117">
                  <c:v>46079</c:v>
                </c:pt>
                <c:pt idx="118">
                  <c:v>46080</c:v>
                </c:pt>
                <c:pt idx="119">
                  <c:v>46081</c:v>
                </c:pt>
                <c:pt idx="120">
                  <c:v>46082</c:v>
                </c:pt>
                <c:pt idx="121">
                  <c:v>46083</c:v>
                </c:pt>
                <c:pt idx="122">
                  <c:v>46084</c:v>
                </c:pt>
                <c:pt idx="123">
                  <c:v>46085</c:v>
                </c:pt>
                <c:pt idx="124">
                  <c:v>46086</c:v>
                </c:pt>
                <c:pt idx="125">
                  <c:v>46087</c:v>
                </c:pt>
                <c:pt idx="126">
                  <c:v>46088</c:v>
                </c:pt>
                <c:pt idx="127">
                  <c:v>46089</c:v>
                </c:pt>
                <c:pt idx="128">
                  <c:v>46090</c:v>
                </c:pt>
                <c:pt idx="129">
                  <c:v>46091</c:v>
                </c:pt>
                <c:pt idx="130">
                  <c:v>46092</c:v>
                </c:pt>
                <c:pt idx="131">
                  <c:v>46093</c:v>
                </c:pt>
                <c:pt idx="132">
                  <c:v>46094</c:v>
                </c:pt>
                <c:pt idx="133">
                  <c:v>46095</c:v>
                </c:pt>
                <c:pt idx="134">
                  <c:v>46096</c:v>
                </c:pt>
                <c:pt idx="135">
                  <c:v>46097</c:v>
                </c:pt>
                <c:pt idx="136">
                  <c:v>46098</c:v>
                </c:pt>
                <c:pt idx="137">
                  <c:v>46099</c:v>
                </c:pt>
                <c:pt idx="138">
                  <c:v>46100</c:v>
                </c:pt>
                <c:pt idx="139">
                  <c:v>46101</c:v>
                </c:pt>
                <c:pt idx="140">
                  <c:v>46102</c:v>
                </c:pt>
                <c:pt idx="141">
                  <c:v>46103</c:v>
                </c:pt>
                <c:pt idx="142">
                  <c:v>46104</c:v>
                </c:pt>
                <c:pt idx="143">
                  <c:v>46105</c:v>
                </c:pt>
                <c:pt idx="144">
                  <c:v>46106</c:v>
                </c:pt>
                <c:pt idx="145">
                  <c:v>46107</c:v>
                </c:pt>
                <c:pt idx="146">
                  <c:v>46108</c:v>
                </c:pt>
                <c:pt idx="147">
                  <c:v>46109</c:v>
                </c:pt>
                <c:pt idx="148">
                  <c:v>46110</c:v>
                </c:pt>
                <c:pt idx="149">
                  <c:v>46111</c:v>
                </c:pt>
                <c:pt idx="150">
                  <c:v>46112</c:v>
                </c:pt>
                <c:pt idx="151">
                  <c:v>46113</c:v>
                </c:pt>
                <c:pt idx="152">
                  <c:v>46114</c:v>
                </c:pt>
                <c:pt idx="153">
                  <c:v>46115</c:v>
                </c:pt>
                <c:pt idx="154">
                  <c:v>46116</c:v>
                </c:pt>
                <c:pt idx="155">
                  <c:v>46117</c:v>
                </c:pt>
                <c:pt idx="156">
                  <c:v>46118</c:v>
                </c:pt>
                <c:pt idx="157">
                  <c:v>46119</c:v>
                </c:pt>
                <c:pt idx="158">
                  <c:v>46120</c:v>
                </c:pt>
                <c:pt idx="159">
                  <c:v>46121</c:v>
                </c:pt>
                <c:pt idx="160">
                  <c:v>46122</c:v>
                </c:pt>
                <c:pt idx="161">
                  <c:v>46123</c:v>
                </c:pt>
                <c:pt idx="162">
                  <c:v>46124</c:v>
                </c:pt>
                <c:pt idx="163">
                  <c:v>46125</c:v>
                </c:pt>
                <c:pt idx="164">
                  <c:v>46126</c:v>
                </c:pt>
                <c:pt idx="165">
                  <c:v>46127</c:v>
                </c:pt>
                <c:pt idx="166">
                  <c:v>46128</c:v>
                </c:pt>
                <c:pt idx="167">
                  <c:v>46129</c:v>
                </c:pt>
                <c:pt idx="168">
                  <c:v>46130</c:v>
                </c:pt>
                <c:pt idx="169">
                  <c:v>46131</c:v>
                </c:pt>
                <c:pt idx="170">
                  <c:v>46132</c:v>
                </c:pt>
                <c:pt idx="171">
                  <c:v>46133</c:v>
                </c:pt>
                <c:pt idx="172">
                  <c:v>46134</c:v>
                </c:pt>
                <c:pt idx="173">
                  <c:v>46135</c:v>
                </c:pt>
                <c:pt idx="174">
                  <c:v>46136</c:v>
                </c:pt>
                <c:pt idx="175">
                  <c:v>46137</c:v>
                </c:pt>
                <c:pt idx="176">
                  <c:v>46138</c:v>
                </c:pt>
                <c:pt idx="177">
                  <c:v>46139</c:v>
                </c:pt>
                <c:pt idx="178">
                  <c:v>46140</c:v>
                </c:pt>
                <c:pt idx="179">
                  <c:v>46141</c:v>
                </c:pt>
                <c:pt idx="180">
                  <c:v>46142</c:v>
                </c:pt>
                <c:pt idx="181">
                  <c:v>46143</c:v>
                </c:pt>
                <c:pt idx="182">
                  <c:v>46144</c:v>
                </c:pt>
                <c:pt idx="183">
                  <c:v>46145</c:v>
                </c:pt>
                <c:pt idx="184">
                  <c:v>46146</c:v>
                </c:pt>
                <c:pt idx="185">
                  <c:v>46147</c:v>
                </c:pt>
                <c:pt idx="186">
                  <c:v>46148</c:v>
                </c:pt>
                <c:pt idx="187">
                  <c:v>46149</c:v>
                </c:pt>
                <c:pt idx="188">
                  <c:v>46150</c:v>
                </c:pt>
                <c:pt idx="189">
                  <c:v>46151</c:v>
                </c:pt>
                <c:pt idx="190">
                  <c:v>46152</c:v>
                </c:pt>
                <c:pt idx="191">
                  <c:v>46153</c:v>
                </c:pt>
                <c:pt idx="192">
                  <c:v>46154</c:v>
                </c:pt>
                <c:pt idx="193">
                  <c:v>46155</c:v>
                </c:pt>
                <c:pt idx="194">
                  <c:v>46156</c:v>
                </c:pt>
                <c:pt idx="195">
                  <c:v>46157</c:v>
                </c:pt>
                <c:pt idx="196">
                  <c:v>46158</c:v>
                </c:pt>
                <c:pt idx="197">
                  <c:v>46159</c:v>
                </c:pt>
                <c:pt idx="198">
                  <c:v>46160</c:v>
                </c:pt>
                <c:pt idx="199">
                  <c:v>46161</c:v>
                </c:pt>
                <c:pt idx="200">
                  <c:v>46162</c:v>
                </c:pt>
                <c:pt idx="201">
                  <c:v>46163</c:v>
                </c:pt>
                <c:pt idx="202">
                  <c:v>46164</c:v>
                </c:pt>
                <c:pt idx="203">
                  <c:v>46165</c:v>
                </c:pt>
                <c:pt idx="204">
                  <c:v>46166</c:v>
                </c:pt>
                <c:pt idx="205">
                  <c:v>46167</c:v>
                </c:pt>
                <c:pt idx="206">
                  <c:v>46168</c:v>
                </c:pt>
                <c:pt idx="207">
                  <c:v>46169</c:v>
                </c:pt>
                <c:pt idx="208">
                  <c:v>46170</c:v>
                </c:pt>
                <c:pt idx="209">
                  <c:v>46171</c:v>
                </c:pt>
                <c:pt idx="210">
                  <c:v>46172</c:v>
                </c:pt>
                <c:pt idx="211">
                  <c:v>46173</c:v>
                </c:pt>
                <c:pt idx="212">
                  <c:v>46174</c:v>
                </c:pt>
                <c:pt idx="213">
                  <c:v>46175</c:v>
                </c:pt>
                <c:pt idx="214">
                  <c:v>46176</c:v>
                </c:pt>
                <c:pt idx="215">
                  <c:v>46177</c:v>
                </c:pt>
                <c:pt idx="216">
                  <c:v>46178</c:v>
                </c:pt>
                <c:pt idx="217">
                  <c:v>46179</c:v>
                </c:pt>
                <c:pt idx="218">
                  <c:v>46180</c:v>
                </c:pt>
                <c:pt idx="219">
                  <c:v>46181</c:v>
                </c:pt>
                <c:pt idx="220">
                  <c:v>46182</c:v>
                </c:pt>
                <c:pt idx="221">
                  <c:v>46183</c:v>
                </c:pt>
                <c:pt idx="222">
                  <c:v>46184</c:v>
                </c:pt>
                <c:pt idx="223">
                  <c:v>46185</c:v>
                </c:pt>
                <c:pt idx="224">
                  <c:v>46186</c:v>
                </c:pt>
                <c:pt idx="225">
                  <c:v>46187</c:v>
                </c:pt>
                <c:pt idx="226">
                  <c:v>46188</c:v>
                </c:pt>
                <c:pt idx="227">
                  <c:v>46189</c:v>
                </c:pt>
                <c:pt idx="228">
                  <c:v>46190</c:v>
                </c:pt>
                <c:pt idx="229">
                  <c:v>46191</c:v>
                </c:pt>
                <c:pt idx="230">
                  <c:v>46192</c:v>
                </c:pt>
                <c:pt idx="231">
                  <c:v>46193</c:v>
                </c:pt>
                <c:pt idx="232">
                  <c:v>46194</c:v>
                </c:pt>
                <c:pt idx="233">
                  <c:v>46195</c:v>
                </c:pt>
                <c:pt idx="234">
                  <c:v>46196</c:v>
                </c:pt>
                <c:pt idx="235">
                  <c:v>46197</c:v>
                </c:pt>
                <c:pt idx="236">
                  <c:v>46198</c:v>
                </c:pt>
                <c:pt idx="237">
                  <c:v>46199</c:v>
                </c:pt>
                <c:pt idx="238">
                  <c:v>46200</c:v>
                </c:pt>
                <c:pt idx="239">
                  <c:v>46201</c:v>
                </c:pt>
                <c:pt idx="240">
                  <c:v>46202</c:v>
                </c:pt>
                <c:pt idx="241">
                  <c:v>46203</c:v>
                </c:pt>
                <c:pt idx="242">
                  <c:v>46204</c:v>
                </c:pt>
                <c:pt idx="243">
                  <c:v>46205</c:v>
                </c:pt>
                <c:pt idx="244">
                  <c:v>46206</c:v>
                </c:pt>
                <c:pt idx="245">
                  <c:v>46207</c:v>
                </c:pt>
                <c:pt idx="246">
                  <c:v>46208</c:v>
                </c:pt>
                <c:pt idx="247">
                  <c:v>46209</c:v>
                </c:pt>
                <c:pt idx="248">
                  <c:v>46210</c:v>
                </c:pt>
                <c:pt idx="249">
                  <c:v>46211</c:v>
                </c:pt>
                <c:pt idx="250">
                  <c:v>46212</c:v>
                </c:pt>
                <c:pt idx="251">
                  <c:v>46213</c:v>
                </c:pt>
                <c:pt idx="252">
                  <c:v>46214</c:v>
                </c:pt>
                <c:pt idx="253">
                  <c:v>46215</c:v>
                </c:pt>
                <c:pt idx="254">
                  <c:v>46216</c:v>
                </c:pt>
                <c:pt idx="255">
                  <c:v>46217</c:v>
                </c:pt>
                <c:pt idx="256">
                  <c:v>46218</c:v>
                </c:pt>
                <c:pt idx="257">
                  <c:v>46219</c:v>
                </c:pt>
                <c:pt idx="258">
                  <c:v>46220</c:v>
                </c:pt>
                <c:pt idx="259">
                  <c:v>46221</c:v>
                </c:pt>
                <c:pt idx="260">
                  <c:v>46222</c:v>
                </c:pt>
                <c:pt idx="261">
                  <c:v>46223</c:v>
                </c:pt>
                <c:pt idx="262">
                  <c:v>46224</c:v>
                </c:pt>
                <c:pt idx="263">
                  <c:v>46225</c:v>
                </c:pt>
                <c:pt idx="264">
                  <c:v>46226</c:v>
                </c:pt>
                <c:pt idx="265">
                  <c:v>46227</c:v>
                </c:pt>
                <c:pt idx="266">
                  <c:v>46228</c:v>
                </c:pt>
                <c:pt idx="267">
                  <c:v>46229</c:v>
                </c:pt>
                <c:pt idx="268">
                  <c:v>46230</c:v>
                </c:pt>
                <c:pt idx="269">
                  <c:v>46231</c:v>
                </c:pt>
                <c:pt idx="270">
                  <c:v>46232</c:v>
                </c:pt>
                <c:pt idx="271">
                  <c:v>46233</c:v>
                </c:pt>
                <c:pt idx="272">
                  <c:v>46234</c:v>
                </c:pt>
                <c:pt idx="273">
                  <c:v>46235</c:v>
                </c:pt>
                <c:pt idx="274">
                  <c:v>46236</c:v>
                </c:pt>
                <c:pt idx="275">
                  <c:v>46237</c:v>
                </c:pt>
                <c:pt idx="276">
                  <c:v>46238</c:v>
                </c:pt>
                <c:pt idx="277">
                  <c:v>46239</c:v>
                </c:pt>
                <c:pt idx="278">
                  <c:v>46240</c:v>
                </c:pt>
                <c:pt idx="279">
                  <c:v>46241</c:v>
                </c:pt>
                <c:pt idx="280">
                  <c:v>46242</c:v>
                </c:pt>
                <c:pt idx="281">
                  <c:v>46243</c:v>
                </c:pt>
                <c:pt idx="282">
                  <c:v>46244</c:v>
                </c:pt>
                <c:pt idx="283">
                  <c:v>46245</c:v>
                </c:pt>
                <c:pt idx="284">
                  <c:v>46246</c:v>
                </c:pt>
                <c:pt idx="285">
                  <c:v>46247</c:v>
                </c:pt>
                <c:pt idx="286">
                  <c:v>46248</c:v>
                </c:pt>
                <c:pt idx="287">
                  <c:v>46249</c:v>
                </c:pt>
                <c:pt idx="288">
                  <c:v>46250</c:v>
                </c:pt>
                <c:pt idx="289">
                  <c:v>46251</c:v>
                </c:pt>
                <c:pt idx="290">
                  <c:v>46252</c:v>
                </c:pt>
                <c:pt idx="291">
                  <c:v>46253</c:v>
                </c:pt>
                <c:pt idx="292">
                  <c:v>46254</c:v>
                </c:pt>
                <c:pt idx="293">
                  <c:v>46255</c:v>
                </c:pt>
                <c:pt idx="294">
                  <c:v>46256</c:v>
                </c:pt>
                <c:pt idx="295">
                  <c:v>46257</c:v>
                </c:pt>
                <c:pt idx="296">
                  <c:v>46258</c:v>
                </c:pt>
                <c:pt idx="297">
                  <c:v>46259</c:v>
                </c:pt>
                <c:pt idx="298">
                  <c:v>46260</c:v>
                </c:pt>
                <c:pt idx="299">
                  <c:v>46261</c:v>
                </c:pt>
                <c:pt idx="300">
                  <c:v>46262</c:v>
                </c:pt>
                <c:pt idx="301">
                  <c:v>46263</c:v>
                </c:pt>
                <c:pt idx="302">
                  <c:v>46264</c:v>
                </c:pt>
                <c:pt idx="303">
                  <c:v>46265</c:v>
                </c:pt>
                <c:pt idx="304">
                  <c:v>46266</c:v>
                </c:pt>
                <c:pt idx="305">
                  <c:v>46267</c:v>
                </c:pt>
                <c:pt idx="306">
                  <c:v>46268</c:v>
                </c:pt>
                <c:pt idx="307">
                  <c:v>46269</c:v>
                </c:pt>
                <c:pt idx="308">
                  <c:v>46270</c:v>
                </c:pt>
                <c:pt idx="309">
                  <c:v>46271</c:v>
                </c:pt>
                <c:pt idx="310">
                  <c:v>46272</c:v>
                </c:pt>
                <c:pt idx="311">
                  <c:v>46273</c:v>
                </c:pt>
                <c:pt idx="312">
                  <c:v>46274</c:v>
                </c:pt>
                <c:pt idx="313">
                  <c:v>46275</c:v>
                </c:pt>
                <c:pt idx="314">
                  <c:v>46276</c:v>
                </c:pt>
                <c:pt idx="315">
                  <c:v>46277</c:v>
                </c:pt>
                <c:pt idx="316">
                  <c:v>46278</c:v>
                </c:pt>
                <c:pt idx="317">
                  <c:v>46279</c:v>
                </c:pt>
                <c:pt idx="318">
                  <c:v>46280</c:v>
                </c:pt>
                <c:pt idx="319">
                  <c:v>46281</c:v>
                </c:pt>
                <c:pt idx="320">
                  <c:v>46282</c:v>
                </c:pt>
                <c:pt idx="321">
                  <c:v>46283</c:v>
                </c:pt>
                <c:pt idx="322">
                  <c:v>46284</c:v>
                </c:pt>
                <c:pt idx="323">
                  <c:v>46285</c:v>
                </c:pt>
                <c:pt idx="324">
                  <c:v>46286</c:v>
                </c:pt>
                <c:pt idx="325">
                  <c:v>46287</c:v>
                </c:pt>
                <c:pt idx="326">
                  <c:v>46288</c:v>
                </c:pt>
                <c:pt idx="327">
                  <c:v>46289</c:v>
                </c:pt>
                <c:pt idx="328">
                  <c:v>46290</c:v>
                </c:pt>
                <c:pt idx="329">
                  <c:v>46291</c:v>
                </c:pt>
                <c:pt idx="330">
                  <c:v>46292</c:v>
                </c:pt>
                <c:pt idx="331">
                  <c:v>46293</c:v>
                </c:pt>
                <c:pt idx="332">
                  <c:v>46294</c:v>
                </c:pt>
                <c:pt idx="333">
                  <c:v>46295</c:v>
                </c:pt>
                <c:pt idx="334">
                  <c:v>46296</c:v>
                </c:pt>
                <c:pt idx="335">
                  <c:v>46297</c:v>
                </c:pt>
                <c:pt idx="336">
                  <c:v>46298</c:v>
                </c:pt>
                <c:pt idx="337">
                  <c:v>46299</c:v>
                </c:pt>
                <c:pt idx="338">
                  <c:v>46300</c:v>
                </c:pt>
                <c:pt idx="339">
                  <c:v>46301</c:v>
                </c:pt>
                <c:pt idx="340">
                  <c:v>46302</c:v>
                </c:pt>
                <c:pt idx="341">
                  <c:v>46303</c:v>
                </c:pt>
                <c:pt idx="342">
                  <c:v>46304</c:v>
                </c:pt>
                <c:pt idx="343">
                  <c:v>46305</c:v>
                </c:pt>
                <c:pt idx="344">
                  <c:v>46306</c:v>
                </c:pt>
                <c:pt idx="345">
                  <c:v>46307</c:v>
                </c:pt>
                <c:pt idx="346">
                  <c:v>46308</c:v>
                </c:pt>
                <c:pt idx="347">
                  <c:v>46309</c:v>
                </c:pt>
                <c:pt idx="348">
                  <c:v>46310</c:v>
                </c:pt>
                <c:pt idx="349">
                  <c:v>46311</c:v>
                </c:pt>
                <c:pt idx="350">
                  <c:v>46312</c:v>
                </c:pt>
                <c:pt idx="351">
                  <c:v>46313</c:v>
                </c:pt>
                <c:pt idx="352">
                  <c:v>46314</c:v>
                </c:pt>
                <c:pt idx="353">
                  <c:v>46315</c:v>
                </c:pt>
                <c:pt idx="354">
                  <c:v>46316</c:v>
                </c:pt>
                <c:pt idx="355">
                  <c:v>46317</c:v>
                </c:pt>
                <c:pt idx="356">
                  <c:v>46318</c:v>
                </c:pt>
                <c:pt idx="357">
                  <c:v>46319</c:v>
                </c:pt>
                <c:pt idx="358">
                  <c:v>46320</c:v>
                </c:pt>
                <c:pt idx="359">
                  <c:v>46321</c:v>
                </c:pt>
                <c:pt idx="360">
                  <c:v>46322</c:v>
                </c:pt>
                <c:pt idx="361">
                  <c:v>46323</c:v>
                </c:pt>
                <c:pt idx="362">
                  <c:v>46324</c:v>
                </c:pt>
                <c:pt idx="363">
                  <c:v>46325</c:v>
                </c:pt>
                <c:pt idx="364">
                  <c:v>46326</c:v>
                </c:pt>
                <c:pt idx="365">
                  <c:v>46327</c:v>
                </c:pt>
                <c:pt idx="366">
                  <c:v>46328</c:v>
                </c:pt>
                <c:pt idx="367">
                  <c:v>46329</c:v>
                </c:pt>
                <c:pt idx="368">
                  <c:v>46330</c:v>
                </c:pt>
                <c:pt idx="369">
                  <c:v>46331</c:v>
                </c:pt>
                <c:pt idx="370">
                  <c:v>46332</c:v>
                </c:pt>
                <c:pt idx="371">
                  <c:v>46333</c:v>
                </c:pt>
                <c:pt idx="372">
                  <c:v>46334</c:v>
                </c:pt>
                <c:pt idx="373">
                  <c:v>46335</c:v>
                </c:pt>
                <c:pt idx="374">
                  <c:v>46336</c:v>
                </c:pt>
                <c:pt idx="375">
                  <c:v>46337</c:v>
                </c:pt>
                <c:pt idx="376">
                  <c:v>46338</c:v>
                </c:pt>
                <c:pt idx="377">
                  <c:v>46339</c:v>
                </c:pt>
                <c:pt idx="378">
                  <c:v>46340</c:v>
                </c:pt>
                <c:pt idx="379">
                  <c:v>46341</c:v>
                </c:pt>
                <c:pt idx="380">
                  <c:v>46342</c:v>
                </c:pt>
                <c:pt idx="381">
                  <c:v>46343</c:v>
                </c:pt>
                <c:pt idx="382">
                  <c:v>46344</c:v>
                </c:pt>
                <c:pt idx="383">
                  <c:v>46345</c:v>
                </c:pt>
                <c:pt idx="384">
                  <c:v>46346</c:v>
                </c:pt>
                <c:pt idx="385">
                  <c:v>46347</c:v>
                </c:pt>
                <c:pt idx="386">
                  <c:v>46348</c:v>
                </c:pt>
                <c:pt idx="387">
                  <c:v>46349</c:v>
                </c:pt>
                <c:pt idx="388">
                  <c:v>46350</c:v>
                </c:pt>
                <c:pt idx="389">
                  <c:v>46351</c:v>
                </c:pt>
                <c:pt idx="390">
                  <c:v>46352</c:v>
                </c:pt>
                <c:pt idx="391">
                  <c:v>46353</c:v>
                </c:pt>
                <c:pt idx="392">
                  <c:v>46354</c:v>
                </c:pt>
                <c:pt idx="393">
                  <c:v>46355</c:v>
                </c:pt>
                <c:pt idx="394">
                  <c:v>46356</c:v>
                </c:pt>
                <c:pt idx="395">
                  <c:v>46357</c:v>
                </c:pt>
                <c:pt idx="396">
                  <c:v>46358</c:v>
                </c:pt>
                <c:pt idx="397">
                  <c:v>46359</c:v>
                </c:pt>
                <c:pt idx="398">
                  <c:v>46360</c:v>
                </c:pt>
                <c:pt idx="399">
                  <c:v>46361</c:v>
                </c:pt>
                <c:pt idx="400">
                  <c:v>46362</c:v>
                </c:pt>
                <c:pt idx="401">
                  <c:v>46363</c:v>
                </c:pt>
                <c:pt idx="402">
                  <c:v>46364</c:v>
                </c:pt>
                <c:pt idx="403">
                  <c:v>46365</c:v>
                </c:pt>
                <c:pt idx="404">
                  <c:v>46366</c:v>
                </c:pt>
                <c:pt idx="405">
                  <c:v>46367</c:v>
                </c:pt>
                <c:pt idx="406">
                  <c:v>46368</c:v>
                </c:pt>
                <c:pt idx="407">
                  <c:v>46369</c:v>
                </c:pt>
                <c:pt idx="408">
                  <c:v>46370</c:v>
                </c:pt>
                <c:pt idx="409">
                  <c:v>46371</c:v>
                </c:pt>
                <c:pt idx="410">
                  <c:v>46372</c:v>
                </c:pt>
                <c:pt idx="411">
                  <c:v>46373</c:v>
                </c:pt>
                <c:pt idx="412">
                  <c:v>46374</c:v>
                </c:pt>
                <c:pt idx="413">
                  <c:v>46375</c:v>
                </c:pt>
                <c:pt idx="414">
                  <c:v>46376</c:v>
                </c:pt>
                <c:pt idx="415">
                  <c:v>46377</c:v>
                </c:pt>
                <c:pt idx="416">
                  <c:v>46378</c:v>
                </c:pt>
                <c:pt idx="417">
                  <c:v>46379</c:v>
                </c:pt>
                <c:pt idx="418">
                  <c:v>46380</c:v>
                </c:pt>
                <c:pt idx="419">
                  <c:v>46381</c:v>
                </c:pt>
                <c:pt idx="420">
                  <c:v>46382</c:v>
                </c:pt>
                <c:pt idx="421">
                  <c:v>46383</c:v>
                </c:pt>
                <c:pt idx="422">
                  <c:v>46384</c:v>
                </c:pt>
                <c:pt idx="423">
                  <c:v>46385</c:v>
                </c:pt>
                <c:pt idx="424">
                  <c:v>46386</c:v>
                </c:pt>
                <c:pt idx="425">
                  <c:v>46387</c:v>
                </c:pt>
              </c:numCache>
            </c:numRef>
          </c:cat>
          <c:val>
            <c:numRef>
              <c:f>Sheet1!$B$2:$B$427</c:f>
              <c:numCache>
                <c:formatCode>General</c:formatCode>
                <c:ptCount val="426"/>
                <c:pt idx="0">
                  <c:v>95028</c:v>
                </c:pt>
                <c:pt idx="1">
                  <c:v>109329</c:v>
                </c:pt>
                <c:pt idx="2">
                  <c:v>114763</c:v>
                </c:pt>
                <c:pt idx="3">
                  <c:v>113172</c:v>
                </c:pt>
                <c:pt idx="4">
                  <c:v>109435</c:v>
                </c:pt>
                <c:pt idx="5">
                  <c:v>111735</c:v>
                </c:pt>
                <c:pt idx="6">
                  <c:v>84945</c:v>
                </c:pt>
                <c:pt idx="7">
                  <c:v>95499</c:v>
                </c:pt>
                <c:pt idx="8">
                  <c:v>97379</c:v>
                </c:pt>
                <c:pt idx="9">
                  <c:v>88941</c:v>
                </c:pt>
                <c:pt idx="10">
                  <c:v>93521</c:v>
                </c:pt>
                <c:pt idx="11">
                  <c:v>80304</c:v>
                </c:pt>
                <c:pt idx="12">
                  <c:v>76866</c:v>
                </c:pt>
                <c:pt idx="13">
                  <c:v>56110</c:v>
                </c:pt>
                <c:pt idx="14">
                  <c:v>55006</c:v>
                </c:pt>
                <c:pt idx="15">
                  <c:v>64602</c:v>
                </c:pt>
                <c:pt idx="16">
                  <c:v>62201</c:v>
                </c:pt>
                <c:pt idx="17">
                  <c:v>57962</c:v>
                </c:pt>
                <c:pt idx="18">
                  <c:v>60157</c:v>
                </c:pt>
                <c:pt idx="19">
                  <c:v>46997</c:v>
                </c:pt>
                <c:pt idx="20">
                  <c:v>50014</c:v>
                </c:pt>
                <c:pt idx="21">
                  <c:v>51769</c:v>
                </c:pt>
                <c:pt idx="22">
                  <c:v>47902</c:v>
                </c:pt>
                <c:pt idx="23">
                  <c:v>58525</c:v>
                </c:pt>
                <c:pt idx="24">
                  <c:v>52665</c:v>
                </c:pt>
                <c:pt idx="25">
                  <c:v>44240</c:v>
                </c:pt>
                <c:pt idx="26">
                  <c:v>48643</c:v>
                </c:pt>
                <c:pt idx="27">
                  <c:v>41282</c:v>
                </c:pt>
                <c:pt idx="28">
                  <c:v>39671</c:v>
                </c:pt>
                <c:pt idx="29">
                  <c:v>54632</c:v>
                </c:pt>
                <c:pt idx="30">
                  <c:v>83014</c:v>
                </c:pt>
                <c:pt idx="31">
                  <c:v>89696</c:v>
                </c:pt>
                <c:pt idx="32">
                  <c:v>93450</c:v>
                </c:pt>
                <c:pt idx="33">
                  <c:v>117407</c:v>
                </c:pt>
                <c:pt idx="34">
                  <c:v>95910</c:v>
                </c:pt>
                <c:pt idx="35">
                  <c:v>97615</c:v>
                </c:pt>
                <c:pt idx="36">
                  <c:v>92132</c:v>
                </c:pt>
                <c:pt idx="37">
                  <c:v>86396</c:v>
                </c:pt>
                <c:pt idx="38">
                  <c:v>71133</c:v>
                </c:pt>
                <c:pt idx="39">
                  <c:v>66141</c:v>
                </c:pt>
                <c:pt idx="40">
                  <c:v>64138</c:v>
                </c:pt>
                <c:pt idx="41">
                  <c:v>59047</c:v>
                </c:pt>
                <c:pt idx="42">
                  <c:v>53482</c:v>
                </c:pt>
                <c:pt idx="43">
                  <c:v>53624</c:v>
                </c:pt>
                <c:pt idx="44">
                  <c:v>41339</c:v>
                </c:pt>
                <c:pt idx="45">
                  <c:v>38171</c:v>
                </c:pt>
                <c:pt idx="46">
                  <c:v>76986</c:v>
                </c:pt>
                <c:pt idx="47">
                  <c:v>97284</c:v>
                </c:pt>
                <c:pt idx="48">
                  <c:v>93186</c:v>
                </c:pt>
                <c:pt idx="49">
                  <c:v>60744</c:v>
                </c:pt>
                <c:pt idx="50">
                  <c:v>66315</c:v>
                </c:pt>
                <c:pt idx="51">
                  <c:v>88575</c:v>
                </c:pt>
                <c:pt idx="52">
                  <c:v>74848</c:v>
                </c:pt>
                <c:pt idx="53">
                  <c:v>73035</c:v>
                </c:pt>
                <c:pt idx="54">
                  <c:v>71807</c:v>
                </c:pt>
                <c:pt idx="55">
                  <c:v>68850</c:v>
                </c:pt>
                <c:pt idx="56">
                  <c:v>86206</c:v>
                </c:pt>
                <c:pt idx="57">
                  <c:v>90923</c:v>
                </c:pt>
                <c:pt idx="58">
                  <c:v>77890</c:v>
                </c:pt>
                <c:pt idx="59">
                  <c:v>73656</c:v>
                </c:pt>
                <c:pt idx="60">
                  <c:v>8179</c:v>
                </c:pt>
                <c:pt idx="61">
                  <c:v>986</c:v>
                </c:pt>
                <c:pt idx="62">
                  <c:v>1479</c:v>
                </c:pt>
                <c:pt idx="63">
                  <c:v>1148</c:v>
                </c:pt>
                <c:pt idx="64">
                  <c:v>1392</c:v>
                </c:pt>
                <c:pt idx="65">
                  <c:v>1719</c:v>
                </c:pt>
                <c:pt idx="66">
                  <c:v>1457</c:v>
                </c:pt>
                <c:pt idx="67">
                  <c:v>852</c:v>
                </c:pt>
                <c:pt idx="68">
                  <c:v>1698</c:v>
                </c:pt>
                <c:pt idx="69">
                  <c:v>1591</c:v>
                </c:pt>
                <c:pt idx="70">
                  <c:v>1322</c:v>
                </c:pt>
                <c:pt idx="71">
                  <c:v>1808</c:v>
                </c:pt>
                <c:pt idx="72">
                  <c:v>1420</c:v>
                </c:pt>
                <c:pt idx="73">
                  <c:v>1563</c:v>
                </c:pt>
                <c:pt idx="74">
                  <c:v>1226</c:v>
                </c:pt>
                <c:pt idx="75">
                  <c:v>799</c:v>
                </c:pt>
                <c:pt idx="76">
                  <c:v>2126</c:v>
                </c:pt>
                <c:pt idx="77">
                  <c:v>2240</c:v>
                </c:pt>
                <c:pt idx="78">
                  <c:v>2301</c:v>
                </c:pt>
                <c:pt idx="79">
                  <c:v>2405</c:v>
                </c:pt>
                <c:pt idx="80">
                  <c:v>1856</c:v>
                </c:pt>
                <c:pt idx="81">
                  <c:v>1507</c:v>
                </c:pt>
                <c:pt idx="82">
                  <c:v>21836</c:v>
                </c:pt>
                <c:pt idx="83">
                  <c:v>12486</c:v>
                </c:pt>
                <c:pt idx="84">
                  <c:v>15643</c:v>
                </c:pt>
                <c:pt idx="85">
                  <c:v>10366</c:v>
                </c:pt>
                <c:pt idx="86">
                  <c:v>10095</c:v>
                </c:pt>
                <c:pt idx="87">
                  <c:v>82616</c:v>
                </c:pt>
                <c:pt idx="88">
                  <c:v>44243</c:v>
                </c:pt>
                <c:pt idx="89">
                  <c:v>41702</c:v>
                </c:pt>
                <c:pt idx="90">
                  <c:v>35575</c:v>
                </c:pt>
                <c:pt idx="91">
                  <c:v>45751</c:v>
                </c:pt>
                <c:pt idx="92">
                  <c:v>60488</c:v>
                </c:pt>
                <c:pt idx="93">
                  <c:v>67522</c:v>
                </c:pt>
                <c:pt idx="94">
                  <c:v>50978</c:v>
                </c:pt>
                <c:pt idx="95">
                  <c:v>53437</c:v>
                </c:pt>
                <c:pt idx="96">
                  <c:v>39041</c:v>
                </c:pt>
                <c:pt idx="97">
                  <c:v>57642</c:v>
                </c:pt>
                <c:pt idx="98">
                  <c:v>49410</c:v>
                </c:pt>
                <c:pt idx="99">
                  <c:v>47193</c:v>
                </c:pt>
                <c:pt idx="100">
                  <c:v>44075</c:v>
                </c:pt>
                <c:pt idx="101">
                  <c:v>46161</c:v>
                </c:pt>
                <c:pt idx="102">
                  <c:v>32910</c:v>
                </c:pt>
                <c:pt idx="103">
                  <c:v>35147</c:v>
                </c:pt>
                <c:pt idx="104">
                  <c:v>42171</c:v>
                </c:pt>
                <c:pt idx="105">
                  <c:v>45002</c:v>
                </c:pt>
                <c:pt idx="106">
                  <c:v>39047</c:v>
                </c:pt>
                <c:pt idx="107">
                  <c:v>44804</c:v>
                </c:pt>
                <c:pt idx="108">
                  <c:v>52372</c:v>
                </c:pt>
                <c:pt idx="109">
                  <c:v>40813</c:v>
                </c:pt>
                <c:pt idx="110">
                  <c:v>33503</c:v>
                </c:pt>
                <c:pt idx="111">
                  <c:v>31537</c:v>
                </c:pt>
                <c:pt idx="112">
                  <c:v>37340</c:v>
                </c:pt>
                <c:pt idx="113">
                  <c:v>34707</c:v>
                </c:pt>
                <c:pt idx="114">
                  <c:v>99216</c:v>
                </c:pt>
                <c:pt idx="115">
                  <c:v>113886</c:v>
                </c:pt>
                <c:pt idx="116">
                  <c:v>81531</c:v>
                </c:pt>
                <c:pt idx="117">
                  <c:v>66132</c:v>
                </c:pt>
                <c:pt idx="118">
                  <c:v>60312</c:v>
                </c:pt>
                <c:pt idx="119">
                  <c:v>81779</c:v>
                </c:pt>
                <c:pt idx="120">
                  <c:v>83057</c:v>
                </c:pt>
                <c:pt idx="121">
                  <c:v>84156</c:v>
                </c:pt>
                <c:pt idx="122">
                  <c:v>82447</c:v>
                </c:pt>
                <c:pt idx="123">
                  <c:v>14510</c:v>
                </c:pt>
                <c:pt idx="124">
                  <c:v>0</c:v>
                </c:pt>
                <c:pt idx="125">
                  <c:v>0</c:v>
                </c:pt>
                <c:pt idx="126">
                  <c:v>0</c:v>
                </c:pt>
                <c:pt idx="127">
                  <c:v>0</c:v>
                </c:pt>
                <c:pt idx="128">
                  <c:v>0</c:v>
                </c:pt>
                <c:pt idx="129">
                  <c:v>0</c:v>
                </c:pt>
                <c:pt idx="130">
                  <c:v>0</c:v>
                </c:pt>
                <c:pt idx="131">
                  <c:v>0</c:v>
                </c:pt>
                <c:pt idx="132">
                  <c:v>0</c:v>
                </c:pt>
                <c:pt idx="133">
                  <c:v>0</c:v>
                </c:pt>
                <c:pt idx="134">
                  <c:v>0</c:v>
                </c:pt>
                <c:pt idx="135">
                  <c:v>0</c:v>
                </c:pt>
                <c:pt idx="136">
                  <c:v>0</c:v>
                </c:pt>
                <c:pt idx="137">
                  <c:v>0</c:v>
                </c:pt>
                <c:pt idx="138">
                  <c:v>0</c:v>
                </c:pt>
                <c:pt idx="139">
                  <c:v>0</c:v>
                </c:pt>
                <c:pt idx="140">
                  <c:v>0</c:v>
                </c:pt>
                <c:pt idx="141">
                  <c:v>0</c:v>
                </c:pt>
                <c:pt idx="142">
                  <c:v>0</c:v>
                </c:pt>
                <c:pt idx="143">
                  <c:v>0</c:v>
                </c:pt>
                <c:pt idx="144">
                  <c:v>0</c:v>
                </c:pt>
                <c:pt idx="145">
                  <c:v>0</c:v>
                </c:pt>
                <c:pt idx="146">
                  <c:v>0</c:v>
                </c:pt>
                <c:pt idx="147">
                  <c:v>0</c:v>
                </c:pt>
                <c:pt idx="148">
                  <c:v>0</c:v>
                </c:pt>
                <c:pt idx="149">
                  <c:v>0</c:v>
                </c:pt>
                <c:pt idx="150">
                  <c:v>0</c:v>
                </c:pt>
                <c:pt idx="151">
                  <c:v>0</c:v>
                </c:pt>
                <c:pt idx="152">
                  <c:v>0</c:v>
                </c:pt>
                <c:pt idx="153">
                  <c:v>0</c:v>
                </c:pt>
                <c:pt idx="154">
                  <c:v>0</c:v>
                </c:pt>
              </c:numCache>
            </c:numRef>
          </c:val>
          <c:smooth val="0"/>
          <c:extLst>
            <c:ext xmlns:c16="http://schemas.microsoft.com/office/drawing/2014/chart" uri="{C3380CC4-5D6E-409C-BE32-E72D297353CC}">
              <c16:uniqueId val="{00000000-7B3C-4A10-B9EA-E85AE05CD995}"/>
            </c:ext>
          </c:extLst>
        </c:ser>
        <c:dLbls>
          <c:showLegendKey val="0"/>
          <c:showVal val="0"/>
          <c:showCatName val="0"/>
          <c:showSerName val="0"/>
          <c:showPercent val="0"/>
          <c:showBubbleSize val="0"/>
        </c:dLbls>
        <c:smooth val="0"/>
        <c:axId val="395099488"/>
        <c:axId val="395103752"/>
      </c:lineChart>
      <c:dateAx>
        <c:axId val="395099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03752"/>
        <c:crosses val="autoZero"/>
        <c:auto val="1"/>
        <c:lblOffset val="100"/>
        <c:baseTimeUnit val="days"/>
      </c:dateAx>
      <c:valAx>
        <c:axId val="39510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099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 Motorrad South Africa</c:v>
                </c:pt>
              </c:strCache>
            </c:strRef>
          </c:tx>
          <c:spPr>
            <a:ln w="28575" cap="rnd">
              <a:solidFill>
                <a:schemeClr val="accent1"/>
              </a:solidFill>
              <a:round/>
            </a:ln>
            <a:effectLst/>
          </c:spPr>
          <c:marker>
            <c:symbol val="none"/>
          </c:marker>
          <c:cat>
            <c:numRef>
              <c:f>Sheet1!$A$2:$A$427</c:f>
              <c:numCache>
                <c:formatCode>m/d/yyyy</c:formatCode>
                <c:ptCount val="426"/>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pt idx="30">
                  <c:v>45992</c:v>
                </c:pt>
                <c:pt idx="31">
                  <c:v>45993</c:v>
                </c:pt>
                <c:pt idx="32">
                  <c:v>45994</c:v>
                </c:pt>
                <c:pt idx="33">
                  <c:v>45995</c:v>
                </c:pt>
                <c:pt idx="34">
                  <c:v>45996</c:v>
                </c:pt>
                <c:pt idx="35">
                  <c:v>45997</c:v>
                </c:pt>
                <c:pt idx="36">
                  <c:v>45998</c:v>
                </c:pt>
                <c:pt idx="37">
                  <c:v>45999</c:v>
                </c:pt>
                <c:pt idx="38">
                  <c:v>46000</c:v>
                </c:pt>
                <c:pt idx="39">
                  <c:v>46001</c:v>
                </c:pt>
                <c:pt idx="40">
                  <c:v>46002</c:v>
                </c:pt>
                <c:pt idx="41">
                  <c:v>46003</c:v>
                </c:pt>
                <c:pt idx="42">
                  <c:v>46004</c:v>
                </c:pt>
                <c:pt idx="43">
                  <c:v>46005</c:v>
                </c:pt>
                <c:pt idx="44">
                  <c:v>46006</c:v>
                </c:pt>
                <c:pt idx="45">
                  <c:v>46007</c:v>
                </c:pt>
                <c:pt idx="46">
                  <c:v>46008</c:v>
                </c:pt>
                <c:pt idx="47">
                  <c:v>46009</c:v>
                </c:pt>
                <c:pt idx="48">
                  <c:v>46010</c:v>
                </c:pt>
                <c:pt idx="49">
                  <c:v>46011</c:v>
                </c:pt>
                <c:pt idx="50">
                  <c:v>46012</c:v>
                </c:pt>
                <c:pt idx="51">
                  <c:v>46013</c:v>
                </c:pt>
                <c:pt idx="52">
                  <c:v>46014</c:v>
                </c:pt>
                <c:pt idx="53">
                  <c:v>46015</c:v>
                </c:pt>
                <c:pt idx="54">
                  <c:v>46016</c:v>
                </c:pt>
                <c:pt idx="55">
                  <c:v>46017</c:v>
                </c:pt>
                <c:pt idx="56">
                  <c:v>46018</c:v>
                </c:pt>
                <c:pt idx="57">
                  <c:v>46019</c:v>
                </c:pt>
                <c:pt idx="58">
                  <c:v>46020</c:v>
                </c:pt>
                <c:pt idx="59">
                  <c:v>46021</c:v>
                </c:pt>
                <c:pt idx="60">
                  <c:v>46022</c:v>
                </c:pt>
                <c:pt idx="61">
                  <c:v>46023</c:v>
                </c:pt>
                <c:pt idx="62">
                  <c:v>46024</c:v>
                </c:pt>
                <c:pt idx="63">
                  <c:v>46025</c:v>
                </c:pt>
                <c:pt idx="64">
                  <c:v>46026</c:v>
                </c:pt>
                <c:pt idx="65">
                  <c:v>46027</c:v>
                </c:pt>
                <c:pt idx="66">
                  <c:v>46028</c:v>
                </c:pt>
                <c:pt idx="67">
                  <c:v>46029</c:v>
                </c:pt>
                <c:pt idx="68">
                  <c:v>46030</c:v>
                </c:pt>
                <c:pt idx="69">
                  <c:v>46031</c:v>
                </c:pt>
                <c:pt idx="70">
                  <c:v>46032</c:v>
                </c:pt>
                <c:pt idx="71">
                  <c:v>46033</c:v>
                </c:pt>
                <c:pt idx="72">
                  <c:v>46034</c:v>
                </c:pt>
                <c:pt idx="73">
                  <c:v>46035</c:v>
                </c:pt>
                <c:pt idx="74">
                  <c:v>46036</c:v>
                </c:pt>
                <c:pt idx="75">
                  <c:v>46037</c:v>
                </c:pt>
                <c:pt idx="76">
                  <c:v>46038</c:v>
                </c:pt>
                <c:pt idx="77">
                  <c:v>46039</c:v>
                </c:pt>
                <c:pt idx="78">
                  <c:v>46040</c:v>
                </c:pt>
                <c:pt idx="79">
                  <c:v>46041</c:v>
                </c:pt>
                <c:pt idx="80">
                  <c:v>46042</c:v>
                </c:pt>
                <c:pt idx="81">
                  <c:v>46043</c:v>
                </c:pt>
                <c:pt idx="82">
                  <c:v>46044</c:v>
                </c:pt>
                <c:pt idx="83">
                  <c:v>46045</c:v>
                </c:pt>
                <c:pt idx="84">
                  <c:v>46046</c:v>
                </c:pt>
                <c:pt idx="85">
                  <c:v>46047</c:v>
                </c:pt>
                <c:pt idx="86">
                  <c:v>46048</c:v>
                </c:pt>
                <c:pt idx="87">
                  <c:v>46049</c:v>
                </c:pt>
                <c:pt idx="88">
                  <c:v>46050</c:v>
                </c:pt>
                <c:pt idx="89">
                  <c:v>46051</c:v>
                </c:pt>
                <c:pt idx="90">
                  <c:v>46052</c:v>
                </c:pt>
                <c:pt idx="91">
                  <c:v>46053</c:v>
                </c:pt>
                <c:pt idx="92">
                  <c:v>46054</c:v>
                </c:pt>
                <c:pt idx="93">
                  <c:v>46055</c:v>
                </c:pt>
                <c:pt idx="94">
                  <c:v>46056</c:v>
                </c:pt>
                <c:pt idx="95">
                  <c:v>46057</c:v>
                </c:pt>
                <c:pt idx="96">
                  <c:v>46058</c:v>
                </c:pt>
                <c:pt idx="97">
                  <c:v>46059</c:v>
                </c:pt>
                <c:pt idx="98">
                  <c:v>46060</c:v>
                </c:pt>
                <c:pt idx="99">
                  <c:v>46061</c:v>
                </c:pt>
                <c:pt idx="100">
                  <c:v>46062</c:v>
                </c:pt>
                <c:pt idx="101">
                  <c:v>46063</c:v>
                </c:pt>
                <c:pt idx="102">
                  <c:v>46064</c:v>
                </c:pt>
                <c:pt idx="103">
                  <c:v>46065</c:v>
                </c:pt>
                <c:pt idx="104">
                  <c:v>46066</c:v>
                </c:pt>
                <c:pt idx="105">
                  <c:v>46067</c:v>
                </c:pt>
                <c:pt idx="106">
                  <c:v>46068</c:v>
                </c:pt>
                <c:pt idx="107">
                  <c:v>46069</c:v>
                </c:pt>
                <c:pt idx="108">
                  <c:v>46070</c:v>
                </c:pt>
                <c:pt idx="109">
                  <c:v>46071</c:v>
                </c:pt>
                <c:pt idx="110">
                  <c:v>46072</c:v>
                </c:pt>
                <c:pt idx="111">
                  <c:v>46073</c:v>
                </c:pt>
                <c:pt idx="112">
                  <c:v>46074</c:v>
                </c:pt>
                <c:pt idx="113">
                  <c:v>46075</c:v>
                </c:pt>
                <c:pt idx="114">
                  <c:v>46076</c:v>
                </c:pt>
                <c:pt idx="115">
                  <c:v>46077</c:v>
                </c:pt>
                <c:pt idx="116">
                  <c:v>46078</c:v>
                </c:pt>
                <c:pt idx="117">
                  <c:v>46079</c:v>
                </c:pt>
                <c:pt idx="118">
                  <c:v>46080</c:v>
                </c:pt>
                <c:pt idx="119">
                  <c:v>46081</c:v>
                </c:pt>
                <c:pt idx="120">
                  <c:v>46082</c:v>
                </c:pt>
                <c:pt idx="121">
                  <c:v>46083</c:v>
                </c:pt>
                <c:pt idx="122">
                  <c:v>46084</c:v>
                </c:pt>
                <c:pt idx="123">
                  <c:v>46085</c:v>
                </c:pt>
                <c:pt idx="124">
                  <c:v>46086</c:v>
                </c:pt>
                <c:pt idx="125">
                  <c:v>46087</c:v>
                </c:pt>
                <c:pt idx="126">
                  <c:v>46088</c:v>
                </c:pt>
                <c:pt idx="127">
                  <c:v>46089</c:v>
                </c:pt>
                <c:pt idx="128">
                  <c:v>46090</c:v>
                </c:pt>
                <c:pt idx="129">
                  <c:v>46091</c:v>
                </c:pt>
                <c:pt idx="130">
                  <c:v>46092</c:v>
                </c:pt>
                <c:pt idx="131">
                  <c:v>46093</c:v>
                </c:pt>
                <c:pt idx="132">
                  <c:v>46094</c:v>
                </c:pt>
                <c:pt idx="133">
                  <c:v>46095</c:v>
                </c:pt>
                <c:pt idx="134">
                  <c:v>46096</c:v>
                </c:pt>
                <c:pt idx="135">
                  <c:v>46097</c:v>
                </c:pt>
                <c:pt idx="136">
                  <c:v>46098</c:v>
                </c:pt>
                <c:pt idx="137">
                  <c:v>46099</c:v>
                </c:pt>
                <c:pt idx="138">
                  <c:v>46100</c:v>
                </c:pt>
                <c:pt idx="139">
                  <c:v>46101</c:v>
                </c:pt>
                <c:pt idx="140">
                  <c:v>46102</c:v>
                </c:pt>
                <c:pt idx="141">
                  <c:v>46103</c:v>
                </c:pt>
                <c:pt idx="142">
                  <c:v>46104</c:v>
                </c:pt>
                <c:pt idx="143">
                  <c:v>46105</c:v>
                </c:pt>
                <c:pt idx="144">
                  <c:v>46106</c:v>
                </c:pt>
                <c:pt idx="145">
                  <c:v>46107</c:v>
                </c:pt>
                <c:pt idx="146">
                  <c:v>46108</c:v>
                </c:pt>
                <c:pt idx="147">
                  <c:v>46109</c:v>
                </c:pt>
                <c:pt idx="148">
                  <c:v>46110</c:v>
                </c:pt>
                <c:pt idx="149">
                  <c:v>46111</c:v>
                </c:pt>
                <c:pt idx="150">
                  <c:v>46112</c:v>
                </c:pt>
                <c:pt idx="151">
                  <c:v>46113</c:v>
                </c:pt>
                <c:pt idx="152">
                  <c:v>46114</c:v>
                </c:pt>
                <c:pt idx="153">
                  <c:v>46115</c:v>
                </c:pt>
                <c:pt idx="154">
                  <c:v>46116</c:v>
                </c:pt>
                <c:pt idx="155">
                  <c:v>46117</c:v>
                </c:pt>
                <c:pt idx="156">
                  <c:v>46118</c:v>
                </c:pt>
                <c:pt idx="157">
                  <c:v>46119</c:v>
                </c:pt>
                <c:pt idx="158">
                  <c:v>46120</c:v>
                </c:pt>
                <c:pt idx="159">
                  <c:v>46121</c:v>
                </c:pt>
                <c:pt idx="160">
                  <c:v>46122</c:v>
                </c:pt>
                <c:pt idx="161">
                  <c:v>46123</c:v>
                </c:pt>
                <c:pt idx="162">
                  <c:v>46124</c:v>
                </c:pt>
                <c:pt idx="163">
                  <c:v>46125</c:v>
                </c:pt>
                <c:pt idx="164">
                  <c:v>46126</c:v>
                </c:pt>
                <c:pt idx="165">
                  <c:v>46127</c:v>
                </c:pt>
                <c:pt idx="166">
                  <c:v>46128</c:v>
                </c:pt>
                <c:pt idx="167">
                  <c:v>46129</c:v>
                </c:pt>
                <c:pt idx="168">
                  <c:v>46130</c:v>
                </c:pt>
                <c:pt idx="169">
                  <c:v>46131</c:v>
                </c:pt>
                <c:pt idx="170">
                  <c:v>46132</c:v>
                </c:pt>
                <c:pt idx="171">
                  <c:v>46133</c:v>
                </c:pt>
                <c:pt idx="172">
                  <c:v>46134</c:v>
                </c:pt>
                <c:pt idx="173">
                  <c:v>46135</c:v>
                </c:pt>
                <c:pt idx="174">
                  <c:v>46136</c:v>
                </c:pt>
                <c:pt idx="175">
                  <c:v>46137</c:v>
                </c:pt>
                <c:pt idx="176">
                  <c:v>46138</c:v>
                </c:pt>
                <c:pt idx="177">
                  <c:v>46139</c:v>
                </c:pt>
                <c:pt idx="178">
                  <c:v>46140</c:v>
                </c:pt>
                <c:pt idx="179">
                  <c:v>46141</c:v>
                </c:pt>
                <c:pt idx="180">
                  <c:v>46142</c:v>
                </c:pt>
                <c:pt idx="181">
                  <c:v>46143</c:v>
                </c:pt>
                <c:pt idx="182">
                  <c:v>46144</c:v>
                </c:pt>
                <c:pt idx="183">
                  <c:v>46145</c:v>
                </c:pt>
                <c:pt idx="184">
                  <c:v>46146</c:v>
                </c:pt>
                <c:pt idx="185">
                  <c:v>46147</c:v>
                </c:pt>
                <c:pt idx="186">
                  <c:v>46148</c:v>
                </c:pt>
                <c:pt idx="187">
                  <c:v>46149</c:v>
                </c:pt>
                <c:pt idx="188">
                  <c:v>46150</c:v>
                </c:pt>
                <c:pt idx="189">
                  <c:v>46151</c:v>
                </c:pt>
                <c:pt idx="190">
                  <c:v>46152</c:v>
                </c:pt>
                <c:pt idx="191">
                  <c:v>46153</c:v>
                </c:pt>
                <c:pt idx="192">
                  <c:v>46154</c:v>
                </c:pt>
                <c:pt idx="193">
                  <c:v>46155</c:v>
                </c:pt>
                <c:pt idx="194">
                  <c:v>46156</c:v>
                </c:pt>
                <c:pt idx="195">
                  <c:v>46157</c:v>
                </c:pt>
                <c:pt idx="196">
                  <c:v>46158</c:v>
                </c:pt>
                <c:pt idx="197">
                  <c:v>46159</c:v>
                </c:pt>
                <c:pt idx="198">
                  <c:v>46160</c:v>
                </c:pt>
                <c:pt idx="199">
                  <c:v>46161</c:v>
                </c:pt>
                <c:pt idx="200">
                  <c:v>46162</c:v>
                </c:pt>
                <c:pt idx="201">
                  <c:v>46163</c:v>
                </c:pt>
                <c:pt idx="202">
                  <c:v>46164</c:v>
                </c:pt>
                <c:pt idx="203">
                  <c:v>46165</c:v>
                </c:pt>
                <c:pt idx="204">
                  <c:v>46166</c:v>
                </c:pt>
                <c:pt idx="205">
                  <c:v>46167</c:v>
                </c:pt>
                <c:pt idx="206">
                  <c:v>46168</c:v>
                </c:pt>
                <c:pt idx="207">
                  <c:v>46169</c:v>
                </c:pt>
                <c:pt idx="208">
                  <c:v>46170</c:v>
                </c:pt>
                <c:pt idx="209">
                  <c:v>46171</c:v>
                </c:pt>
                <c:pt idx="210">
                  <c:v>46172</c:v>
                </c:pt>
                <c:pt idx="211">
                  <c:v>46173</c:v>
                </c:pt>
                <c:pt idx="212">
                  <c:v>46174</c:v>
                </c:pt>
                <c:pt idx="213">
                  <c:v>46175</c:v>
                </c:pt>
                <c:pt idx="214">
                  <c:v>46176</c:v>
                </c:pt>
                <c:pt idx="215">
                  <c:v>46177</c:v>
                </c:pt>
                <c:pt idx="216">
                  <c:v>46178</c:v>
                </c:pt>
                <c:pt idx="217">
                  <c:v>46179</c:v>
                </c:pt>
                <c:pt idx="218">
                  <c:v>46180</c:v>
                </c:pt>
                <c:pt idx="219">
                  <c:v>46181</c:v>
                </c:pt>
                <c:pt idx="220">
                  <c:v>46182</c:v>
                </c:pt>
                <c:pt idx="221">
                  <c:v>46183</c:v>
                </c:pt>
                <c:pt idx="222">
                  <c:v>46184</c:v>
                </c:pt>
                <c:pt idx="223">
                  <c:v>46185</c:v>
                </c:pt>
                <c:pt idx="224">
                  <c:v>46186</c:v>
                </c:pt>
                <c:pt idx="225">
                  <c:v>46187</c:v>
                </c:pt>
                <c:pt idx="226">
                  <c:v>46188</c:v>
                </c:pt>
                <c:pt idx="227">
                  <c:v>46189</c:v>
                </c:pt>
                <c:pt idx="228">
                  <c:v>46190</c:v>
                </c:pt>
                <c:pt idx="229">
                  <c:v>46191</c:v>
                </c:pt>
                <c:pt idx="230">
                  <c:v>46192</c:v>
                </c:pt>
                <c:pt idx="231">
                  <c:v>46193</c:v>
                </c:pt>
                <c:pt idx="232">
                  <c:v>46194</c:v>
                </c:pt>
                <c:pt idx="233">
                  <c:v>46195</c:v>
                </c:pt>
                <c:pt idx="234">
                  <c:v>46196</c:v>
                </c:pt>
                <c:pt idx="235">
                  <c:v>46197</c:v>
                </c:pt>
                <c:pt idx="236">
                  <c:v>46198</c:v>
                </c:pt>
                <c:pt idx="237">
                  <c:v>46199</c:v>
                </c:pt>
                <c:pt idx="238">
                  <c:v>46200</c:v>
                </c:pt>
                <c:pt idx="239">
                  <c:v>46201</c:v>
                </c:pt>
                <c:pt idx="240">
                  <c:v>46202</c:v>
                </c:pt>
                <c:pt idx="241">
                  <c:v>46203</c:v>
                </c:pt>
                <c:pt idx="242">
                  <c:v>46204</c:v>
                </c:pt>
                <c:pt idx="243">
                  <c:v>46205</c:v>
                </c:pt>
                <c:pt idx="244">
                  <c:v>46206</c:v>
                </c:pt>
                <c:pt idx="245">
                  <c:v>46207</c:v>
                </c:pt>
                <c:pt idx="246">
                  <c:v>46208</c:v>
                </c:pt>
                <c:pt idx="247">
                  <c:v>46209</c:v>
                </c:pt>
                <c:pt idx="248">
                  <c:v>46210</c:v>
                </c:pt>
                <c:pt idx="249">
                  <c:v>46211</c:v>
                </c:pt>
                <c:pt idx="250">
                  <c:v>46212</c:v>
                </c:pt>
                <c:pt idx="251">
                  <c:v>46213</c:v>
                </c:pt>
                <c:pt idx="252">
                  <c:v>46214</c:v>
                </c:pt>
                <c:pt idx="253">
                  <c:v>46215</c:v>
                </c:pt>
                <c:pt idx="254">
                  <c:v>46216</c:v>
                </c:pt>
                <c:pt idx="255">
                  <c:v>46217</c:v>
                </c:pt>
                <c:pt idx="256">
                  <c:v>46218</c:v>
                </c:pt>
                <c:pt idx="257">
                  <c:v>46219</c:v>
                </c:pt>
                <c:pt idx="258">
                  <c:v>46220</c:v>
                </c:pt>
                <c:pt idx="259">
                  <c:v>46221</c:v>
                </c:pt>
                <c:pt idx="260">
                  <c:v>46222</c:v>
                </c:pt>
                <c:pt idx="261">
                  <c:v>46223</c:v>
                </c:pt>
                <c:pt idx="262">
                  <c:v>46224</c:v>
                </c:pt>
                <c:pt idx="263">
                  <c:v>46225</c:v>
                </c:pt>
                <c:pt idx="264">
                  <c:v>46226</c:v>
                </c:pt>
                <c:pt idx="265">
                  <c:v>46227</c:v>
                </c:pt>
                <c:pt idx="266">
                  <c:v>46228</c:v>
                </c:pt>
                <c:pt idx="267">
                  <c:v>46229</c:v>
                </c:pt>
                <c:pt idx="268">
                  <c:v>46230</c:v>
                </c:pt>
                <c:pt idx="269">
                  <c:v>46231</c:v>
                </c:pt>
                <c:pt idx="270">
                  <c:v>46232</c:v>
                </c:pt>
                <c:pt idx="271">
                  <c:v>46233</c:v>
                </c:pt>
                <c:pt idx="272">
                  <c:v>46234</c:v>
                </c:pt>
                <c:pt idx="273">
                  <c:v>46235</c:v>
                </c:pt>
                <c:pt idx="274">
                  <c:v>46236</c:v>
                </c:pt>
                <c:pt idx="275">
                  <c:v>46237</c:v>
                </c:pt>
                <c:pt idx="276">
                  <c:v>46238</c:v>
                </c:pt>
                <c:pt idx="277">
                  <c:v>46239</c:v>
                </c:pt>
                <c:pt idx="278">
                  <c:v>46240</c:v>
                </c:pt>
                <c:pt idx="279">
                  <c:v>46241</c:v>
                </c:pt>
                <c:pt idx="280">
                  <c:v>46242</c:v>
                </c:pt>
                <c:pt idx="281">
                  <c:v>46243</c:v>
                </c:pt>
                <c:pt idx="282">
                  <c:v>46244</c:v>
                </c:pt>
                <c:pt idx="283">
                  <c:v>46245</c:v>
                </c:pt>
                <c:pt idx="284">
                  <c:v>46246</c:v>
                </c:pt>
                <c:pt idx="285">
                  <c:v>46247</c:v>
                </c:pt>
                <c:pt idx="286">
                  <c:v>46248</c:v>
                </c:pt>
                <c:pt idx="287">
                  <c:v>46249</c:v>
                </c:pt>
                <c:pt idx="288">
                  <c:v>46250</c:v>
                </c:pt>
                <c:pt idx="289">
                  <c:v>46251</c:v>
                </c:pt>
                <c:pt idx="290">
                  <c:v>46252</c:v>
                </c:pt>
                <c:pt idx="291">
                  <c:v>46253</c:v>
                </c:pt>
                <c:pt idx="292">
                  <c:v>46254</c:v>
                </c:pt>
                <c:pt idx="293">
                  <c:v>46255</c:v>
                </c:pt>
                <c:pt idx="294">
                  <c:v>46256</c:v>
                </c:pt>
                <c:pt idx="295">
                  <c:v>46257</c:v>
                </c:pt>
                <c:pt idx="296">
                  <c:v>46258</c:v>
                </c:pt>
                <c:pt idx="297">
                  <c:v>46259</c:v>
                </c:pt>
                <c:pt idx="298">
                  <c:v>46260</c:v>
                </c:pt>
                <c:pt idx="299">
                  <c:v>46261</c:v>
                </c:pt>
                <c:pt idx="300">
                  <c:v>46262</c:v>
                </c:pt>
                <c:pt idx="301">
                  <c:v>46263</c:v>
                </c:pt>
                <c:pt idx="302">
                  <c:v>46264</c:v>
                </c:pt>
                <c:pt idx="303">
                  <c:v>46265</c:v>
                </c:pt>
                <c:pt idx="304">
                  <c:v>46266</c:v>
                </c:pt>
                <c:pt idx="305">
                  <c:v>46267</c:v>
                </c:pt>
                <c:pt idx="306">
                  <c:v>46268</c:v>
                </c:pt>
                <c:pt idx="307">
                  <c:v>46269</c:v>
                </c:pt>
                <c:pt idx="308">
                  <c:v>46270</c:v>
                </c:pt>
                <c:pt idx="309">
                  <c:v>46271</c:v>
                </c:pt>
                <c:pt idx="310">
                  <c:v>46272</c:v>
                </c:pt>
                <c:pt idx="311">
                  <c:v>46273</c:v>
                </c:pt>
                <c:pt idx="312">
                  <c:v>46274</c:v>
                </c:pt>
                <c:pt idx="313">
                  <c:v>46275</c:v>
                </c:pt>
                <c:pt idx="314">
                  <c:v>46276</c:v>
                </c:pt>
                <c:pt idx="315">
                  <c:v>46277</c:v>
                </c:pt>
                <c:pt idx="316">
                  <c:v>46278</c:v>
                </c:pt>
                <c:pt idx="317">
                  <c:v>46279</c:v>
                </c:pt>
                <c:pt idx="318">
                  <c:v>46280</c:v>
                </c:pt>
                <c:pt idx="319">
                  <c:v>46281</c:v>
                </c:pt>
                <c:pt idx="320">
                  <c:v>46282</c:v>
                </c:pt>
                <c:pt idx="321">
                  <c:v>46283</c:v>
                </c:pt>
                <c:pt idx="322">
                  <c:v>46284</c:v>
                </c:pt>
                <c:pt idx="323">
                  <c:v>46285</c:v>
                </c:pt>
                <c:pt idx="324">
                  <c:v>46286</c:v>
                </c:pt>
                <c:pt idx="325">
                  <c:v>46287</c:v>
                </c:pt>
                <c:pt idx="326">
                  <c:v>46288</c:v>
                </c:pt>
                <c:pt idx="327">
                  <c:v>46289</c:v>
                </c:pt>
                <c:pt idx="328">
                  <c:v>46290</c:v>
                </c:pt>
                <c:pt idx="329">
                  <c:v>46291</c:v>
                </c:pt>
                <c:pt idx="330">
                  <c:v>46292</c:v>
                </c:pt>
                <c:pt idx="331">
                  <c:v>46293</c:v>
                </c:pt>
                <c:pt idx="332">
                  <c:v>46294</c:v>
                </c:pt>
                <c:pt idx="333">
                  <c:v>46295</c:v>
                </c:pt>
                <c:pt idx="334">
                  <c:v>46296</c:v>
                </c:pt>
                <c:pt idx="335">
                  <c:v>46297</c:v>
                </c:pt>
                <c:pt idx="336">
                  <c:v>46298</c:v>
                </c:pt>
                <c:pt idx="337">
                  <c:v>46299</c:v>
                </c:pt>
                <c:pt idx="338">
                  <c:v>46300</c:v>
                </c:pt>
                <c:pt idx="339">
                  <c:v>46301</c:v>
                </c:pt>
                <c:pt idx="340">
                  <c:v>46302</c:v>
                </c:pt>
                <c:pt idx="341">
                  <c:v>46303</c:v>
                </c:pt>
                <c:pt idx="342">
                  <c:v>46304</c:v>
                </c:pt>
                <c:pt idx="343">
                  <c:v>46305</c:v>
                </c:pt>
                <c:pt idx="344">
                  <c:v>46306</c:v>
                </c:pt>
                <c:pt idx="345">
                  <c:v>46307</c:v>
                </c:pt>
                <c:pt idx="346">
                  <c:v>46308</c:v>
                </c:pt>
                <c:pt idx="347">
                  <c:v>46309</c:v>
                </c:pt>
                <c:pt idx="348">
                  <c:v>46310</c:v>
                </c:pt>
                <c:pt idx="349">
                  <c:v>46311</c:v>
                </c:pt>
                <c:pt idx="350">
                  <c:v>46312</c:v>
                </c:pt>
                <c:pt idx="351">
                  <c:v>46313</c:v>
                </c:pt>
                <c:pt idx="352">
                  <c:v>46314</c:v>
                </c:pt>
                <c:pt idx="353">
                  <c:v>46315</c:v>
                </c:pt>
                <c:pt idx="354">
                  <c:v>46316</c:v>
                </c:pt>
                <c:pt idx="355">
                  <c:v>46317</c:v>
                </c:pt>
                <c:pt idx="356">
                  <c:v>46318</c:v>
                </c:pt>
                <c:pt idx="357">
                  <c:v>46319</c:v>
                </c:pt>
                <c:pt idx="358">
                  <c:v>46320</c:v>
                </c:pt>
                <c:pt idx="359">
                  <c:v>46321</c:v>
                </c:pt>
                <c:pt idx="360">
                  <c:v>46322</c:v>
                </c:pt>
                <c:pt idx="361">
                  <c:v>46323</c:v>
                </c:pt>
                <c:pt idx="362">
                  <c:v>46324</c:v>
                </c:pt>
                <c:pt idx="363">
                  <c:v>46325</c:v>
                </c:pt>
                <c:pt idx="364">
                  <c:v>46326</c:v>
                </c:pt>
                <c:pt idx="365">
                  <c:v>46327</c:v>
                </c:pt>
                <c:pt idx="366">
                  <c:v>46328</c:v>
                </c:pt>
                <c:pt idx="367">
                  <c:v>46329</c:v>
                </c:pt>
                <c:pt idx="368">
                  <c:v>46330</c:v>
                </c:pt>
                <c:pt idx="369">
                  <c:v>46331</c:v>
                </c:pt>
                <c:pt idx="370">
                  <c:v>46332</c:v>
                </c:pt>
                <c:pt idx="371">
                  <c:v>46333</c:v>
                </c:pt>
                <c:pt idx="372">
                  <c:v>46334</c:v>
                </c:pt>
                <c:pt idx="373">
                  <c:v>46335</c:v>
                </c:pt>
                <c:pt idx="374">
                  <c:v>46336</c:v>
                </c:pt>
                <c:pt idx="375">
                  <c:v>46337</c:v>
                </c:pt>
                <c:pt idx="376">
                  <c:v>46338</c:v>
                </c:pt>
                <c:pt idx="377">
                  <c:v>46339</c:v>
                </c:pt>
                <c:pt idx="378">
                  <c:v>46340</c:v>
                </c:pt>
                <c:pt idx="379">
                  <c:v>46341</c:v>
                </c:pt>
                <c:pt idx="380">
                  <c:v>46342</c:v>
                </c:pt>
                <c:pt idx="381">
                  <c:v>46343</c:v>
                </c:pt>
                <c:pt idx="382">
                  <c:v>46344</c:v>
                </c:pt>
                <c:pt idx="383">
                  <c:v>46345</c:v>
                </c:pt>
                <c:pt idx="384">
                  <c:v>46346</c:v>
                </c:pt>
                <c:pt idx="385">
                  <c:v>46347</c:v>
                </c:pt>
                <c:pt idx="386">
                  <c:v>46348</c:v>
                </c:pt>
                <c:pt idx="387">
                  <c:v>46349</c:v>
                </c:pt>
                <c:pt idx="388">
                  <c:v>46350</c:v>
                </c:pt>
                <c:pt idx="389">
                  <c:v>46351</c:v>
                </c:pt>
                <c:pt idx="390">
                  <c:v>46352</c:v>
                </c:pt>
                <c:pt idx="391">
                  <c:v>46353</c:v>
                </c:pt>
                <c:pt idx="392">
                  <c:v>46354</c:v>
                </c:pt>
                <c:pt idx="393">
                  <c:v>46355</c:v>
                </c:pt>
                <c:pt idx="394">
                  <c:v>46356</c:v>
                </c:pt>
                <c:pt idx="395">
                  <c:v>46357</c:v>
                </c:pt>
                <c:pt idx="396">
                  <c:v>46358</c:v>
                </c:pt>
                <c:pt idx="397">
                  <c:v>46359</c:v>
                </c:pt>
                <c:pt idx="398">
                  <c:v>46360</c:v>
                </c:pt>
                <c:pt idx="399">
                  <c:v>46361</c:v>
                </c:pt>
                <c:pt idx="400">
                  <c:v>46362</c:v>
                </c:pt>
                <c:pt idx="401">
                  <c:v>46363</c:v>
                </c:pt>
                <c:pt idx="402">
                  <c:v>46364</c:v>
                </c:pt>
                <c:pt idx="403">
                  <c:v>46365</c:v>
                </c:pt>
                <c:pt idx="404">
                  <c:v>46366</c:v>
                </c:pt>
                <c:pt idx="405">
                  <c:v>46367</c:v>
                </c:pt>
                <c:pt idx="406">
                  <c:v>46368</c:v>
                </c:pt>
                <c:pt idx="407">
                  <c:v>46369</c:v>
                </c:pt>
                <c:pt idx="408">
                  <c:v>46370</c:v>
                </c:pt>
                <c:pt idx="409">
                  <c:v>46371</c:v>
                </c:pt>
                <c:pt idx="410">
                  <c:v>46372</c:v>
                </c:pt>
                <c:pt idx="411">
                  <c:v>46373</c:v>
                </c:pt>
                <c:pt idx="412">
                  <c:v>46374</c:v>
                </c:pt>
                <c:pt idx="413">
                  <c:v>46375</c:v>
                </c:pt>
                <c:pt idx="414">
                  <c:v>46376</c:v>
                </c:pt>
                <c:pt idx="415">
                  <c:v>46377</c:v>
                </c:pt>
                <c:pt idx="416">
                  <c:v>46378</c:v>
                </c:pt>
                <c:pt idx="417">
                  <c:v>46379</c:v>
                </c:pt>
                <c:pt idx="418">
                  <c:v>46380</c:v>
                </c:pt>
                <c:pt idx="419">
                  <c:v>46381</c:v>
                </c:pt>
                <c:pt idx="420">
                  <c:v>46382</c:v>
                </c:pt>
                <c:pt idx="421">
                  <c:v>46383</c:v>
                </c:pt>
                <c:pt idx="422">
                  <c:v>46384</c:v>
                </c:pt>
                <c:pt idx="423">
                  <c:v>46385</c:v>
                </c:pt>
                <c:pt idx="424">
                  <c:v>46386</c:v>
                </c:pt>
                <c:pt idx="425">
                  <c:v>46387</c:v>
                </c:pt>
              </c:numCache>
            </c:numRef>
          </c:cat>
          <c:val>
            <c:numRef>
              <c:f>Sheet1!$B$2:$B$427</c:f>
              <c:numCache>
                <c:formatCode>General</c:formatCode>
                <c:ptCount val="426"/>
                <c:pt idx="0">
                  <c:v>1866</c:v>
                </c:pt>
                <c:pt idx="1">
                  <c:v>2196</c:v>
                </c:pt>
                <c:pt idx="2">
                  <c:v>2025</c:v>
                </c:pt>
                <c:pt idx="3">
                  <c:v>1792</c:v>
                </c:pt>
                <c:pt idx="4">
                  <c:v>1549</c:v>
                </c:pt>
                <c:pt idx="5">
                  <c:v>1617</c:v>
                </c:pt>
                <c:pt idx="6">
                  <c:v>1370</c:v>
                </c:pt>
                <c:pt idx="7">
                  <c:v>1537</c:v>
                </c:pt>
                <c:pt idx="8">
                  <c:v>1435</c:v>
                </c:pt>
                <c:pt idx="9">
                  <c:v>1415</c:v>
                </c:pt>
                <c:pt idx="10">
                  <c:v>1508</c:v>
                </c:pt>
                <c:pt idx="11">
                  <c:v>1358</c:v>
                </c:pt>
                <c:pt idx="12">
                  <c:v>1375</c:v>
                </c:pt>
                <c:pt idx="13">
                  <c:v>1279</c:v>
                </c:pt>
                <c:pt idx="14">
                  <c:v>1370</c:v>
                </c:pt>
                <c:pt idx="15">
                  <c:v>1539</c:v>
                </c:pt>
                <c:pt idx="16">
                  <c:v>1312</c:v>
                </c:pt>
                <c:pt idx="17">
                  <c:v>1162</c:v>
                </c:pt>
                <c:pt idx="18">
                  <c:v>1191</c:v>
                </c:pt>
                <c:pt idx="19">
                  <c:v>1195</c:v>
                </c:pt>
                <c:pt idx="20">
                  <c:v>1141</c:v>
                </c:pt>
                <c:pt idx="21">
                  <c:v>1236</c:v>
                </c:pt>
                <c:pt idx="22">
                  <c:v>1343</c:v>
                </c:pt>
                <c:pt idx="23">
                  <c:v>1490</c:v>
                </c:pt>
                <c:pt idx="24">
                  <c:v>1294</c:v>
                </c:pt>
                <c:pt idx="25">
                  <c:v>962</c:v>
                </c:pt>
                <c:pt idx="26">
                  <c:v>1113</c:v>
                </c:pt>
                <c:pt idx="27">
                  <c:v>1106</c:v>
                </c:pt>
                <c:pt idx="28">
                  <c:v>1093</c:v>
                </c:pt>
                <c:pt idx="29">
                  <c:v>1391</c:v>
                </c:pt>
                <c:pt idx="30">
                  <c:v>1509</c:v>
                </c:pt>
                <c:pt idx="31">
                  <c:v>1595</c:v>
                </c:pt>
                <c:pt idx="32">
                  <c:v>1637</c:v>
                </c:pt>
                <c:pt idx="33">
                  <c:v>1584</c:v>
                </c:pt>
                <c:pt idx="34">
                  <c:v>1443</c:v>
                </c:pt>
                <c:pt idx="35">
                  <c:v>1496</c:v>
                </c:pt>
                <c:pt idx="36">
                  <c:v>1462</c:v>
                </c:pt>
                <c:pt idx="37">
                  <c:v>1398</c:v>
                </c:pt>
                <c:pt idx="38">
                  <c:v>1369</c:v>
                </c:pt>
                <c:pt idx="39">
                  <c:v>1411</c:v>
                </c:pt>
                <c:pt idx="40">
                  <c:v>1341</c:v>
                </c:pt>
                <c:pt idx="41">
                  <c:v>1437</c:v>
                </c:pt>
                <c:pt idx="42">
                  <c:v>1373</c:v>
                </c:pt>
                <c:pt idx="43">
                  <c:v>1337</c:v>
                </c:pt>
                <c:pt idx="44">
                  <c:v>1143</c:v>
                </c:pt>
                <c:pt idx="45">
                  <c:v>1140</c:v>
                </c:pt>
                <c:pt idx="46">
                  <c:v>1735</c:v>
                </c:pt>
                <c:pt idx="47">
                  <c:v>1750</c:v>
                </c:pt>
                <c:pt idx="48">
                  <c:v>1746</c:v>
                </c:pt>
                <c:pt idx="49">
                  <c:v>1556</c:v>
                </c:pt>
                <c:pt idx="50">
                  <c:v>1690</c:v>
                </c:pt>
                <c:pt idx="51">
                  <c:v>1932</c:v>
                </c:pt>
                <c:pt idx="52">
                  <c:v>1746</c:v>
                </c:pt>
                <c:pt idx="53">
                  <c:v>1744</c:v>
                </c:pt>
                <c:pt idx="54">
                  <c:v>1684</c:v>
                </c:pt>
                <c:pt idx="55">
                  <c:v>1920</c:v>
                </c:pt>
                <c:pt idx="56">
                  <c:v>2064</c:v>
                </c:pt>
                <c:pt idx="57">
                  <c:v>2152</c:v>
                </c:pt>
                <c:pt idx="58">
                  <c:v>1746</c:v>
                </c:pt>
                <c:pt idx="59">
                  <c:v>1620</c:v>
                </c:pt>
                <c:pt idx="60">
                  <c:v>205</c:v>
                </c:pt>
                <c:pt idx="61">
                  <c:v>41</c:v>
                </c:pt>
                <c:pt idx="62">
                  <c:v>60</c:v>
                </c:pt>
                <c:pt idx="63">
                  <c:v>43</c:v>
                </c:pt>
                <c:pt idx="64">
                  <c:v>33</c:v>
                </c:pt>
                <c:pt idx="65">
                  <c:v>101</c:v>
                </c:pt>
                <c:pt idx="66">
                  <c:v>64</c:v>
                </c:pt>
                <c:pt idx="67">
                  <c:v>19</c:v>
                </c:pt>
                <c:pt idx="68">
                  <c:v>49</c:v>
                </c:pt>
                <c:pt idx="69">
                  <c:v>51</c:v>
                </c:pt>
                <c:pt idx="70">
                  <c:v>28</c:v>
                </c:pt>
                <c:pt idx="71">
                  <c:v>51</c:v>
                </c:pt>
                <c:pt idx="72">
                  <c:v>48</c:v>
                </c:pt>
                <c:pt idx="73">
                  <c:v>58</c:v>
                </c:pt>
                <c:pt idx="74">
                  <c:v>23</c:v>
                </c:pt>
                <c:pt idx="75">
                  <c:v>15</c:v>
                </c:pt>
                <c:pt idx="76">
                  <c:v>143</c:v>
                </c:pt>
                <c:pt idx="77">
                  <c:v>136</c:v>
                </c:pt>
                <c:pt idx="78">
                  <c:v>89</c:v>
                </c:pt>
                <c:pt idx="79">
                  <c:v>82</c:v>
                </c:pt>
                <c:pt idx="80">
                  <c:v>45</c:v>
                </c:pt>
                <c:pt idx="81">
                  <c:v>52</c:v>
                </c:pt>
                <c:pt idx="82">
                  <c:v>743</c:v>
                </c:pt>
                <c:pt idx="83">
                  <c:v>504</c:v>
                </c:pt>
                <c:pt idx="84">
                  <c:v>517</c:v>
                </c:pt>
                <c:pt idx="85">
                  <c:v>537</c:v>
                </c:pt>
                <c:pt idx="86">
                  <c:v>461</c:v>
                </c:pt>
                <c:pt idx="87">
                  <c:v>1553</c:v>
                </c:pt>
                <c:pt idx="88">
                  <c:v>1709</c:v>
                </c:pt>
                <c:pt idx="89">
                  <c:v>1719</c:v>
                </c:pt>
                <c:pt idx="90">
                  <c:v>1614</c:v>
                </c:pt>
                <c:pt idx="91">
                  <c:v>1798</c:v>
                </c:pt>
                <c:pt idx="92">
                  <c:v>2345</c:v>
                </c:pt>
                <c:pt idx="93">
                  <c:v>2262</c:v>
                </c:pt>
                <c:pt idx="94">
                  <c:v>1990</c:v>
                </c:pt>
                <c:pt idx="95">
                  <c:v>1860</c:v>
                </c:pt>
                <c:pt idx="96">
                  <c:v>2149</c:v>
                </c:pt>
                <c:pt idx="97">
                  <c:v>2139</c:v>
                </c:pt>
                <c:pt idx="98">
                  <c:v>2199</c:v>
                </c:pt>
                <c:pt idx="99">
                  <c:v>2132</c:v>
                </c:pt>
                <c:pt idx="100">
                  <c:v>1906</c:v>
                </c:pt>
                <c:pt idx="101">
                  <c:v>1771</c:v>
                </c:pt>
                <c:pt idx="102">
                  <c:v>1598</c:v>
                </c:pt>
                <c:pt idx="103">
                  <c:v>1766</c:v>
                </c:pt>
                <c:pt idx="104">
                  <c:v>1899</c:v>
                </c:pt>
                <c:pt idx="105">
                  <c:v>1939</c:v>
                </c:pt>
                <c:pt idx="106">
                  <c:v>1964</c:v>
                </c:pt>
                <c:pt idx="107">
                  <c:v>1918</c:v>
                </c:pt>
                <c:pt idx="108">
                  <c:v>1947</c:v>
                </c:pt>
                <c:pt idx="109">
                  <c:v>1828</c:v>
                </c:pt>
                <c:pt idx="110">
                  <c:v>1526</c:v>
                </c:pt>
                <c:pt idx="111">
                  <c:v>1841</c:v>
                </c:pt>
                <c:pt idx="112">
                  <c:v>1795</c:v>
                </c:pt>
                <c:pt idx="113">
                  <c:v>1803</c:v>
                </c:pt>
                <c:pt idx="114">
                  <c:v>3907</c:v>
                </c:pt>
                <c:pt idx="115">
                  <c:v>3875</c:v>
                </c:pt>
                <c:pt idx="116">
                  <c:v>2968</c:v>
                </c:pt>
                <c:pt idx="117">
                  <c:v>2400</c:v>
                </c:pt>
                <c:pt idx="118">
                  <c:v>2207</c:v>
                </c:pt>
                <c:pt idx="119">
                  <c:v>2452</c:v>
                </c:pt>
                <c:pt idx="120">
                  <c:v>3279</c:v>
                </c:pt>
                <c:pt idx="121">
                  <c:v>2726</c:v>
                </c:pt>
                <c:pt idx="122">
                  <c:v>2690</c:v>
                </c:pt>
                <c:pt idx="123">
                  <c:v>2562</c:v>
                </c:pt>
                <c:pt idx="124">
                  <c:v>2574</c:v>
                </c:pt>
                <c:pt idx="125">
                  <c:v>2666</c:v>
                </c:pt>
                <c:pt idx="126">
                  <c:v>4173</c:v>
                </c:pt>
                <c:pt idx="127">
                  <c:v>3502</c:v>
                </c:pt>
                <c:pt idx="128">
                  <c:v>3892</c:v>
                </c:pt>
                <c:pt idx="129">
                  <c:v>2690</c:v>
                </c:pt>
                <c:pt idx="130">
                  <c:v>2562</c:v>
                </c:pt>
                <c:pt idx="131">
                  <c:v>2416</c:v>
                </c:pt>
                <c:pt idx="132">
                  <c:v>2572</c:v>
                </c:pt>
                <c:pt idx="133">
                  <c:v>2276</c:v>
                </c:pt>
                <c:pt idx="134">
                  <c:v>2549</c:v>
                </c:pt>
                <c:pt idx="135">
                  <c:v>2718</c:v>
                </c:pt>
                <c:pt idx="136">
                  <c:v>2375</c:v>
                </c:pt>
                <c:pt idx="137">
                  <c:v>2345</c:v>
                </c:pt>
                <c:pt idx="138">
                  <c:v>3613</c:v>
                </c:pt>
                <c:pt idx="139">
                  <c:v>2518</c:v>
                </c:pt>
                <c:pt idx="140">
                  <c:v>2552</c:v>
                </c:pt>
                <c:pt idx="141">
                  <c:v>2360</c:v>
                </c:pt>
                <c:pt idx="142">
                  <c:v>2043</c:v>
                </c:pt>
                <c:pt idx="143">
                  <c:v>1990</c:v>
                </c:pt>
                <c:pt idx="144">
                  <c:v>1802</c:v>
                </c:pt>
                <c:pt idx="145">
                  <c:v>1848</c:v>
                </c:pt>
                <c:pt idx="146">
                  <c:v>1830</c:v>
                </c:pt>
                <c:pt idx="147">
                  <c:v>1979</c:v>
                </c:pt>
                <c:pt idx="148">
                  <c:v>1920</c:v>
                </c:pt>
                <c:pt idx="149">
                  <c:v>1861</c:v>
                </c:pt>
                <c:pt idx="150">
                  <c:v>399</c:v>
                </c:pt>
                <c:pt idx="151">
                  <c:v>38</c:v>
                </c:pt>
                <c:pt idx="152">
                  <c:v>58</c:v>
                </c:pt>
                <c:pt idx="153">
                  <c:v>40</c:v>
                </c:pt>
                <c:pt idx="154">
                  <c:v>51</c:v>
                </c:pt>
                <c:pt idx="155">
                  <c:v>31</c:v>
                </c:pt>
                <c:pt idx="156">
                  <c:v>59</c:v>
                </c:pt>
                <c:pt idx="157">
                  <c:v>69</c:v>
                </c:pt>
                <c:pt idx="158">
                  <c:v>49</c:v>
                </c:pt>
                <c:pt idx="159">
                  <c:v>38</c:v>
                </c:pt>
                <c:pt idx="160">
                  <c:v>23</c:v>
                </c:pt>
                <c:pt idx="161">
                  <c:v>38</c:v>
                </c:pt>
                <c:pt idx="162">
                  <c:v>25</c:v>
                </c:pt>
                <c:pt idx="163">
                  <c:v>34</c:v>
                </c:pt>
                <c:pt idx="164">
                  <c:v>14</c:v>
                </c:pt>
                <c:pt idx="165">
                  <c:v>527</c:v>
                </c:pt>
                <c:pt idx="166">
                  <c:v>412</c:v>
                </c:pt>
                <c:pt idx="167">
                  <c:v>378</c:v>
                </c:pt>
                <c:pt idx="168">
                  <c:v>323</c:v>
                </c:pt>
                <c:pt idx="169">
                  <c:v>316</c:v>
                </c:pt>
                <c:pt idx="170">
                  <c:v>340</c:v>
                </c:pt>
                <c:pt idx="171">
                  <c:v>333</c:v>
                </c:pt>
                <c:pt idx="172">
                  <c:v>329</c:v>
                </c:pt>
                <c:pt idx="173">
                  <c:v>251</c:v>
                </c:pt>
                <c:pt idx="174">
                  <c:v>261</c:v>
                </c:pt>
                <c:pt idx="175">
                  <c:v>218</c:v>
                </c:pt>
                <c:pt idx="176">
                  <c:v>294</c:v>
                </c:pt>
                <c:pt idx="177">
                  <c:v>334</c:v>
                </c:pt>
                <c:pt idx="178">
                  <c:v>262</c:v>
                </c:pt>
                <c:pt idx="179">
                  <c:v>257</c:v>
                </c:pt>
                <c:pt idx="180">
                  <c:v>1736</c:v>
                </c:pt>
                <c:pt idx="181">
                  <c:v>1487</c:v>
                </c:pt>
                <c:pt idx="182">
                  <c:v>1686</c:v>
                </c:pt>
                <c:pt idx="183">
                  <c:v>2590</c:v>
                </c:pt>
                <c:pt idx="184">
                  <c:v>2915</c:v>
                </c:pt>
                <c:pt idx="185">
                  <c:v>3371</c:v>
                </c:pt>
                <c:pt idx="186">
                  <c:v>3094</c:v>
                </c:pt>
                <c:pt idx="187">
                  <c:v>2882</c:v>
                </c:pt>
                <c:pt idx="188">
                  <c:v>2462</c:v>
                </c:pt>
                <c:pt idx="189">
                  <c:v>2664</c:v>
                </c:pt>
                <c:pt idx="190">
                  <c:v>2656</c:v>
                </c:pt>
                <c:pt idx="191">
                  <c:v>2657</c:v>
                </c:pt>
                <c:pt idx="192">
                  <c:v>2348</c:v>
                </c:pt>
                <c:pt idx="193">
                  <c:v>2102</c:v>
                </c:pt>
                <c:pt idx="194">
                  <c:v>2341</c:v>
                </c:pt>
                <c:pt idx="195">
                  <c:v>1944</c:v>
                </c:pt>
                <c:pt idx="196">
                  <c:v>2088</c:v>
                </c:pt>
                <c:pt idx="197">
                  <c:v>2310</c:v>
                </c:pt>
                <c:pt idx="198">
                  <c:v>1892</c:v>
                </c:pt>
                <c:pt idx="199">
                  <c:v>2010</c:v>
                </c:pt>
                <c:pt idx="200">
                  <c:v>4905</c:v>
                </c:pt>
                <c:pt idx="201">
                  <c:v>5391</c:v>
                </c:pt>
                <c:pt idx="202">
                  <c:v>4568</c:v>
                </c:pt>
                <c:pt idx="203">
                  <c:v>4429</c:v>
                </c:pt>
                <c:pt idx="204">
                  <c:v>4925</c:v>
                </c:pt>
                <c:pt idx="205">
                  <c:v>4425</c:v>
                </c:pt>
                <c:pt idx="206">
                  <c:v>4112</c:v>
                </c:pt>
                <c:pt idx="207">
                  <c:v>3946</c:v>
                </c:pt>
                <c:pt idx="208">
                  <c:v>3900</c:v>
                </c:pt>
                <c:pt idx="209">
                  <c:v>3335</c:v>
                </c:pt>
                <c:pt idx="210">
                  <c:v>3931</c:v>
                </c:pt>
                <c:pt idx="211">
                  <c:v>3449</c:v>
                </c:pt>
                <c:pt idx="212">
                  <c:v>3849</c:v>
                </c:pt>
                <c:pt idx="213">
                  <c:v>3368</c:v>
                </c:pt>
                <c:pt idx="214">
                  <c:v>2939</c:v>
                </c:pt>
                <c:pt idx="215">
                  <c:v>3391</c:v>
                </c:pt>
                <c:pt idx="216">
                  <c:v>3341</c:v>
                </c:pt>
                <c:pt idx="217">
                  <c:v>3416</c:v>
                </c:pt>
                <c:pt idx="218">
                  <c:v>3452</c:v>
                </c:pt>
                <c:pt idx="219">
                  <c:v>3659</c:v>
                </c:pt>
                <c:pt idx="220">
                  <c:v>4557</c:v>
                </c:pt>
                <c:pt idx="221">
                  <c:v>6441</c:v>
                </c:pt>
                <c:pt idx="222">
                  <c:v>5436</c:v>
                </c:pt>
                <c:pt idx="223">
                  <c:v>5636</c:v>
                </c:pt>
                <c:pt idx="224">
                  <c:v>5179</c:v>
                </c:pt>
                <c:pt idx="225">
                  <c:v>5222</c:v>
                </c:pt>
                <c:pt idx="226">
                  <c:v>4858</c:v>
                </c:pt>
                <c:pt idx="227">
                  <c:v>4689</c:v>
                </c:pt>
                <c:pt idx="228">
                  <c:v>4815</c:v>
                </c:pt>
                <c:pt idx="229">
                  <c:v>4488</c:v>
                </c:pt>
                <c:pt idx="230">
                  <c:v>4340</c:v>
                </c:pt>
                <c:pt idx="231">
                  <c:v>4845</c:v>
                </c:pt>
                <c:pt idx="232">
                  <c:v>5364</c:v>
                </c:pt>
                <c:pt idx="233">
                  <c:v>4512</c:v>
                </c:pt>
                <c:pt idx="234">
                  <c:v>3965</c:v>
                </c:pt>
                <c:pt idx="235">
                  <c:v>4097</c:v>
                </c:pt>
                <c:pt idx="236">
                  <c:v>3899</c:v>
                </c:pt>
                <c:pt idx="237">
                  <c:v>3856</c:v>
                </c:pt>
                <c:pt idx="238">
                  <c:v>4382</c:v>
                </c:pt>
                <c:pt idx="239">
                  <c:v>4087</c:v>
                </c:pt>
                <c:pt idx="240">
                  <c:v>4193</c:v>
                </c:pt>
                <c:pt idx="241">
                  <c:v>1038</c:v>
                </c:pt>
                <c:pt idx="242">
                  <c:v>55</c:v>
                </c:pt>
                <c:pt idx="243">
                  <c:v>93</c:v>
                </c:pt>
                <c:pt idx="244">
                  <c:v>144</c:v>
                </c:pt>
                <c:pt idx="245">
                  <c:v>166</c:v>
                </c:pt>
                <c:pt idx="246">
                  <c:v>389</c:v>
                </c:pt>
                <c:pt idx="247">
                  <c:v>2011</c:v>
                </c:pt>
                <c:pt idx="248">
                  <c:v>2978</c:v>
                </c:pt>
                <c:pt idx="249">
                  <c:v>3329</c:v>
                </c:pt>
                <c:pt idx="250">
                  <c:v>2869</c:v>
                </c:pt>
                <c:pt idx="251">
                  <c:v>2546</c:v>
                </c:pt>
                <c:pt idx="252">
                  <c:v>2404</c:v>
                </c:pt>
                <c:pt idx="253">
                  <c:v>2564</c:v>
                </c:pt>
                <c:pt idx="254">
                  <c:v>2450</c:v>
                </c:pt>
                <c:pt idx="255">
                  <c:v>3540</c:v>
                </c:pt>
                <c:pt idx="256">
                  <c:v>3137</c:v>
                </c:pt>
                <c:pt idx="257">
                  <c:v>1309</c:v>
                </c:pt>
                <c:pt idx="258">
                  <c:v>1161</c:v>
                </c:pt>
                <c:pt idx="259">
                  <c:v>877</c:v>
                </c:pt>
                <c:pt idx="260">
                  <c:v>794</c:v>
                </c:pt>
                <c:pt idx="261">
                  <c:v>800</c:v>
                </c:pt>
                <c:pt idx="262">
                  <c:v>722</c:v>
                </c:pt>
                <c:pt idx="263">
                  <c:v>722</c:v>
                </c:pt>
                <c:pt idx="264">
                  <c:v>784</c:v>
                </c:pt>
                <c:pt idx="265">
                  <c:v>865</c:v>
                </c:pt>
                <c:pt idx="266">
                  <c:v>1558</c:v>
                </c:pt>
                <c:pt idx="267">
                  <c:v>1412</c:v>
                </c:pt>
                <c:pt idx="268">
                  <c:v>1246</c:v>
                </c:pt>
                <c:pt idx="269">
                  <c:v>3072</c:v>
                </c:pt>
                <c:pt idx="270">
                  <c:v>2806</c:v>
                </c:pt>
                <c:pt idx="271">
                  <c:v>2545</c:v>
                </c:pt>
                <c:pt idx="272">
                  <c:v>2832</c:v>
                </c:pt>
                <c:pt idx="273">
                  <c:v>2806</c:v>
                </c:pt>
                <c:pt idx="274">
                  <c:v>2792</c:v>
                </c:pt>
                <c:pt idx="275">
                  <c:v>2598</c:v>
                </c:pt>
                <c:pt idx="276">
                  <c:v>2395</c:v>
                </c:pt>
                <c:pt idx="277">
                  <c:v>2749</c:v>
                </c:pt>
                <c:pt idx="278">
                  <c:v>2816</c:v>
                </c:pt>
                <c:pt idx="279">
                  <c:v>2773</c:v>
                </c:pt>
                <c:pt idx="280">
                  <c:v>2941</c:v>
                </c:pt>
                <c:pt idx="281">
                  <c:v>3284</c:v>
                </c:pt>
                <c:pt idx="282">
                  <c:v>3337</c:v>
                </c:pt>
                <c:pt idx="283">
                  <c:v>2705</c:v>
                </c:pt>
                <c:pt idx="284">
                  <c:v>2747</c:v>
                </c:pt>
                <c:pt idx="285">
                  <c:v>3212</c:v>
                </c:pt>
                <c:pt idx="286">
                  <c:v>3093</c:v>
                </c:pt>
                <c:pt idx="287">
                  <c:v>2720</c:v>
                </c:pt>
                <c:pt idx="288">
                  <c:v>2746</c:v>
                </c:pt>
                <c:pt idx="289">
                  <c:v>2538</c:v>
                </c:pt>
                <c:pt idx="290">
                  <c:v>2498</c:v>
                </c:pt>
                <c:pt idx="291">
                  <c:v>2658</c:v>
                </c:pt>
                <c:pt idx="292">
                  <c:v>3072</c:v>
                </c:pt>
                <c:pt idx="293">
                  <c:v>2904</c:v>
                </c:pt>
                <c:pt idx="294">
                  <c:v>2853</c:v>
                </c:pt>
                <c:pt idx="295">
                  <c:v>3164</c:v>
                </c:pt>
                <c:pt idx="296">
                  <c:v>2686</c:v>
                </c:pt>
                <c:pt idx="297">
                  <c:v>2308</c:v>
                </c:pt>
                <c:pt idx="298">
                  <c:v>2595</c:v>
                </c:pt>
                <c:pt idx="299">
                  <c:v>2512</c:v>
                </c:pt>
                <c:pt idx="300">
                  <c:v>2303</c:v>
                </c:pt>
                <c:pt idx="301">
                  <c:v>2284</c:v>
                </c:pt>
                <c:pt idx="302">
                  <c:v>2285</c:v>
                </c:pt>
                <c:pt idx="303">
                  <c:v>2347</c:v>
                </c:pt>
                <c:pt idx="304">
                  <c:v>2513</c:v>
                </c:pt>
                <c:pt idx="305">
                  <c:v>3</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numCache>
            </c:numRef>
          </c:val>
          <c:smooth val="0"/>
          <c:extLst>
            <c:ext xmlns:c16="http://schemas.microsoft.com/office/drawing/2014/chart" uri="{C3380CC4-5D6E-409C-BE32-E72D297353CC}">
              <c16:uniqueId val="{00000000-B082-4762-A130-83792ED3090E}"/>
            </c:ext>
          </c:extLst>
        </c:ser>
        <c:dLbls>
          <c:showLegendKey val="0"/>
          <c:showVal val="0"/>
          <c:showCatName val="0"/>
          <c:showSerName val="0"/>
          <c:showPercent val="0"/>
          <c:showBubbleSize val="0"/>
        </c:dLbls>
        <c:smooth val="0"/>
        <c:axId val="394607432"/>
        <c:axId val="394607760"/>
      </c:lineChart>
      <c:dateAx>
        <c:axId val="394607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07760"/>
        <c:crosses val="autoZero"/>
        <c:auto val="1"/>
        <c:lblOffset val="100"/>
        <c:baseTimeUnit val="days"/>
      </c:dateAx>
      <c:valAx>
        <c:axId val="3946077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07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bmwmotorradsa</c:v>
                </c:pt>
              </c:strCache>
            </c:strRef>
          </c:tx>
          <c:spPr>
            <a:ln w="28575" cap="rnd">
              <a:solidFill>
                <a:schemeClr val="accent1"/>
              </a:solidFill>
              <a:round/>
            </a:ln>
            <a:effectLst/>
          </c:spPr>
          <c:marker>
            <c:symbol val="none"/>
          </c:marker>
          <c:cat>
            <c:numRef>
              <c:f>Sheet1!$A$2:$A$427</c:f>
              <c:numCache>
                <c:formatCode>m/d/yyyy</c:formatCode>
                <c:ptCount val="426"/>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pt idx="30">
                  <c:v>45992</c:v>
                </c:pt>
                <c:pt idx="31">
                  <c:v>45993</c:v>
                </c:pt>
                <c:pt idx="32">
                  <c:v>45994</c:v>
                </c:pt>
                <c:pt idx="33">
                  <c:v>45995</c:v>
                </c:pt>
                <c:pt idx="34">
                  <c:v>45996</c:v>
                </c:pt>
                <c:pt idx="35">
                  <c:v>45997</c:v>
                </c:pt>
                <c:pt idx="36">
                  <c:v>45998</c:v>
                </c:pt>
                <c:pt idx="37">
                  <c:v>45999</c:v>
                </c:pt>
                <c:pt idx="38">
                  <c:v>46000</c:v>
                </c:pt>
                <c:pt idx="39">
                  <c:v>46001</c:v>
                </c:pt>
                <c:pt idx="40">
                  <c:v>46002</c:v>
                </c:pt>
                <c:pt idx="41">
                  <c:v>46003</c:v>
                </c:pt>
                <c:pt idx="42">
                  <c:v>46004</c:v>
                </c:pt>
                <c:pt idx="43">
                  <c:v>46005</c:v>
                </c:pt>
                <c:pt idx="44">
                  <c:v>46006</c:v>
                </c:pt>
                <c:pt idx="45">
                  <c:v>46007</c:v>
                </c:pt>
                <c:pt idx="46">
                  <c:v>46008</c:v>
                </c:pt>
                <c:pt idx="47">
                  <c:v>46009</c:v>
                </c:pt>
                <c:pt idx="48">
                  <c:v>46010</c:v>
                </c:pt>
                <c:pt idx="49">
                  <c:v>46011</c:v>
                </c:pt>
                <c:pt idx="50">
                  <c:v>46012</c:v>
                </c:pt>
                <c:pt idx="51">
                  <c:v>46013</c:v>
                </c:pt>
                <c:pt idx="52">
                  <c:v>46014</c:v>
                </c:pt>
                <c:pt idx="53">
                  <c:v>46015</c:v>
                </c:pt>
                <c:pt idx="54">
                  <c:v>46016</c:v>
                </c:pt>
                <c:pt idx="55">
                  <c:v>46017</c:v>
                </c:pt>
                <c:pt idx="56">
                  <c:v>46018</c:v>
                </c:pt>
                <c:pt idx="57">
                  <c:v>46019</c:v>
                </c:pt>
                <c:pt idx="58">
                  <c:v>46020</c:v>
                </c:pt>
                <c:pt idx="59">
                  <c:v>46021</c:v>
                </c:pt>
                <c:pt idx="60">
                  <c:v>46022</c:v>
                </c:pt>
                <c:pt idx="61">
                  <c:v>46023</c:v>
                </c:pt>
                <c:pt idx="62">
                  <c:v>46024</c:v>
                </c:pt>
                <c:pt idx="63">
                  <c:v>46025</c:v>
                </c:pt>
                <c:pt idx="64">
                  <c:v>46026</c:v>
                </c:pt>
                <c:pt idx="65">
                  <c:v>46027</c:v>
                </c:pt>
                <c:pt idx="66">
                  <c:v>46028</c:v>
                </c:pt>
                <c:pt idx="67">
                  <c:v>46029</c:v>
                </c:pt>
                <c:pt idx="68">
                  <c:v>46030</c:v>
                </c:pt>
                <c:pt idx="69">
                  <c:v>46031</c:v>
                </c:pt>
                <c:pt idx="70">
                  <c:v>46032</c:v>
                </c:pt>
                <c:pt idx="71">
                  <c:v>46033</c:v>
                </c:pt>
                <c:pt idx="72">
                  <c:v>46034</c:v>
                </c:pt>
                <c:pt idx="73">
                  <c:v>46035</c:v>
                </c:pt>
                <c:pt idx="74">
                  <c:v>46036</c:v>
                </c:pt>
                <c:pt idx="75">
                  <c:v>46037</c:v>
                </c:pt>
                <c:pt idx="76">
                  <c:v>46038</c:v>
                </c:pt>
                <c:pt idx="77">
                  <c:v>46039</c:v>
                </c:pt>
                <c:pt idx="78">
                  <c:v>46040</c:v>
                </c:pt>
                <c:pt idx="79">
                  <c:v>46041</c:v>
                </c:pt>
                <c:pt idx="80">
                  <c:v>46042</c:v>
                </c:pt>
                <c:pt idx="81">
                  <c:v>46043</c:v>
                </c:pt>
                <c:pt idx="82">
                  <c:v>46044</c:v>
                </c:pt>
                <c:pt idx="83">
                  <c:v>46045</c:v>
                </c:pt>
                <c:pt idx="84">
                  <c:v>46046</c:v>
                </c:pt>
                <c:pt idx="85">
                  <c:v>46047</c:v>
                </c:pt>
                <c:pt idx="86">
                  <c:v>46048</c:v>
                </c:pt>
                <c:pt idx="87">
                  <c:v>46049</c:v>
                </c:pt>
                <c:pt idx="88">
                  <c:v>46050</c:v>
                </c:pt>
                <c:pt idx="89">
                  <c:v>46051</c:v>
                </c:pt>
                <c:pt idx="90">
                  <c:v>46052</c:v>
                </c:pt>
                <c:pt idx="91">
                  <c:v>46053</c:v>
                </c:pt>
                <c:pt idx="92">
                  <c:v>46054</c:v>
                </c:pt>
                <c:pt idx="93">
                  <c:v>46055</c:v>
                </c:pt>
                <c:pt idx="94">
                  <c:v>46056</c:v>
                </c:pt>
                <c:pt idx="95">
                  <c:v>46057</c:v>
                </c:pt>
                <c:pt idx="96">
                  <c:v>46058</c:v>
                </c:pt>
                <c:pt idx="97">
                  <c:v>46059</c:v>
                </c:pt>
                <c:pt idx="98">
                  <c:v>46060</c:v>
                </c:pt>
                <c:pt idx="99">
                  <c:v>46061</c:v>
                </c:pt>
                <c:pt idx="100">
                  <c:v>46062</c:v>
                </c:pt>
                <c:pt idx="101">
                  <c:v>46063</c:v>
                </c:pt>
                <c:pt idx="102">
                  <c:v>46064</c:v>
                </c:pt>
                <c:pt idx="103">
                  <c:v>46065</c:v>
                </c:pt>
                <c:pt idx="104">
                  <c:v>46066</c:v>
                </c:pt>
                <c:pt idx="105">
                  <c:v>46067</c:v>
                </c:pt>
                <c:pt idx="106">
                  <c:v>46068</c:v>
                </c:pt>
                <c:pt idx="107">
                  <c:v>46069</c:v>
                </c:pt>
                <c:pt idx="108">
                  <c:v>46070</c:v>
                </c:pt>
                <c:pt idx="109">
                  <c:v>46071</c:v>
                </c:pt>
                <c:pt idx="110">
                  <c:v>46072</c:v>
                </c:pt>
                <c:pt idx="111">
                  <c:v>46073</c:v>
                </c:pt>
                <c:pt idx="112">
                  <c:v>46074</c:v>
                </c:pt>
                <c:pt idx="113">
                  <c:v>46075</c:v>
                </c:pt>
                <c:pt idx="114">
                  <c:v>46076</c:v>
                </c:pt>
                <c:pt idx="115">
                  <c:v>46077</c:v>
                </c:pt>
                <c:pt idx="116">
                  <c:v>46078</c:v>
                </c:pt>
                <c:pt idx="117">
                  <c:v>46079</c:v>
                </c:pt>
                <c:pt idx="118">
                  <c:v>46080</c:v>
                </c:pt>
                <c:pt idx="119">
                  <c:v>46081</c:v>
                </c:pt>
                <c:pt idx="120">
                  <c:v>46082</c:v>
                </c:pt>
                <c:pt idx="121">
                  <c:v>46083</c:v>
                </c:pt>
                <c:pt idx="122">
                  <c:v>46084</c:v>
                </c:pt>
                <c:pt idx="123">
                  <c:v>46085</c:v>
                </c:pt>
                <c:pt idx="124">
                  <c:v>46086</c:v>
                </c:pt>
                <c:pt idx="125">
                  <c:v>46087</c:v>
                </c:pt>
                <c:pt idx="126">
                  <c:v>46088</c:v>
                </c:pt>
                <c:pt idx="127">
                  <c:v>46089</c:v>
                </c:pt>
                <c:pt idx="128">
                  <c:v>46090</c:v>
                </c:pt>
                <c:pt idx="129">
                  <c:v>46091</c:v>
                </c:pt>
                <c:pt idx="130">
                  <c:v>46092</c:v>
                </c:pt>
                <c:pt idx="131">
                  <c:v>46093</c:v>
                </c:pt>
                <c:pt idx="132">
                  <c:v>46094</c:v>
                </c:pt>
                <c:pt idx="133">
                  <c:v>46095</c:v>
                </c:pt>
                <c:pt idx="134">
                  <c:v>46096</c:v>
                </c:pt>
                <c:pt idx="135">
                  <c:v>46097</c:v>
                </c:pt>
                <c:pt idx="136">
                  <c:v>46098</c:v>
                </c:pt>
                <c:pt idx="137">
                  <c:v>46099</c:v>
                </c:pt>
                <c:pt idx="138">
                  <c:v>46100</c:v>
                </c:pt>
                <c:pt idx="139">
                  <c:v>46101</c:v>
                </c:pt>
                <c:pt idx="140">
                  <c:v>46102</c:v>
                </c:pt>
                <c:pt idx="141">
                  <c:v>46103</c:v>
                </c:pt>
                <c:pt idx="142">
                  <c:v>46104</c:v>
                </c:pt>
                <c:pt idx="143">
                  <c:v>46105</c:v>
                </c:pt>
                <c:pt idx="144">
                  <c:v>46106</c:v>
                </c:pt>
                <c:pt idx="145">
                  <c:v>46107</c:v>
                </c:pt>
                <c:pt idx="146">
                  <c:v>46108</c:v>
                </c:pt>
                <c:pt idx="147">
                  <c:v>46109</c:v>
                </c:pt>
                <c:pt idx="148">
                  <c:v>46110</c:v>
                </c:pt>
                <c:pt idx="149">
                  <c:v>46111</c:v>
                </c:pt>
                <c:pt idx="150">
                  <c:v>46112</c:v>
                </c:pt>
                <c:pt idx="151">
                  <c:v>46113</c:v>
                </c:pt>
                <c:pt idx="152">
                  <c:v>46114</c:v>
                </c:pt>
                <c:pt idx="153">
                  <c:v>46115</c:v>
                </c:pt>
                <c:pt idx="154">
                  <c:v>46116</c:v>
                </c:pt>
                <c:pt idx="155">
                  <c:v>46117</c:v>
                </c:pt>
                <c:pt idx="156">
                  <c:v>46118</c:v>
                </c:pt>
                <c:pt idx="157">
                  <c:v>46119</c:v>
                </c:pt>
                <c:pt idx="158">
                  <c:v>46120</c:v>
                </c:pt>
                <c:pt idx="159">
                  <c:v>46121</c:v>
                </c:pt>
                <c:pt idx="160">
                  <c:v>46122</c:v>
                </c:pt>
                <c:pt idx="161">
                  <c:v>46123</c:v>
                </c:pt>
                <c:pt idx="162">
                  <c:v>46124</c:v>
                </c:pt>
                <c:pt idx="163">
                  <c:v>46125</c:v>
                </c:pt>
                <c:pt idx="164">
                  <c:v>46126</c:v>
                </c:pt>
                <c:pt idx="165">
                  <c:v>46127</c:v>
                </c:pt>
                <c:pt idx="166">
                  <c:v>46128</c:v>
                </c:pt>
                <c:pt idx="167">
                  <c:v>46129</c:v>
                </c:pt>
                <c:pt idx="168">
                  <c:v>46130</c:v>
                </c:pt>
                <c:pt idx="169">
                  <c:v>46131</c:v>
                </c:pt>
                <c:pt idx="170">
                  <c:v>46132</c:v>
                </c:pt>
                <c:pt idx="171">
                  <c:v>46133</c:v>
                </c:pt>
                <c:pt idx="172">
                  <c:v>46134</c:v>
                </c:pt>
                <c:pt idx="173">
                  <c:v>46135</c:v>
                </c:pt>
                <c:pt idx="174">
                  <c:v>46136</c:v>
                </c:pt>
                <c:pt idx="175">
                  <c:v>46137</c:v>
                </c:pt>
                <c:pt idx="176">
                  <c:v>46138</c:v>
                </c:pt>
                <c:pt idx="177">
                  <c:v>46139</c:v>
                </c:pt>
                <c:pt idx="178">
                  <c:v>46140</c:v>
                </c:pt>
                <c:pt idx="179">
                  <c:v>46141</c:v>
                </c:pt>
                <c:pt idx="180">
                  <c:v>46142</c:v>
                </c:pt>
                <c:pt idx="181">
                  <c:v>46143</c:v>
                </c:pt>
                <c:pt idx="182">
                  <c:v>46144</c:v>
                </c:pt>
                <c:pt idx="183">
                  <c:v>46145</c:v>
                </c:pt>
                <c:pt idx="184">
                  <c:v>46146</c:v>
                </c:pt>
                <c:pt idx="185">
                  <c:v>46147</c:v>
                </c:pt>
                <c:pt idx="186">
                  <c:v>46148</c:v>
                </c:pt>
                <c:pt idx="187">
                  <c:v>46149</c:v>
                </c:pt>
                <c:pt idx="188">
                  <c:v>46150</c:v>
                </c:pt>
                <c:pt idx="189">
                  <c:v>46151</c:v>
                </c:pt>
                <c:pt idx="190">
                  <c:v>46152</c:v>
                </c:pt>
                <c:pt idx="191">
                  <c:v>46153</c:v>
                </c:pt>
                <c:pt idx="192">
                  <c:v>46154</c:v>
                </c:pt>
                <c:pt idx="193">
                  <c:v>46155</c:v>
                </c:pt>
                <c:pt idx="194">
                  <c:v>46156</c:v>
                </c:pt>
                <c:pt idx="195">
                  <c:v>46157</c:v>
                </c:pt>
                <c:pt idx="196">
                  <c:v>46158</c:v>
                </c:pt>
                <c:pt idx="197">
                  <c:v>46159</c:v>
                </c:pt>
                <c:pt idx="198">
                  <c:v>46160</c:v>
                </c:pt>
                <c:pt idx="199">
                  <c:v>46161</c:v>
                </c:pt>
                <c:pt idx="200">
                  <c:v>46162</c:v>
                </c:pt>
                <c:pt idx="201">
                  <c:v>46163</c:v>
                </c:pt>
                <c:pt idx="202">
                  <c:v>46164</c:v>
                </c:pt>
                <c:pt idx="203">
                  <c:v>46165</c:v>
                </c:pt>
                <c:pt idx="204">
                  <c:v>46166</c:v>
                </c:pt>
                <c:pt idx="205">
                  <c:v>46167</c:v>
                </c:pt>
                <c:pt idx="206">
                  <c:v>46168</c:v>
                </c:pt>
                <c:pt idx="207">
                  <c:v>46169</c:v>
                </c:pt>
                <c:pt idx="208">
                  <c:v>46170</c:v>
                </c:pt>
                <c:pt idx="209">
                  <c:v>46171</c:v>
                </c:pt>
                <c:pt idx="210">
                  <c:v>46172</c:v>
                </c:pt>
                <c:pt idx="211">
                  <c:v>46173</c:v>
                </c:pt>
                <c:pt idx="212">
                  <c:v>46174</c:v>
                </c:pt>
                <c:pt idx="213">
                  <c:v>46175</c:v>
                </c:pt>
                <c:pt idx="214">
                  <c:v>46176</c:v>
                </c:pt>
                <c:pt idx="215">
                  <c:v>46177</c:v>
                </c:pt>
                <c:pt idx="216">
                  <c:v>46178</c:v>
                </c:pt>
                <c:pt idx="217">
                  <c:v>46179</c:v>
                </c:pt>
                <c:pt idx="218">
                  <c:v>46180</c:v>
                </c:pt>
                <c:pt idx="219">
                  <c:v>46181</c:v>
                </c:pt>
                <c:pt idx="220">
                  <c:v>46182</c:v>
                </c:pt>
                <c:pt idx="221">
                  <c:v>46183</c:v>
                </c:pt>
                <c:pt idx="222">
                  <c:v>46184</c:v>
                </c:pt>
                <c:pt idx="223">
                  <c:v>46185</c:v>
                </c:pt>
                <c:pt idx="224">
                  <c:v>46186</c:v>
                </c:pt>
                <c:pt idx="225">
                  <c:v>46187</c:v>
                </c:pt>
                <c:pt idx="226">
                  <c:v>46188</c:v>
                </c:pt>
                <c:pt idx="227">
                  <c:v>46189</c:v>
                </c:pt>
                <c:pt idx="228">
                  <c:v>46190</c:v>
                </c:pt>
                <c:pt idx="229">
                  <c:v>46191</c:v>
                </c:pt>
                <c:pt idx="230">
                  <c:v>46192</c:v>
                </c:pt>
                <c:pt idx="231">
                  <c:v>46193</c:v>
                </c:pt>
                <c:pt idx="232">
                  <c:v>46194</c:v>
                </c:pt>
                <c:pt idx="233">
                  <c:v>46195</c:v>
                </c:pt>
                <c:pt idx="234">
                  <c:v>46196</c:v>
                </c:pt>
                <c:pt idx="235">
                  <c:v>46197</c:v>
                </c:pt>
                <c:pt idx="236">
                  <c:v>46198</c:v>
                </c:pt>
                <c:pt idx="237">
                  <c:v>46199</c:v>
                </c:pt>
                <c:pt idx="238">
                  <c:v>46200</c:v>
                </c:pt>
                <c:pt idx="239">
                  <c:v>46201</c:v>
                </c:pt>
                <c:pt idx="240">
                  <c:v>46202</c:v>
                </c:pt>
                <c:pt idx="241">
                  <c:v>46203</c:v>
                </c:pt>
                <c:pt idx="242">
                  <c:v>46204</c:v>
                </c:pt>
                <c:pt idx="243">
                  <c:v>46205</c:v>
                </c:pt>
                <c:pt idx="244">
                  <c:v>46206</c:v>
                </c:pt>
                <c:pt idx="245">
                  <c:v>46207</c:v>
                </c:pt>
                <c:pt idx="246">
                  <c:v>46208</c:v>
                </c:pt>
                <c:pt idx="247">
                  <c:v>46209</c:v>
                </c:pt>
                <c:pt idx="248">
                  <c:v>46210</c:v>
                </c:pt>
                <c:pt idx="249">
                  <c:v>46211</c:v>
                </c:pt>
                <c:pt idx="250">
                  <c:v>46212</c:v>
                </c:pt>
                <c:pt idx="251">
                  <c:v>46213</c:v>
                </c:pt>
                <c:pt idx="252">
                  <c:v>46214</c:v>
                </c:pt>
                <c:pt idx="253">
                  <c:v>46215</c:v>
                </c:pt>
                <c:pt idx="254">
                  <c:v>46216</c:v>
                </c:pt>
                <c:pt idx="255">
                  <c:v>46217</c:v>
                </c:pt>
                <c:pt idx="256">
                  <c:v>46218</c:v>
                </c:pt>
                <c:pt idx="257">
                  <c:v>46219</c:v>
                </c:pt>
                <c:pt idx="258">
                  <c:v>46220</c:v>
                </c:pt>
                <c:pt idx="259">
                  <c:v>46221</c:v>
                </c:pt>
                <c:pt idx="260">
                  <c:v>46222</c:v>
                </c:pt>
                <c:pt idx="261">
                  <c:v>46223</c:v>
                </c:pt>
                <c:pt idx="262">
                  <c:v>46224</c:v>
                </c:pt>
                <c:pt idx="263">
                  <c:v>46225</c:v>
                </c:pt>
                <c:pt idx="264">
                  <c:v>46226</c:v>
                </c:pt>
                <c:pt idx="265">
                  <c:v>46227</c:v>
                </c:pt>
                <c:pt idx="266">
                  <c:v>46228</c:v>
                </c:pt>
                <c:pt idx="267">
                  <c:v>46229</c:v>
                </c:pt>
                <c:pt idx="268">
                  <c:v>46230</c:v>
                </c:pt>
                <c:pt idx="269">
                  <c:v>46231</c:v>
                </c:pt>
                <c:pt idx="270">
                  <c:v>46232</c:v>
                </c:pt>
                <c:pt idx="271">
                  <c:v>46233</c:v>
                </c:pt>
                <c:pt idx="272">
                  <c:v>46234</c:v>
                </c:pt>
                <c:pt idx="273">
                  <c:v>46235</c:v>
                </c:pt>
                <c:pt idx="274">
                  <c:v>46236</c:v>
                </c:pt>
                <c:pt idx="275">
                  <c:v>46237</c:v>
                </c:pt>
                <c:pt idx="276">
                  <c:v>46238</c:v>
                </c:pt>
                <c:pt idx="277">
                  <c:v>46239</c:v>
                </c:pt>
                <c:pt idx="278">
                  <c:v>46240</c:v>
                </c:pt>
                <c:pt idx="279">
                  <c:v>46241</c:v>
                </c:pt>
                <c:pt idx="280">
                  <c:v>46242</c:v>
                </c:pt>
                <c:pt idx="281">
                  <c:v>46243</c:v>
                </c:pt>
                <c:pt idx="282">
                  <c:v>46244</c:v>
                </c:pt>
                <c:pt idx="283">
                  <c:v>46245</c:v>
                </c:pt>
                <c:pt idx="284">
                  <c:v>46246</c:v>
                </c:pt>
                <c:pt idx="285">
                  <c:v>46247</c:v>
                </c:pt>
                <c:pt idx="286">
                  <c:v>46248</c:v>
                </c:pt>
                <c:pt idx="287">
                  <c:v>46249</c:v>
                </c:pt>
                <c:pt idx="288">
                  <c:v>46250</c:v>
                </c:pt>
                <c:pt idx="289">
                  <c:v>46251</c:v>
                </c:pt>
                <c:pt idx="290">
                  <c:v>46252</c:v>
                </c:pt>
                <c:pt idx="291">
                  <c:v>46253</c:v>
                </c:pt>
                <c:pt idx="292">
                  <c:v>46254</c:v>
                </c:pt>
                <c:pt idx="293">
                  <c:v>46255</c:v>
                </c:pt>
                <c:pt idx="294">
                  <c:v>46256</c:v>
                </c:pt>
                <c:pt idx="295">
                  <c:v>46257</c:v>
                </c:pt>
                <c:pt idx="296">
                  <c:v>46258</c:v>
                </c:pt>
                <c:pt idx="297">
                  <c:v>46259</c:v>
                </c:pt>
                <c:pt idx="298">
                  <c:v>46260</c:v>
                </c:pt>
                <c:pt idx="299">
                  <c:v>46261</c:v>
                </c:pt>
                <c:pt idx="300">
                  <c:v>46262</c:v>
                </c:pt>
                <c:pt idx="301">
                  <c:v>46263</c:v>
                </c:pt>
                <c:pt idx="302">
                  <c:v>46264</c:v>
                </c:pt>
                <c:pt idx="303">
                  <c:v>46265</c:v>
                </c:pt>
                <c:pt idx="304">
                  <c:v>46266</c:v>
                </c:pt>
                <c:pt idx="305">
                  <c:v>46267</c:v>
                </c:pt>
                <c:pt idx="306">
                  <c:v>46268</c:v>
                </c:pt>
                <c:pt idx="307">
                  <c:v>46269</c:v>
                </c:pt>
                <c:pt idx="308">
                  <c:v>46270</c:v>
                </c:pt>
                <c:pt idx="309">
                  <c:v>46271</c:v>
                </c:pt>
                <c:pt idx="310">
                  <c:v>46272</c:v>
                </c:pt>
                <c:pt idx="311">
                  <c:v>46273</c:v>
                </c:pt>
                <c:pt idx="312">
                  <c:v>46274</c:v>
                </c:pt>
                <c:pt idx="313">
                  <c:v>46275</c:v>
                </c:pt>
                <c:pt idx="314">
                  <c:v>46276</c:v>
                </c:pt>
                <c:pt idx="315">
                  <c:v>46277</c:v>
                </c:pt>
                <c:pt idx="316">
                  <c:v>46278</c:v>
                </c:pt>
                <c:pt idx="317">
                  <c:v>46279</c:v>
                </c:pt>
                <c:pt idx="318">
                  <c:v>46280</c:v>
                </c:pt>
                <c:pt idx="319">
                  <c:v>46281</c:v>
                </c:pt>
                <c:pt idx="320">
                  <c:v>46282</c:v>
                </c:pt>
                <c:pt idx="321">
                  <c:v>46283</c:v>
                </c:pt>
                <c:pt idx="322">
                  <c:v>46284</c:v>
                </c:pt>
                <c:pt idx="323">
                  <c:v>46285</c:v>
                </c:pt>
                <c:pt idx="324">
                  <c:v>46286</c:v>
                </c:pt>
                <c:pt idx="325">
                  <c:v>46287</c:v>
                </c:pt>
                <c:pt idx="326">
                  <c:v>46288</c:v>
                </c:pt>
                <c:pt idx="327">
                  <c:v>46289</c:v>
                </c:pt>
                <c:pt idx="328">
                  <c:v>46290</c:v>
                </c:pt>
                <c:pt idx="329">
                  <c:v>46291</c:v>
                </c:pt>
                <c:pt idx="330">
                  <c:v>46292</c:v>
                </c:pt>
                <c:pt idx="331">
                  <c:v>46293</c:v>
                </c:pt>
                <c:pt idx="332">
                  <c:v>46294</c:v>
                </c:pt>
                <c:pt idx="333">
                  <c:v>46295</c:v>
                </c:pt>
                <c:pt idx="334">
                  <c:v>46296</c:v>
                </c:pt>
                <c:pt idx="335">
                  <c:v>46297</c:v>
                </c:pt>
                <c:pt idx="336">
                  <c:v>46298</c:v>
                </c:pt>
                <c:pt idx="337">
                  <c:v>46299</c:v>
                </c:pt>
                <c:pt idx="338">
                  <c:v>46300</c:v>
                </c:pt>
                <c:pt idx="339">
                  <c:v>46301</c:v>
                </c:pt>
                <c:pt idx="340">
                  <c:v>46302</c:v>
                </c:pt>
                <c:pt idx="341">
                  <c:v>46303</c:v>
                </c:pt>
                <c:pt idx="342">
                  <c:v>46304</c:v>
                </c:pt>
                <c:pt idx="343">
                  <c:v>46305</c:v>
                </c:pt>
                <c:pt idx="344">
                  <c:v>46306</c:v>
                </c:pt>
                <c:pt idx="345">
                  <c:v>46307</c:v>
                </c:pt>
                <c:pt idx="346">
                  <c:v>46308</c:v>
                </c:pt>
                <c:pt idx="347">
                  <c:v>46309</c:v>
                </c:pt>
                <c:pt idx="348">
                  <c:v>46310</c:v>
                </c:pt>
                <c:pt idx="349">
                  <c:v>46311</c:v>
                </c:pt>
                <c:pt idx="350">
                  <c:v>46312</c:v>
                </c:pt>
                <c:pt idx="351">
                  <c:v>46313</c:v>
                </c:pt>
                <c:pt idx="352">
                  <c:v>46314</c:v>
                </c:pt>
                <c:pt idx="353">
                  <c:v>46315</c:v>
                </c:pt>
                <c:pt idx="354">
                  <c:v>46316</c:v>
                </c:pt>
                <c:pt idx="355">
                  <c:v>46317</c:v>
                </c:pt>
                <c:pt idx="356">
                  <c:v>46318</c:v>
                </c:pt>
                <c:pt idx="357">
                  <c:v>46319</c:v>
                </c:pt>
                <c:pt idx="358">
                  <c:v>46320</c:v>
                </c:pt>
                <c:pt idx="359">
                  <c:v>46321</c:v>
                </c:pt>
                <c:pt idx="360">
                  <c:v>46322</c:v>
                </c:pt>
                <c:pt idx="361">
                  <c:v>46323</c:v>
                </c:pt>
                <c:pt idx="362">
                  <c:v>46324</c:v>
                </c:pt>
                <c:pt idx="363">
                  <c:v>46325</c:v>
                </c:pt>
                <c:pt idx="364">
                  <c:v>46326</c:v>
                </c:pt>
                <c:pt idx="365">
                  <c:v>46327</c:v>
                </c:pt>
                <c:pt idx="366">
                  <c:v>46328</c:v>
                </c:pt>
                <c:pt idx="367">
                  <c:v>46329</c:v>
                </c:pt>
                <c:pt idx="368">
                  <c:v>46330</c:v>
                </c:pt>
                <c:pt idx="369">
                  <c:v>46331</c:v>
                </c:pt>
                <c:pt idx="370">
                  <c:v>46332</c:v>
                </c:pt>
                <c:pt idx="371">
                  <c:v>46333</c:v>
                </c:pt>
                <c:pt idx="372">
                  <c:v>46334</c:v>
                </c:pt>
                <c:pt idx="373">
                  <c:v>46335</c:v>
                </c:pt>
                <c:pt idx="374">
                  <c:v>46336</c:v>
                </c:pt>
                <c:pt idx="375">
                  <c:v>46337</c:v>
                </c:pt>
                <c:pt idx="376">
                  <c:v>46338</c:v>
                </c:pt>
                <c:pt idx="377">
                  <c:v>46339</c:v>
                </c:pt>
                <c:pt idx="378">
                  <c:v>46340</c:v>
                </c:pt>
                <c:pt idx="379">
                  <c:v>46341</c:v>
                </c:pt>
                <c:pt idx="380">
                  <c:v>46342</c:v>
                </c:pt>
                <c:pt idx="381">
                  <c:v>46343</c:v>
                </c:pt>
                <c:pt idx="382">
                  <c:v>46344</c:v>
                </c:pt>
                <c:pt idx="383">
                  <c:v>46345</c:v>
                </c:pt>
                <c:pt idx="384">
                  <c:v>46346</c:v>
                </c:pt>
                <c:pt idx="385">
                  <c:v>46347</c:v>
                </c:pt>
                <c:pt idx="386">
                  <c:v>46348</c:v>
                </c:pt>
                <c:pt idx="387">
                  <c:v>46349</c:v>
                </c:pt>
                <c:pt idx="388">
                  <c:v>46350</c:v>
                </c:pt>
                <c:pt idx="389">
                  <c:v>46351</c:v>
                </c:pt>
                <c:pt idx="390">
                  <c:v>46352</c:v>
                </c:pt>
                <c:pt idx="391">
                  <c:v>46353</c:v>
                </c:pt>
                <c:pt idx="392">
                  <c:v>46354</c:v>
                </c:pt>
                <c:pt idx="393">
                  <c:v>46355</c:v>
                </c:pt>
                <c:pt idx="394">
                  <c:v>46356</c:v>
                </c:pt>
                <c:pt idx="395">
                  <c:v>46357</c:v>
                </c:pt>
                <c:pt idx="396">
                  <c:v>46358</c:v>
                </c:pt>
                <c:pt idx="397">
                  <c:v>46359</c:v>
                </c:pt>
                <c:pt idx="398">
                  <c:v>46360</c:v>
                </c:pt>
                <c:pt idx="399">
                  <c:v>46361</c:v>
                </c:pt>
                <c:pt idx="400">
                  <c:v>46362</c:v>
                </c:pt>
                <c:pt idx="401">
                  <c:v>46363</c:v>
                </c:pt>
                <c:pt idx="402">
                  <c:v>46364</c:v>
                </c:pt>
                <c:pt idx="403">
                  <c:v>46365</c:v>
                </c:pt>
                <c:pt idx="404">
                  <c:v>46366</c:v>
                </c:pt>
                <c:pt idx="405">
                  <c:v>46367</c:v>
                </c:pt>
                <c:pt idx="406">
                  <c:v>46368</c:v>
                </c:pt>
                <c:pt idx="407">
                  <c:v>46369</c:v>
                </c:pt>
                <c:pt idx="408">
                  <c:v>46370</c:v>
                </c:pt>
                <c:pt idx="409">
                  <c:v>46371</c:v>
                </c:pt>
                <c:pt idx="410">
                  <c:v>46372</c:v>
                </c:pt>
                <c:pt idx="411">
                  <c:v>46373</c:v>
                </c:pt>
                <c:pt idx="412">
                  <c:v>46374</c:v>
                </c:pt>
                <c:pt idx="413">
                  <c:v>46375</c:v>
                </c:pt>
                <c:pt idx="414">
                  <c:v>46376</c:v>
                </c:pt>
                <c:pt idx="415">
                  <c:v>46377</c:v>
                </c:pt>
                <c:pt idx="416">
                  <c:v>46378</c:v>
                </c:pt>
                <c:pt idx="417">
                  <c:v>46379</c:v>
                </c:pt>
                <c:pt idx="418">
                  <c:v>46380</c:v>
                </c:pt>
                <c:pt idx="419">
                  <c:v>46381</c:v>
                </c:pt>
                <c:pt idx="420">
                  <c:v>46382</c:v>
                </c:pt>
                <c:pt idx="421">
                  <c:v>46383</c:v>
                </c:pt>
                <c:pt idx="422">
                  <c:v>46384</c:v>
                </c:pt>
                <c:pt idx="423">
                  <c:v>46385</c:v>
                </c:pt>
                <c:pt idx="424">
                  <c:v>46386</c:v>
                </c:pt>
                <c:pt idx="425">
                  <c:v>46387</c:v>
                </c:pt>
              </c:numCache>
            </c:numRef>
          </c:cat>
          <c:val>
            <c:numRef>
              <c:f>Sheet1!$B$2:$B$427</c:f>
              <c:numCache>
                <c:formatCode>General</c:formatCode>
                <c:ptCount val="426"/>
                <c:pt idx="0">
                  <c:v>18102</c:v>
                </c:pt>
                <c:pt idx="1">
                  <c:v>18108</c:v>
                </c:pt>
                <c:pt idx="2">
                  <c:v>18112</c:v>
                </c:pt>
                <c:pt idx="3">
                  <c:v>18116</c:v>
                </c:pt>
                <c:pt idx="4">
                  <c:v>18121</c:v>
                </c:pt>
                <c:pt idx="5">
                  <c:v>18125</c:v>
                </c:pt>
                <c:pt idx="6">
                  <c:v>18129</c:v>
                </c:pt>
                <c:pt idx="7">
                  <c:v>18129</c:v>
                </c:pt>
                <c:pt idx="8">
                  <c:v>18136</c:v>
                </c:pt>
                <c:pt idx="9">
                  <c:v>18142</c:v>
                </c:pt>
                <c:pt idx="10">
                  <c:v>18147</c:v>
                </c:pt>
                <c:pt idx="11">
                  <c:v>18150</c:v>
                </c:pt>
                <c:pt idx="12">
                  <c:v>18157</c:v>
                </c:pt>
                <c:pt idx="13">
                  <c:v>18160</c:v>
                </c:pt>
                <c:pt idx="14">
                  <c:v>18162</c:v>
                </c:pt>
                <c:pt idx="15">
                  <c:v>18179</c:v>
                </c:pt>
                <c:pt idx="16">
                  <c:v>18193</c:v>
                </c:pt>
                <c:pt idx="17">
                  <c:v>18192</c:v>
                </c:pt>
                <c:pt idx="18">
                  <c:v>18193</c:v>
                </c:pt>
                <c:pt idx="19">
                  <c:v>18192</c:v>
                </c:pt>
                <c:pt idx="20">
                  <c:v>18193</c:v>
                </c:pt>
                <c:pt idx="21">
                  <c:v>18200</c:v>
                </c:pt>
                <c:pt idx="22">
                  <c:v>18209</c:v>
                </c:pt>
                <c:pt idx="23">
                  <c:v>18215</c:v>
                </c:pt>
                <c:pt idx="24">
                  <c:v>18220</c:v>
                </c:pt>
                <c:pt idx="25">
                  <c:v>18233</c:v>
                </c:pt>
                <c:pt idx="26">
                  <c:v>18238</c:v>
                </c:pt>
                <c:pt idx="27">
                  <c:v>18254</c:v>
                </c:pt>
                <c:pt idx="28">
                  <c:v>18272</c:v>
                </c:pt>
                <c:pt idx="29">
                  <c:v>18287</c:v>
                </c:pt>
                <c:pt idx="30">
                  <c:v>18298</c:v>
                </c:pt>
                <c:pt idx="31">
                  <c:v>18304</c:v>
                </c:pt>
                <c:pt idx="32">
                  <c:v>18309</c:v>
                </c:pt>
                <c:pt idx="33">
                  <c:v>18321</c:v>
                </c:pt>
                <c:pt idx="34">
                  <c:v>18321</c:v>
                </c:pt>
                <c:pt idx="35">
                  <c:v>18326</c:v>
                </c:pt>
                <c:pt idx="36">
                  <c:v>18341</c:v>
                </c:pt>
                <c:pt idx="37">
                  <c:v>18360</c:v>
                </c:pt>
                <c:pt idx="38">
                  <c:v>18370</c:v>
                </c:pt>
                <c:pt idx="39">
                  <c:v>18380</c:v>
                </c:pt>
                <c:pt idx="40">
                  <c:v>18386</c:v>
                </c:pt>
                <c:pt idx="41">
                  <c:v>18392</c:v>
                </c:pt>
                <c:pt idx="42">
                  <c:v>18402</c:v>
                </c:pt>
                <c:pt idx="43">
                  <c:v>18414</c:v>
                </c:pt>
                <c:pt idx="44">
                  <c:v>18421</c:v>
                </c:pt>
                <c:pt idx="45">
                  <c:v>18433</c:v>
                </c:pt>
                <c:pt idx="46">
                  <c:v>18439</c:v>
                </c:pt>
                <c:pt idx="47">
                  <c:v>18447</c:v>
                </c:pt>
                <c:pt idx="48">
                  <c:v>18461</c:v>
                </c:pt>
                <c:pt idx="49">
                  <c:v>18464</c:v>
                </c:pt>
                <c:pt idx="50">
                  <c:v>18487</c:v>
                </c:pt>
                <c:pt idx="51">
                  <c:v>18509</c:v>
                </c:pt>
                <c:pt idx="52">
                  <c:v>18511</c:v>
                </c:pt>
                <c:pt idx="53">
                  <c:v>18519</c:v>
                </c:pt>
                <c:pt idx="54">
                  <c:v>18532</c:v>
                </c:pt>
                <c:pt idx="55">
                  <c:v>18541</c:v>
                </c:pt>
                <c:pt idx="56">
                  <c:v>18548</c:v>
                </c:pt>
                <c:pt idx="57">
                  <c:v>18555</c:v>
                </c:pt>
                <c:pt idx="58">
                  <c:v>18565</c:v>
                </c:pt>
                <c:pt idx="59">
                  <c:v>18576</c:v>
                </c:pt>
                <c:pt idx="60">
                  <c:v>18587</c:v>
                </c:pt>
                <c:pt idx="61">
                  <c:v>18592</c:v>
                </c:pt>
                <c:pt idx="62">
                  <c:v>18598</c:v>
                </c:pt>
                <c:pt idx="63">
                  <c:v>18608</c:v>
                </c:pt>
                <c:pt idx="64">
                  <c:v>18624</c:v>
                </c:pt>
                <c:pt idx="65">
                  <c:v>18625</c:v>
                </c:pt>
                <c:pt idx="66">
                  <c:v>18629</c:v>
                </c:pt>
                <c:pt idx="67">
                  <c:v>18634</c:v>
                </c:pt>
                <c:pt idx="68">
                  <c:v>18639</c:v>
                </c:pt>
                <c:pt idx="69">
                  <c:v>18650</c:v>
                </c:pt>
                <c:pt idx="70">
                  <c:v>18660</c:v>
                </c:pt>
                <c:pt idx="71">
                  <c:v>18674</c:v>
                </c:pt>
                <c:pt idx="72">
                  <c:v>18689</c:v>
                </c:pt>
                <c:pt idx="73">
                  <c:v>18694</c:v>
                </c:pt>
                <c:pt idx="74">
                  <c:v>18719</c:v>
                </c:pt>
                <c:pt idx="75">
                  <c:v>18725</c:v>
                </c:pt>
                <c:pt idx="76">
                  <c:v>18736</c:v>
                </c:pt>
                <c:pt idx="77">
                  <c:v>18756</c:v>
                </c:pt>
                <c:pt idx="78">
                  <c:v>18766</c:v>
                </c:pt>
                <c:pt idx="79">
                  <c:v>18777</c:v>
                </c:pt>
                <c:pt idx="80">
                  <c:v>18796</c:v>
                </c:pt>
                <c:pt idx="81">
                  <c:v>18798</c:v>
                </c:pt>
                <c:pt idx="82">
                  <c:v>18803</c:v>
                </c:pt>
                <c:pt idx="83">
                  <c:v>18808</c:v>
                </c:pt>
                <c:pt idx="84">
                  <c:v>18812</c:v>
                </c:pt>
                <c:pt idx="85">
                  <c:v>18826</c:v>
                </c:pt>
                <c:pt idx="86">
                  <c:v>18835</c:v>
                </c:pt>
                <c:pt idx="87">
                  <c:v>18854</c:v>
                </c:pt>
                <c:pt idx="88">
                  <c:v>18889</c:v>
                </c:pt>
                <c:pt idx="89">
                  <c:v>18905</c:v>
                </c:pt>
                <c:pt idx="90">
                  <c:v>18937</c:v>
                </c:pt>
                <c:pt idx="91">
                  <c:v>18954</c:v>
                </c:pt>
                <c:pt idx="92">
                  <c:v>18971</c:v>
                </c:pt>
                <c:pt idx="93">
                  <c:v>18977</c:v>
                </c:pt>
                <c:pt idx="94">
                  <c:v>18992</c:v>
                </c:pt>
                <c:pt idx="95">
                  <c:v>19004</c:v>
                </c:pt>
                <c:pt idx="96">
                  <c:v>19023</c:v>
                </c:pt>
                <c:pt idx="97">
                  <c:v>19045</c:v>
                </c:pt>
                <c:pt idx="98">
                  <c:v>19066</c:v>
                </c:pt>
                <c:pt idx="99">
                  <c:v>19102</c:v>
                </c:pt>
                <c:pt idx="100">
                  <c:v>19148</c:v>
                </c:pt>
                <c:pt idx="101">
                  <c:v>19198</c:v>
                </c:pt>
                <c:pt idx="102">
                  <c:v>19217</c:v>
                </c:pt>
                <c:pt idx="103">
                  <c:v>19269</c:v>
                </c:pt>
                <c:pt idx="104">
                  <c:v>19291</c:v>
                </c:pt>
                <c:pt idx="105">
                  <c:v>19323</c:v>
                </c:pt>
                <c:pt idx="106">
                  <c:v>19346</c:v>
                </c:pt>
                <c:pt idx="107">
                  <c:v>19364</c:v>
                </c:pt>
                <c:pt idx="108">
                  <c:v>19385</c:v>
                </c:pt>
                <c:pt idx="109">
                  <c:v>19394</c:v>
                </c:pt>
                <c:pt idx="110">
                  <c:v>19417</c:v>
                </c:pt>
                <c:pt idx="111">
                  <c:v>19448</c:v>
                </c:pt>
                <c:pt idx="112">
                  <c:v>19460</c:v>
                </c:pt>
                <c:pt idx="113">
                  <c:v>19478</c:v>
                </c:pt>
                <c:pt idx="114">
                  <c:v>19505</c:v>
                </c:pt>
                <c:pt idx="115">
                  <c:v>19542</c:v>
                </c:pt>
                <c:pt idx="116">
                  <c:v>19560</c:v>
                </c:pt>
                <c:pt idx="117">
                  <c:v>19591</c:v>
                </c:pt>
                <c:pt idx="118">
                  <c:v>19608</c:v>
                </c:pt>
                <c:pt idx="119">
                  <c:v>19627</c:v>
                </c:pt>
                <c:pt idx="120">
                  <c:v>19648</c:v>
                </c:pt>
                <c:pt idx="121">
                  <c:v>19660</c:v>
                </c:pt>
                <c:pt idx="122">
                  <c:v>19680</c:v>
                </c:pt>
                <c:pt idx="123">
                  <c:v>19732</c:v>
                </c:pt>
                <c:pt idx="124">
                  <c:v>19748</c:v>
                </c:pt>
                <c:pt idx="125">
                  <c:v>19777</c:v>
                </c:pt>
                <c:pt idx="126">
                  <c:v>19802</c:v>
                </c:pt>
                <c:pt idx="127">
                  <c:v>19819</c:v>
                </c:pt>
                <c:pt idx="128">
                  <c:v>19851</c:v>
                </c:pt>
                <c:pt idx="129">
                  <c:v>19893</c:v>
                </c:pt>
                <c:pt idx="130">
                  <c:v>19925</c:v>
                </c:pt>
                <c:pt idx="131">
                  <c:v>19958</c:v>
                </c:pt>
                <c:pt idx="132">
                  <c:v>19983</c:v>
                </c:pt>
                <c:pt idx="133">
                  <c:v>20004</c:v>
                </c:pt>
                <c:pt idx="134">
                  <c:v>20036</c:v>
                </c:pt>
                <c:pt idx="135">
                  <c:v>20051</c:v>
                </c:pt>
                <c:pt idx="136">
                  <c:v>20080</c:v>
                </c:pt>
                <c:pt idx="137">
                  <c:v>20120</c:v>
                </c:pt>
                <c:pt idx="138">
                  <c:v>20158</c:v>
                </c:pt>
                <c:pt idx="139">
                  <c:v>20177</c:v>
                </c:pt>
                <c:pt idx="140">
                  <c:v>20202</c:v>
                </c:pt>
                <c:pt idx="141">
                  <c:v>20233</c:v>
                </c:pt>
                <c:pt idx="142">
                  <c:v>20278</c:v>
                </c:pt>
                <c:pt idx="143">
                  <c:v>20304</c:v>
                </c:pt>
                <c:pt idx="144">
                  <c:v>20340</c:v>
                </c:pt>
                <c:pt idx="145">
                  <c:v>20373</c:v>
                </c:pt>
                <c:pt idx="146">
                  <c:v>20407</c:v>
                </c:pt>
                <c:pt idx="147">
                  <c:v>20434</c:v>
                </c:pt>
                <c:pt idx="148">
                  <c:v>20458</c:v>
                </c:pt>
                <c:pt idx="149">
                  <c:v>20472</c:v>
                </c:pt>
                <c:pt idx="150">
                  <c:v>20479</c:v>
                </c:pt>
                <c:pt idx="151">
                  <c:v>20483</c:v>
                </c:pt>
                <c:pt idx="152">
                  <c:v>20499</c:v>
                </c:pt>
                <c:pt idx="153">
                  <c:v>20504</c:v>
                </c:pt>
                <c:pt idx="154">
                  <c:v>20509</c:v>
                </c:pt>
                <c:pt idx="155">
                  <c:v>20513</c:v>
                </c:pt>
                <c:pt idx="156">
                  <c:v>20523</c:v>
                </c:pt>
                <c:pt idx="157">
                  <c:v>20525</c:v>
                </c:pt>
                <c:pt idx="158">
                  <c:v>20535</c:v>
                </c:pt>
                <c:pt idx="159">
                  <c:v>20553</c:v>
                </c:pt>
                <c:pt idx="160">
                  <c:v>20561</c:v>
                </c:pt>
                <c:pt idx="161">
                  <c:v>20570</c:v>
                </c:pt>
                <c:pt idx="162">
                  <c:v>20582</c:v>
                </c:pt>
                <c:pt idx="163">
                  <c:v>20592</c:v>
                </c:pt>
                <c:pt idx="164">
                  <c:v>20599</c:v>
                </c:pt>
                <c:pt idx="165">
                  <c:v>20603</c:v>
                </c:pt>
                <c:pt idx="166">
                  <c:v>20611</c:v>
                </c:pt>
                <c:pt idx="167">
                  <c:v>20614</c:v>
                </c:pt>
                <c:pt idx="168">
                  <c:v>20611</c:v>
                </c:pt>
                <c:pt idx="169">
                  <c:v>20611</c:v>
                </c:pt>
                <c:pt idx="170">
                  <c:v>20625</c:v>
                </c:pt>
                <c:pt idx="171">
                  <c:v>20638</c:v>
                </c:pt>
                <c:pt idx="172">
                  <c:v>20647</c:v>
                </c:pt>
                <c:pt idx="173">
                  <c:v>20653</c:v>
                </c:pt>
                <c:pt idx="174">
                  <c:v>20679</c:v>
                </c:pt>
                <c:pt idx="175">
                  <c:v>20684</c:v>
                </c:pt>
                <c:pt idx="176">
                  <c:v>20683</c:v>
                </c:pt>
                <c:pt idx="177">
                  <c:v>20686</c:v>
                </c:pt>
                <c:pt idx="178">
                  <c:v>20687</c:v>
                </c:pt>
                <c:pt idx="179">
                  <c:v>20684</c:v>
                </c:pt>
                <c:pt idx="180">
                  <c:v>20683</c:v>
                </c:pt>
                <c:pt idx="181">
                  <c:v>20701</c:v>
                </c:pt>
                <c:pt idx="182">
                  <c:v>20710</c:v>
                </c:pt>
                <c:pt idx="183">
                  <c:v>20719</c:v>
                </c:pt>
                <c:pt idx="184">
                  <c:v>20732</c:v>
                </c:pt>
                <c:pt idx="185">
                  <c:v>20744</c:v>
                </c:pt>
                <c:pt idx="186">
                  <c:v>20652</c:v>
                </c:pt>
                <c:pt idx="187">
                  <c:v>20676</c:v>
                </c:pt>
                <c:pt idx="188">
                  <c:v>20646</c:v>
                </c:pt>
                <c:pt idx="189">
                  <c:v>20658</c:v>
                </c:pt>
                <c:pt idx="190">
                  <c:v>20674</c:v>
                </c:pt>
                <c:pt idx="191">
                  <c:v>20689</c:v>
                </c:pt>
                <c:pt idx="192">
                  <c:v>20693</c:v>
                </c:pt>
                <c:pt idx="193">
                  <c:v>20703</c:v>
                </c:pt>
                <c:pt idx="194">
                  <c:v>20711</c:v>
                </c:pt>
                <c:pt idx="195">
                  <c:v>20727</c:v>
                </c:pt>
                <c:pt idx="196">
                  <c:v>20840</c:v>
                </c:pt>
                <c:pt idx="197">
                  <c:v>21277</c:v>
                </c:pt>
                <c:pt idx="198">
                  <c:v>21555</c:v>
                </c:pt>
                <c:pt idx="199">
                  <c:v>21703</c:v>
                </c:pt>
                <c:pt idx="200">
                  <c:v>21830</c:v>
                </c:pt>
                <c:pt idx="201">
                  <c:v>21936</c:v>
                </c:pt>
                <c:pt idx="202">
                  <c:v>22015</c:v>
                </c:pt>
                <c:pt idx="203">
                  <c:v>22081</c:v>
                </c:pt>
                <c:pt idx="204">
                  <c:v>22131</c:v>
                </c:pt>
                <c:pt idx="205">
                  <c:v>22179</c:v>
                </c:pt>
                <c:pt idx="206">
                  <c:v>22237</c:v>
                </c:pt>
                <c:pt idx="207">
                  <c:v>22300</c:v>
                </c:pt>
                <c:pt idx="208">
                  <c:v>22382</c:v>
                </c:pt>
                <c:pt idx="209">
                  <c:v>22490</c:v>
                </c:pt>
                <c:pt idx="210">
                  <c:v>22562</c:v>
                </c:pt>
                <c:pt idx="211">
                  <c:v>22638</c:v>
                </c:pt>
                <c:pt idx="212">
                  <c:v>22696</c:v>
                </c:pt>
                <c:pt idx="213">
                  <c:v>22780</c:v>
                </c:pt>
                <c:pt idx="214">
                  <c:v>22839</c:v>
                </c:pt>
                <c:pt idx="215">
                  <c:v>22914</c:v>
                </c:pt>
                <c:pt idx="216">
                  <c:v>22987</c:v>
                </c:pt>
                <c:pt idx="217">
                  <c:v>23029</c:v>
                </c:pt>
                <c:pt idx="218">
                  <c:v>23105</c:v>
                </c:pt>
                <c:pt idx="219">
                  <c:v>23179</c:v>
                </c:pt>
                <c:pt idx="220">
                  <c:v>23284</c:v>
                </c:pt>
                <c:pt idx="221">
                  <c:v>23375</c:v>
                </c:pt>
                <c:pt idx="222">
                  <c:v>23447</c:v>
                </c:pt>
                <c:pt idx="223">
                  <c:v>23518</c:v>
                </c:pt>
                <c:pt idx="224">
                  <c:v>23592</c:v>
                </c:pt>
                <c:pt idx="225">
                  <c:v>23665</c:v>
                </c:pt>
                <c:pt idx="226">
                  <c:v>23746</c:v>
                </c:pt>
                <c:pt idx="227">
                  <c:v>23825</c:v>
                </c:pt>
                <c:pt idx="228">
                  <c:v>23885</c:v>
                </c:pt>
                <c:pt idx="229">
                  <c:v>23989</c:v>
                </c:pt>
                <c:pt idx="230">
                  <c:v>24056</c:v>
                </c:pt>
                <c:pt idx="231">
                  <c:v>24119</c:v>
                </c:pt>
                <c:pt idx="232">
                  <c:v>24185</c:v>
                </c:pt>
                <c:pt idx="233">
                  <c:v>24245</c:v>
                </c:pt>
                <c:pt idx="234">
                  <c:v>24323</c:v>
                </c:pt>
                <c:pt idx="235">
                  <c:v>24390</c:v>
                </c:pt>
                <c:pt idx="236">
                  <c:v>24452</c:v>
                </c:pt>
                <c:pt idx="237">
                  <c:v>24534</c:v>
                </c:pt>
                <c:pt idx="238">
                  <c:v>24599</c:v>
                </c:pt>
                <c:pt idx="239">
                  <c:v>24651</c:v>
                </c:pt>
                <c:pt idx="240">
                  <c:v>24689</c:v>
                </c:pt>
                <c:pt idx="241">
                  <c:v>24716</c:v>
                </c:pt>
                <c:pt idx="242">
                  <c:v>24773</c:v>
                </c:pt>
                <c:pt idx="243">
                  <c:v>24809</c:v>
                </c:pt>
                <c:pt idx="244">
                  <c:v>24880</c:v>
                </c:pt>
                <c:pt idx="245">
                  <c:v>24906</c:v>
                </c:pt>
                <c:pt idx="246">
                  <c:v>25026</c:v>
                </c:pt>
                <c:pt idx="247">
                  <c:v>25087</c:v>
                </c:pt>
                <c:pt idx="248">
                  <c:v>25146</c:v>
                </c:pt>
                <c:pt idx="249">
                  <c:v>25253</c:v>
                </c:pt>
                <c:pt idx="250">
                  <c:v>25292</c:v>
                </c:pt>
                <c:pt idx="251">
                  <c:v>25379</c:v>
                </c:pt>
                <c:pt idx="252">
                  <c:v>25445</c:v>
                </c:pt>
                <c:pt idx="253">
                  <c:v>25529</c:v>
                </c:pt>
                <c:pt idx="254">
                  <c:v>25608</c:v>
                </c:pt>
                <c:pt idx="255">
                  <c:v>25677</c:v>
                </c:pt>
                <c:pt idx="256">
                  <c:v>25755</c:v>
                </c:pt>
                <c:pt idx="257">
                  <c:v>25819</c:v>
                </c:pt>
                <c:pt idx="258">
                  <c:v>25854</c:v>
                </c:pt>
                <c:pt idx="259">
                  <c:v>25903</c:v>
                </c:pt>
                <c:pt idx="260">
                  <c:v>25937</c:v>
                </c:pt>
                <c:pt idx="261">
                  <c:v>25956</c:v>
                </c:pt>
                <c:pt idx="262">
                  <c:v>25981</c:v>
                </c:pt>
                <c:pt idx="263">
                  <c:v>25997</c:v>
                </c:pt>
                <c:pt idx="264">
                  <c:v>26018</c:v>
                </c:pt>
                <c:pt idx="265">
                  <c:v>26042</c:v>
                </c:pt>
                <c:pt idx="266">
                  <c:v>26052</c:v>
                </c:pt>
                <c:pt idx="267">
                  <c:v>26071</c:v>
                </c:pt>
                <c:pt idx="268">
                  <c:v>26108</c:v>
                </c:pt>
                <c:pt idx="269">
                  <c:v>26140</c:v>
                </c:pt>
                <c:pt idx="270">
                  <c:v>26155</c:v>
                </c:pt>
                <c:pt idx="271">
                  <c:v>26170</c:v>
                </c:pt>
                <c:pt idx="272">
                  <c:v>26201</c:v>
                </c:pt>
                <c:pt idx="273">
                  <c:v>26240</c:v>
                </c:pt>
                <c:pt idx="274">
                  <c:v>26263</c:v>
                </c:pt>
                <c:pt idx="275">
                  <c:v>26276</c:v>
                </c:pt>
                <c:pt idx="276">
                  <c:v>26344</c:v>
                </c:pt>
                <c:pt idx="277">
                  <c:v>26367</c:v>
                </c:pt>
                <c:pt idx="278">
                  <c:v>26422</c:v>
                </c:pt>
                <c:pt idx="279">
                  <c:v>26456</c:v>
                </c:pt>
                <c:pt idx="280">
                  <c:v>26489</c:v>
                </c:pt>
                <c:pt idx="281">
                  <c:v>26527</c:v>
                </c:pt>
                <c:pt idx="282">
                  <c:v>26564</c:v>
                </c:pt>
                <c:pt idx="283">
                  <c:v>26600</c:v>
                </c:pt>
                <c:pt idx="284">
                  <c:v>26646</c:v>
                </c:pt>
                <c:pt idx="285">
                  <c:v>26674</c:v>
                </c:pt>
                <c:pt idx="286">
                  <c:v>26696</c:v>
                </c:pt>
                <c:pt idx="287">
                  <c:v>26710</c:v>
                </c:pt>
                <c:pt idx="288">
                  <c:v>26717</c:v>
                </c:pt>
                <c:pt idx="289">
                  <c:v>26724</c:v>
                </c:pt>
                <c:pt idx="290">
                  <c:v>26730</c:v>
                </c:pt>
                <c:pt idx="291">
                  <c:v>26741</c:v>
                </c:pt>
                <c:pt idx="292">
                  <c:v>26745</c:v>
                </c:pt>
                <c:pt idx="293">
                  <c:v>26744</c:v>
                </c:pt>
                <c:pt idx="294">
                  <c:v>26751</c:v>
                </c:pt>
                <c:pt idx="295">
                  <c:v>26766</c:v>
                </c:pt>
                <c:pt idx="296">
                  <c:v>26774</c:v>
                </c:pt>
                <c:pt idx="297">
                  <c:v>26794</c:v>
                </c:pt>
                <c:pt idx="298">
                  <c:v>26804</c:v>
                </c:pt>
                <c:pt idx="299">
                  <c:v>26816</c:v>
                </c:pt>
                <c:pt idx="300">
                  <c:v>26877</c:v>
                </c:pt>
                <c:pt idx="301">
                  <c:v>26886</c:v>
                </c:pt>
                <c:pt idx="302">
                  <c:v>26895</c:v>
                </c:pt>
                <c:pt idx="303">
                  <c:v>26903</c:v>
                </c:pt>
                <c:pt idx="304">
                  <c:v>26907</c:v>
                </c:pt>
                <c:pt idx="305">
                  <c:v>26913</c:v>
                </c:pt>
              </c:numCache>
            </c:numRef>
          </c:val>
          <c:smooth val="0"/>
          <c:extLst>
            <c:ext xmlns:c16="http://schemas.microsoft.com/office/drawing/2014/chart" uri="{C3380CC4-5D6E-409C-BE32-E72D297353CC}">
              <c16:uniqueId val="{00000000-A313-423B-896F-50F37F097C75}"/>
            </c:ext>
          </c:extLst>
        </c:ser>
        <c:dLbls>
          <c:showLegendKey val="0"/>
          <c:showVal val="0"/>
          <c:showCatName val="0"/>
          <c:showSerName val="0"/>
          <c:showPercent val="0"/>
          <c:showBubbleSize val="0"/>
        </c:dLbls>
        <c:smooth val="0"/>
        <c:axId val="394604480"/>
        <c:axId val="394605136"/>
      </c:lineChart>
      <c:dateAx>
        <c:axId val="3946044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05136"/>
        <c:crosses val="autoZero"/>
        <c:auto val="1"/>
        <c:lblOffset val="100"/>
        <c:baseTimeUnit val="days"/>
      </c:dateAx>
      <c:valAx>
        <c:axId val="394605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4604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bmwmotorradsa</c:v>
                </c:pt>
              </c:strCache>
            </c:strRef>
          </c:tx>
          <c:spPr>
            <a:ln w="28575" cap="rnd">
              <a:solidFill>
                <a:schemeClr val="accent1"/>
              </a:solidFill>
              <a:round/>
            </a:ln>
            <a:effectLst/>
          </c:spPr>
          <c:marker>
            <c:symbol val="none"/>
          </c:marker>
          <c:cat>
            <c:numRef>
              <c:f>Sheet1!$A$2:$A$427</c:f>
              <c:numCache>
                <c:formatCode>m/d/yyyy</c:formatCode>
                <c:ptCount val="426"/>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pt idx="30">
                  <c:v>45992</c:v>
                </c:pt>
                <c:pt idx="31">
                  <c:v>45993</c:v>
                </c:pt>
                <c:pt idx="32">
                  <c:v>45994</c:v>
                </c:pt>
                <c:pt idx="33">
                  <c:v>45995</c:v>
                </c:pt>
                <c:pt idx="34">
                  <c:v>45996</c:v>
                </c:pt>
                <c:pt idx="35">
                  <c:v>45997</c:v>
                </c:pt>
                <c:pt idx="36">
                  <c:v>45998</c:v>
                </c:pt>
                <c:pt idx="37">
                  <c:v>45999</c:v>
                </c:pt>
                <c:pt idx="38">
                  <c:v>46000</c:v>
                </c:pt>
                <c:pt idx="39">
                  <c:v>46001</c:v>
                </c:pt>
                <c:pt idx="40">
                  <c:v>46002</c:v>
                </c:pt>
                <c:pt idx="41">
                  <c:v>46003</c:v>
                </c:pt>
                <c:pt idx="42">
                  <c:v>46004</c:v>
                </c:pt>
                <c:pt idx="43">
                  <c:v>46005</c:v>
                </c:pt>
                <c:pt idx="44">
                  <c:v>46006</c:v>
                </c:pt>
                <c:pt idx="45">
                  <c:v>46007</c:v>
                </c:pt>
                <c:pt idx="46">
                  <c:v>46008</c:v>
                </c:pt>
                <c:pt idx="47">
                  <c:v>46009</c:v>
                </c:pt>
                <c:pt idx="48">
                  <c:v>46010</c:v>
                </c:pt>
                <c:pt idx="49">
                  <c:v>46011</c:v>
                </c:pt>
                <c:pt idx="50">
                  <c:v>46012</c:v>
                </c:pt>
                <c:pt idx="51">
                  <c:v>46013</c:v>
                </c:pt>
                <c:pt idx="52">
                  <c:v>46014</c:v>
                </c:pt>
                <c:pt idx="53">
                  <c:v>46015</c:v>
                </c:pt>
                <c:pt idx="54">
                  <c:v>46016</c:v>
                </c:pt>
                <c:pt idx="55">
                  <c:v>46017</c:v>
                </c:pt>
                <c:pt idx="56">
                  <c:v>46018</c:v>
                </c:pt>
                <c:pt idx="57">
                  <c:v>46019</c:v>
                </c:pt>
                <c:pt idx="58">
                  <c:v>46020</c:v>
                </c:pt>
                <c:pt idx="59">
                  <c:v>46021</c:v>
                </c:pt>
                <c:pt idx="60">
                  <c:v>46022</c:v>
                </c:pt>
                <c:pt idx="61">
                  <c:v>46023</c:v>
                </c:pt>
                <c:pt idx="62">
                  <c:v>46024</c:v>
                </c:pt>
                <c:pt idx="63">
                  <c:v>46025</c:v>
                </c:pt>
                <c:pt idx="64">
                  <c:v>46026</c:v>
                </c:pt>
                <c:pt idx="65">
                  <c:v>46027</c:v>
                </c:pt>
                <c:pt idx="66">
                  <c:v>46028</c:v>
                </c:pt>
                <c:pt idx="67">
                  <c:v>46029</c:v>
                </c:pt>
                <c:pt idx="68">
                  <c:v>46030</c:v>
                </c:pt>
                <c:pt idx="69">
                  <c:v>46031</c:v>
                </c:pt>
                <c:pt idx="70">
                  <c:v>46032</c:v>
                </c:pt>
                <c:pt idx="71">
                  <c:v>46033</c:v>
                </c:pt>
                <c:pt idx="72">
                  <c:v>46034</c:v>
                </c:pt>
                <c:pt idx="73">
                  <c:v>46035</c:v>
                </c:pt>
                <c:pt idx="74">
                  <c:v>46036</c:v>
                </c:pt>
                <c:pt idx="75">
                  <c:v>46037</c:v>
                </c:pt>
                <c:pt idx="76">
                  <c:v>46038</c:v>
                </c:pt>
                <c:pt idx="77">
                  <c:v>46039</c:v>
                </c:pt>
                <c:pt idx="78">
                  <c:v>46040</c:v>
                </c:pt>
                <c:pt idx="79">
                  <c:v>46041</c:v>
                </c:pt>
                <c:pt idx="80">
                  <c:v>46042</c:v>
                </c:pt>
                <c:pt idx="81">
                  <c:v>46043</c:v>
                </c:pt>
                <c:pt idx="82">
                  <c:v>46044</c:v>
                </c:pt>
                <c:pt idx="83">
                  <c:v>46045</c:v>
                </c:pt>
                <c:pt idx="84">
                  <c:v>46046</c:v>
                </c:pt>
                <c:pt idx="85">
                  <c:v>46047</c:v>
                </c:pt>
                <c:pt idx="86">
                  <c:v>46048</c:v>
                </c:pt>
                <c:pt idx="87">
                  <c:v>46049</c:v>
                </c:pt>
                <c:pt idx="88">
                  <c:v>46050</c:v>
                </c:pt>
                <c:pt idx="89">
                  <c:v>46051</c:v>
                </c:pt>
                <c:pt idx="90">
                  <c:v>46052</c:v>
                </c:pt>
                <c:pt idx="91">
                  <c:v>46053</c:v>
                </c:pt>
                <c:pt idx="92">
                  <c:v>46054</c:v>
                </c:pt>
                <c:pt idx="93">
                  <c:v>46055</c:v>
                </c:pt>
                <c:pt idx="94">
                  <c:v>46056</c:v>
                </c:pt>
                <c:pt idx="95">
                  <c:v>46057</c:v>
                </c:pt>
                <c:pt idx="96">
                  <c:v>46058</c:v>
                </c:pt>
                <c:pt idx="97">
                  <c:v>46059</c:v>
                </c:pt>
                <c:pt idx="98">
                  <c:v>46060</c:v>
                </c:pt>
                <c:pt idx="99">
                  <c:v>46061</c:v>
                </c:pt>
                <c:pt idx="100">
                  <c:v>46062</c:v>
                </c:pt>
                <c:pt idx="101">
                  <c:v>46063</c:v>
                </c:pt>
                <c:pt idx="102">
                  <c:v>46064</c:v>
                </c:pt>
                <c:pt idx="103">
                  <c:v>46065</c:v>
                </c:pt>
                <c:pt idx="104">
                  <c:v>46066</c:v>
                </c:pt>
                <c:pt idx="105">
                  <c:v>46067</c:v>
                </c:pt>
                <c:pt idx="106">
                  <c:v>46068</c:v>
                </c:pt>
                <c:pt idx="107">
                  <c:v>46069</c:v>
                </c:pt>
                <c:pt idx="108">
                  <c:v>46070</c:v>
                </c:pt>
                <c:pt idx="109">
                  <c:v>46071</c:v>
                </c:pt>
                <c:pt idx="110">
                  <c:v>46072</c:v>
                </c:pt>
                <c:pt idx="111">
                  <c:v>46073</c:v>
                </c:pt>
                <c:pt idx="112">
                  <c:v>46074</c:v>
                </c:pt>
                <c:pt idx="113">
                  <c:v>46075</c:v>
                </c:pt>
                <c:pt idx="114">
                  <c:v>46076</c:v>
                </c:pt>
                <c:pt idx="115">
                  <c:v>46077</c:v>
                </c:pt>
                <c:pt idx="116">
                  <c:v>46078</c:v>
                </c:pt>
                <c:pt idx="117">
                  <c:v>46079</c:v>
                </c:pt>
                <c:pt idx="118">
                  <c:v>46080</c:v>
                </c:pt>
                <c:pt idx="119">
                  <c:v>46081</c:v>
                </c:pt>
                <c:pt idx="120">
                  <c:v>46082</c:v>
                </c:pt>
                <c:pt idx="121">
                  <c:v>46083</c:v>
                </c:pt>
                <c:pt idx="122">
                  <c:v>46084</c:v>
                </c:pt>
                <c:pt idx="123">
                  <c:v>46085</c:v>
                </c:pt>
                <c:pt idx="124">
                  <c:v>46086</c:v>
                </c:pt>
                <c:pt idx="125">
                  <c:v>46087</c:v>
                </c:pt>
                <c:pt idx="126">
                  <c:v>46088</c:v>
                </c:pt>
                <c:pt idx="127">
                  <c:v>46089</c:v>
                </c:pt>
                <c:pt idx="128">
                  <c:v>46090</c:v>
                </c:pt>
                <c:pt idx="129">
                  <c:v>46091</c:v>
                </c:pt>
                <c:pt idx="130">
                  <c:v>46092</c:v>
                </c:pt>
                <c:pt idx="131">
                  <c:v>46093</c:v>
                </c:pt>
                <c:pt idx="132">
                  <c:v>46094</c:v>
                </c:pt>
                <c:pt idx="133">
                  <c:v>46095</c:v>
                </c:pt>
                <c:pt idx="134">
                  <c:v>46096</c:v>
                </c:pt>
                <c:pt idx="135">
                  <c:v>46097</c:v>
                </c:pt>
                <c:pt idx="136">
                  <c:v>46098</c:v>
                </c:pt>
                <c:pt idx="137">
                  <c:v>46099</c:v>
                </c:pt>
                <c:pt idx="138">
                  <c:v>46100</c:v>
                </c:pt>
                <c:pt idx="139">
                  <c:v>46101</c:v>
                </c:pt>
                <c:pt idx="140">
                  <c:v>46102</c:v>
                </c:pt>
                <c:pt idx="141">
                  <c:v>46103</c:v>
                </c:pt>
                <c:pt idx="142">
                  <c:v>46104</c:v>
                </c:pt>
                <c:pt idx="143">
                  <c:v>46105</c:v>
                </c:pt>
                <c:pt idx="144">
                  <c:v>46106</c:v>
                </c:pt>
                <c:pt idx="145">
                  <c:v>46107</c:v>
                </c:pt>
                <c:pt idx="146">
                  <c:v>46108</c:v>
                </c:pt>
                <c:pt idx="147">
                  <c:v>46109</c:v>
                </c:pt>
                <c:pt idx="148">
                  <c:v>46110</c:v>
                </c:pt>
                <c:pt idx="149">
                  <c:v>46111</c:v>
                </c:pt>
                <c:pt idx="150">
                  <c:v>46112</c:v>
                </c:pt>
                <c:pt idx="151">
                  <c:v>46113</c:v>
                </c:pt>
                <c:pt idx="152">
                  <c:v>46114</c:v>
                </c:pt>
                <c:pt idx="153">
                  <c:v>46115</c:v>
                </c:pt>
                <c:pt idx="154">
                  <c:v>46116</c:v>
                </c:pt>
                <c:pt idx="155">
                  <c:v>46117</c:v>
                </c:pt>
                <c:pt idx="156">
                  <c:v>46118</c:v>
                </c:pt>
                <c:pt idx="157">
                  <c:v>46119</c:v>
                </c:pt>
                <c:pt idx="158">
                  <c:v>46120</c:v>
                </c:pt>
                <c:pt idx="159">
                  <c:v>46121</c:v>
                </c:pt>
                <c:pt idx="160">
                  <c:v>46122</c:v>
                </c:pt>
                <c:pt idx="161">
                  <c:v>46123</c:v>
                </c:pt>
                <c:pt idx="162">
                  <c:v>46124</c:v>
                </c:pt>
                <c:pt idx="163">
                  <c:v>46125</c:v>
                </c:pt>
                <c:pt idx="164">
                  <c:v>46126</c:v>
                </c:pt>
                <c:pt idx="165">
                  <c:v>46127</c:v>
                </c:pt>
                <c:pt idx="166">
                  <c:v>46128</c:v>
                </c:pt>
                <c:pt idx="167">
                  <c:v>46129</c:v>
                </c:pt>
                <c:pt idx="168">
                  <c:v>46130</c:v>
                </c:pt>
                <c:pt idx="169">
                  <c:v>46131</c:v>
                </c:pt>
                <c:pt idx="170">
                  <c:v>46132</c:v>
                </c:pt>
                <c:pt idx="171">
                  <c:v>46133</c:v>
                </c:pt>
                <c:pt idx="172">
                  <c:v>46134</c:v>
                </c:pt>
                <c:pt idx="173">
                  <c:v>46135</c:v>
                </c:pt>
                <c:pt idx="174">
                  <c:v>46136</c:v>
                </c:pt>
                <c:pt idx="175">
                  <c:v>46137</c:v>
                </c:pt>
                <c:pt idx="176">
                  <c:v>46138</c:v>
                </c:pt>
                <c:pt idx="177">
                  <c:v>46139</c:v>
                </c:pt>
                <c:pt idx="178">
                  <c:v>46140</c:v>
                </c:pt>
                <c:pt idx="179">
                  <c:v>46141</c:v>
                </c:pt>
                <c:pt idx="180">
                  <c:v>46142</c:v>
                </c:pt>
                <c:pt idx="181">
                  <c:v>46143</c:v>
                </c:pt>
                <c:pt idx="182">
                  <c:v>46144</c:v>
                </c:pt>
                <c:pt idx="183">
                  <c:v>46145</c:v>
                </c:pt>
                <c:pt idx="184">
                  <c:v>46146</c:v>
                </c:pt>
                <c:pt idx="185">
                  <c:v>46147</c:v>
                </c:pt>
                <c:pt idx="186">
                  <c:v>46148</c:v>
                </c:pt>
                <c:pt idx="187">
                  <c:v>46149</c:v>
                </c:pt>
                <c:pt idx="188">
                  <c:v>46150</c:v>
                </c:pt>
                <c:pt idx="189">
                  <c:v>46151</c:v>
                </c:pt>
                <c:pt idx="190">
                  <c:v>46152</c:v>
                </c:pt>
                <c:pt idx="191">
                  <c:v>46153</c:v>
                </c:pt>
                <c:pt idx="192">
                  <c:v>46154</c:v>
                </c:pt>
                <c:pt idx="193">
                  <c:v>46155</c:v>
                </c:pt>
                <c:pt idx="194">
                  <c:v>46156</c:v>
                </c:pt>
                <c:pt idx="195">
                  <c:v>46157</c:v>
                </c:pt>
                <c:pt idx="196">
                  <c:v>46158</c:v>
                </c:pt>
                <c:pt idx="197">
                  <c:v>46159</c:v>
                </c:pt>
                <c:pt idx="198">
                  <c:v>46160</c:v>
                </c:pt>
                <c:pt idx="199">
                  <c:v>46161</c:v>
                </c:pt>
                <c:pt idx="200">
                  <c:v>46162</c:v>
                </c:pt>
                <c:pt idx="201">
                  <c:v>46163</c:v>
                </c:pt>
                <c:pt idx="202">
                  <c:v>46164</c:v>
                </c:pt>
                <c:pt idx="203">
                  <c:v>46165</c:v>
                </c:pt>
                <c:pt idx="204">
                  <c:v>46166</c:v>
                </c:pt>
                <c:pt idx="205">
                  <c:v>46167</c:v>
                </c:pt>
                <c:pt idx="206">
                  <c:v>46168</c:v>
                </c:pt>
                <c:pt idx="207">
                  <c:v>46169</c:v>
                </c:pt>
                <c:pt idx="208">
                  <c:v>46170</c:v>
                </c:pt>
                <c:pt idx="209">
                  <c:v>46171</c:v>
                </c:pt>
                <c:pt idx="210">
                  <c:v>46172</c:v>
                </c:pt>
                <c:pt idx="211">
                  <c:v>46173</c:v>
                </c:pt>
                <c:pt idx="212">
                  <c:v>46174</c:v>
                </c:pt>
                <c:pt idx="213">
                  <c:v>46175</c:v>
                </c:pt>
                <c:pt idx="214">
                  <c:v>46176</c:v>
                </c:pt>
                <c:pt idx="215">
                  <c:v>46177</c:v>
                </c:pt>
                <c:pt idx="216">
                  <c:v>46178</c:v>
                </c:pt>
                <c:pt idx="217">
                  <c:v>46179</c:v>
                </c:pt>
                <c:pt idx="218">
                  <c:v>46180</c:v>
                </c:pt>
                <c:pt idx="219">
                  <c:v>46181</c:v>
                </c:pt>
                <c:pt idx="220">
                  <c:v>46182</c:v>
                </c:pt>
                <c:pt idx="221">
                  <c:v>46183</c:v>
                </c:pt>
                <c:pt idx="222">
                  <c:v>46184</c:v>
                </c:pt>
                <c:pt idx="223">
                  <c:v>46185</c:v>
                </c:pt>
                <c:pt idx="224">
                  <c:v>46186</c:v>
                </c:pt>
                <c:pt idx="225">
                  <c:v>46187</c:v>
                </c:pt>
                <c:pt idx="226">
                  <c:v>46188</c:v>
                </c:pt>
                <c:pt idx="227">
                  <c:v>46189</c:v>
                </c:pt>
                <c:pt idx="228">
                  <c:v>46190</c:v>
                </c:pt>
                <c:pt idx="229">
                  <c:v>46191</c:v>
                </c:pt>
                <c:pt idx="230">
                  <c:v>46192</c:v>
                </c:pt>
                <c:pt idx="231">
                  <c:v>46193</c:v>
                </c:pt>
                <c:pt idx="232">
                  <c:v>46194</c:v>
                </c:pt>
                <c:pt idx="233">
                  <c:v>46195</c:v>
                </c:pt>
                <c:pt idx="234">
                  <c:v>46196</c:v>
                </c:pt>
                <c:pt idx="235">
                  <c:v>46197</c:v>
                </c:pt>
                <c:pt idx="236">
                  <c:v>46198</c:v>
                </c:pt>
                <c:pt idx="237">
                  <c:v>46199</c:v>
                </c:pt>
                <c:pt idx="238">
                  <c:v>46200</c:v>
                </c:pt>
                <c:pt idx="239">
                  <c:v>46201</c:v>
                </c:pt>
                <c:pt idx="240">
                  <c:v>46202</c:v>
                </c:pt>
                <c:pt idx="241">
                  <c:v>46203</c:v>
                </c:pt>
                <c:pt idx="242">
                  <c:v>46204</c:v>
                </c:pt>
                <c:pt idx="243">
                  <c:v>46205</c:v>
                </c:pt>
                <c:pt idx="244">
                  <c:v>46206</c:v>
                </c:pt>
                <c:pt idx="245">
                  <c:v>46207</c:v>
                </c:pt>
                <c:pt idx="246">
                  <c:v>46208</c:v>
                </c:pt>
                <c:pt idx="247">
                  <c:v>46209</c:v>
                </c:pt>
                <c:pt idx="248">
                  <c:v>46210</c:v>
                </c:pt>
                <c:pt idx="249">
                  <c:v>46211</c:v>
                </c:pt>
                <c:pt idx="250">
                  <c:v>46212</c:v>
                </c:pt>
                <c:pt idx="251">
                  <c:v>46213</c:v>
                </c:pt>
                <c:pt idx="252">
                  <c:v>46214</c:v>
                </c:pt>
                <c:pt idx="253">
                  <c:v>46215</c:v>
                </c:pt>
                <c:pt idx="254">
                  <c:v>46216</c:v>
                </c:pt>
                <c:pt idx="255">
                  <c:v>46217</c:v>
                </c:pt>
                <c:pt idx="256">
                  <c:v>46218</c:v>
                </c:pt>
                <c:pt idx="257">
                  <c:v>46219</c:v>
                </c:pt>
                <c:pt idx="258">
                  <c:v>46220</c:v>
                </c:pt>
                <c:pt idx="259">
                  <c:v>46221</c:v>
                </c:pt>
                <c:pt idx="260">
                  <c:v>46222</c:v>
                </c:pt>
                <c:pt idx="261">
                  <c:v>46223</c:v>
                </c:pt>
                <c:pt idx="262">
                  <c:v>46224</c:v>
                </c:pt>
                <c:pt idx="263">
                  <c:v>46225</c:v>
                </c:pt>
                <c:pt idx="264">
                  <c:v>46226</c:v>
                </c:pt>
                <c:pt idx="265">
                  <c:v>46227</c:v>
                </c:pt>
                <c:pt idx="266">
                  <c:v>46228</c:v>
                </c:pt>
                <c:pt idx="267">
                  <c:v>46229</c:v>
                </c:pt>
                <c:pt idx="268">
                  <c:v>46230</c:v>
                </c:pt>
                <c:pt idx="269">
                  <c:v>46231</c:v>
                </c:pt>
                <c:pt idx="270">
                  <c:v>46232</c:v>
                </c:pt>
                <c:pt idx="271">
                  <c:v>46233</c:v>
                </c:pt>
                <c:pt idx="272">
                  <c:v>46234</c:v>
                </c:pt>
                <c:pt idx="273">
                  <c:v>46235</c:v>
                </c:pt>
                <c:pt idx="274">
                  <c:v>46236</c:v>
                </c:pt>
                <c:pt idx="275">
                  <c:v>46237</c:v>
                </c:pt>
                <c:pt idx="276">
                  <c:v>46238</c:v>
                </c:pt>
                <c:pt idx="277">
                  <c:v>46239</c:v>
                </c:pt>
                <c:pt idx="278">
                  <c:v>46240</c:v>
                </c:pt>
                <c:pt idx="279">
                  <c:v>46241</c:v>
                </c:pt>
                <c:pt idx="280">
                  <c:v>46242</c:v>
                </c:pt>
                <c:pt idx="281">
                  <c:v>46243</c:v>
                </c:pt>
                <c:pt idx="282">
                  <c:v>46244</c:v>
                </c:pt>
                <c:pt idx="283">
                  <c:v>46245</c:v>
                </c:pt>
                <c:pt idx="284">
                  <c:v>46246</c:v>
                </c:pt>
                <c:pt idx="285">
                  <c:v>46247</c:v>
                </c:pt>
                <c:pt idx="286">
                  <c:v>46248</c:v>
                </c:pt>
                <c:pt idx="287">
                  <c:v>46249</c:v>
                </c:pt>
                <c:pt idx="288">
                  <c:v>46250</c:v>
                </c:pt>
                <c:pt idx="289">
                  <c:v>46251</c:v>
                </c:pt>
                <c:pt idx="290">
                  <c:v>46252</c:v>
                </c:pt>
                <c:pt idx="291">
                  <c:v>46253</c:v>
                </c:pt>
                <c:pt idx="292">
                  <c:v>46254</c:v>
                </c:pt>
                <c:pt idx="293">
                  <c:v>46255</c:v>
                </c:pt>
                <c:pt idx="294">
                  <c:v>46256</c:v>
                </c:pt>
                <c:pt idx="295">
                  <c:v>46257</c:v>
                </c:pt>
                <c:pt idx="296">
                  <c:v>46258</c:v>
                </c:pt>
                <c:pt idx="297">
                  <c:v>46259</c:v>
                </c:pt>
                <c:pt idx="298">
                  <c:v>46260</c:v>
                </c:pt>
                <c:pt idx="299">
                  <c:v>46261</c:v>
                </c:pt>
                <c:pt idx="300">
                  <c:v>46262</c:v>
                </c:pt>
                <c:pt idx="301">
                  <c:v>46263</c:v>
                </c:pt>
                <c:pt idx="302">
                  <c:v>46264</c:v>
                </c:pt>
                <c:pt idx="303">
                  <c:v>46265</c:v>
                </c:pt>
                <c:pt idx="304">
                  <c:v>46266</c:v>
                </c:pt>
                <c:pt idx="305">
                  <c:v>46267</c:v>
                </c:pt>
                <c:pt idx="306">
                  <c:v>46268</c:v>
                </c:pt>
                <c:pt idx="307">
                  <c:v>46269</c:v>
                </c:pt>
                <c:pt idx="308">
                  <c:v>46270</c:v>
                </c:pt>
                <c:pt idx="309">
                  <c:v>46271</c:v>
                </c:pt>
                <c:pt idx="310">
                  <c:v>46272</c:v>
                </c:pt>
                <c:pt idx="311">
                  <c:v>46273</c:v>
                </c:pt>
                <c:pt idx="312">
                  <c:v>46274</c:v>
                </c:pt>
                <c:pt idx="313">
                  <c:v>46275</c:v>
                </c:pt>
                <c:pt idx="314">
                  <c:v>46276</c:v>
                </c:pt>
                <c:pt idx="315">
                  <c:v>46277</c:v>
                </c:pt>
                <c:pt idx="316">
                  <c:v>46278</c:v>
                </c:pt>
                <c:pt idx="317">
                  <c:v>46279</c:v>
                </c:pt>
                <c:pt idx="318">
                  <c:v>46280</c:v>
                </c:pt>
                <c:pt idx="319">
                  <c:v>46281</c:v>
                </c:pt>
                <c:pt idx="320">
                  <c:v>46282</c:v>
                </c:pt>
                <c:pt idx="321">
                  <c:v>46283</c:v>
                </c:pt>
                <c:pt idx="322">
                  <c:v>46284</c:v>
                </c:pt>
                <c:pt idx="323">
                  <c:v>46285</c:v>
                </c:pt>
                <c:pt idx="324">
                  <c:v>46286</c:v>
                </c:pt>
                <c:pt idx="325">
                  <c:v>46287</c:v>
                </c:pt>
                <c:pt idx="326">
                  <c:v>46288</c:v>
                </c:pt>
                <c:pt idx="327">
                  <c:v>46289</c:v>
                </c:pt>
                <c:pt idx="328">
                  <c:v>46290</c:v>
                </c:pt>
                <c:pt idx="329">
                  <c:v>46291</c:v>
                </c:pt>
                <c:pt idx="330">
                  <c:v>46292</c:v>
                </c:pt>
                <c:pt idx="331">
                  <c:v>46293</c:v>
                </c:pt>
                <c:pt idx="332">
                  <c:v>46294</c:v>
                </c:pt>
                <c:pt idx="333">
                  <c:v>46295</c:v>
                </c:pt>
                <c:pt idx="334">
                  <c:v>46296</c:v>
                </c:pt>
                <c:pt idx="335">
                  <c:v>46297</c:v>
                </c:pt>
                <c:pt idx="336">
                  <c:v>46298</c:v>
                </c:pt>
                <c:pt idx="337">
                  <c:v>46299</c:v>
                </c:pt>
                <c:pt idx="338">
                  <c:v>46300</c:v>
                </c:pt>
                <c:pt idx="339">
                  <c:v>46301</c:v>
                </c:pt>
                <c:pt idx="340">
                  <c:v>46302</c:v>
                </c:pt>
                <c:pt idx="341">
                  <c:v>46303</c:v>
                </c:pt>
                <c:pt idx="342">
                  <c:v>46304</c:v>
                </c:pt>
                <c:pt idx="343">
                  <c:v>46305</c:v>
                </c:pt>
                <c:pt idx="344">
                  <c:v>46306</c:v>
                </c:pt>
                <c:pt idx="345">
                  <c:v>46307</c:v>
                </c:pt>
                <c:pt idx="346">
                  <c:v>46308</c:v>
                </c:pt>
                <c:pt idx="347">
                  <c:v>46309</c:v>
                </c:pt>
                <c:pt idx="348">
                  <c:v>46310</c:v>
                </c:pt>
                <c:pt idx="349">
                  <c:v>46311</c:v>
                </c:pt>
                <c:pt idx="350">
                  <c:v>46312</c:v>
                </c:pt>
                <c:pt idx="351">
                  <c:v>46313</c:v>
                </c:pt>
                <c:pt idx="352">
                  <c:v>46314</c:v>
                </c:pt>
                <c:pt idx="353">
                  <c:v>46315</c:v>
                </c:pt>
                <c:pt idx="354">
                  <c:v>46316</c:v>
                </c:pt>
                <c:pt idx="355">
                  <c:v>46317</c:v>
                </c:pt>
                <c:pt idx="356">
                  <c:v>46318</c:v>
                </c:pt>
                <c:pt idx="357">
                  <c:v>46319</c:v>
                </c:pt>
                <c:pt idx="358">
                  <c:v>46320</c:v>
                </c:pt>
                <c:pt idx="359">
                  <c:v>46321</c:v>
                </c:pt>
                <c:pt idx="360">
                  <c:v>46322</c:v>
                </c:pt>
                <c:pt idx="361">
                  <c:v>46323</c:v>
                </c:pt>
                <c:pt idx="362">
                  <c:v>46324</c:v>
                </c:pt>
                <c:pt idx="363">
                  <c:v>46325</c:v>
                </c:pt>
                <c:pt idx="364">
                  <c:v>46326</c:v>
                </c:pt>
                <c:pt idx="365">
                  <c:v>46327</c:v>
                </c:pt>
                <c:pt idx="366">
                  <c:v>46328</c:v>
                </c:pt>
                <c:pt idx="367">
                  <c:v>46329</c:v>
                </c:pt>
                <c:pt idx="368">
                  <c:v>46330</c:v>
                </c:pt>
                <c:pt idx="369">
                  <c:v>46331</c:v>
                </c:pt>
                <c:pt idx="370">
                  <c:v>46332</c:v>
                </c:pt>
                <c:pt idx="371">
                  <c:v>46333</c:v>
                </c:pt>
                <c:pt idx="372">
                  <c:v>46334</c:v>
                </c:pt>
                <c:pt idx="373">
                  <c:v>46335</c:v>
                </c:pt>
                <c:pt idx="374">
                  <c:v>46336</c:v>
                </c:pt>
                <c:pt idx="375">
                  <c:v>46337</c:v>
                </c:pt>
                <c:pt idx="376">
                  <c:v>46338</c:v>
                </c:pt>
                <c:pt idx="377">
                  <c:v>46339</c:v>
                </c:pt>
                <c:pt idx="378">
                  <c:v>46340</c:v>
                </c:pt>
                <c:pt idx="379">
                  <c:v>46341</c:v>
                </c:pt>
                <c:pt idx="380">
                  <c:v>46342</c:v>
                </c:pt>
                <c:pt idx="381">
                  <c:v>46343</c:v>
                </c:pt>
                <c:pt idx="382">
                  <c:v>46344</c:v>
                </c:pt>
                <c:pt idx="383">
                  <c:v>46345</c:v>
                </c:pt>
                <c:pt idx="384">
                  <c:v>46346</c:v>
                </c:pt>
                <c:pt idx="385">
                  <c:v>46347</c:v>
                </c:pt>
                <c:pt idx="386">
                  <c:v>46348</c:v>
                </c:pt>
                <c:pt idx="387">
                  <c:v>46349</c:v>
                </c:pt>
                <c:pt idx="388">
                  <c:v>46350</c:v>
                </c:pt>
                <c:pt idx="389">
                  <c:v>46351</c:v>
                </c:pt>
                <c:pt idx="390">
                  <c:v>46352</c:v>
                </c:pt>
                <c:pt idx="391">
                  <c:v>46353</c:v>
                </c:pt>
                <c:pt idx="392">
                  <c:v>46354</c:v>
                </c:pt>
                <c:pt idx="393">
                  <c:v>46355</c:v>
                </c:pt>
                <c:pt idx="394">
                  <c:v>46356</c:v>
                </c:pt>
                <c:pt idx="395">
                  <c:v>46357</c:v>
                </c:pt>
                <c:pt idx="396">
                  <c:v>46358</c:v>
                </c:pt>
                <c:pt idx="397">
                  <c:v>46359</c:v>
                </c:pt>
                <c:pt idx="398">
                  <c:v>46360</c:v>
                </c:pt>
                <c:pt idx="399">
                  <c:v>46361</c:v>
                </c:pt>
                <c:pt idx="400">
                  <c:v>46362</c:v>
                </c:pt>
                <c:pt idx="401">
                  <c:v>46363</c:v>
                </c:pt>
                <c:pt idx="402">
                  <c:v>46364</c:v>
                </c:pt>
                <c:pt idx="403">
                  <c:v>46365</c:v>
                </c:pt>
                <c:pt idx="404">
                  <c:v>46366</c:v>
                </c:pt>
                <c:pt idx="405">
                  <c:v>46367</c:v>
                </c:pt>
                <c:pt idx="406">
                  <c:v>46368</c:v>
                </c:pt>
                <c:pt idx="407">
                  <c:v>46369</c:v>
                </c:pt>
                <c:pt idx="408">
                  <c:v>46370</c:v>
                </c:pt>
                <c:pt idx="409">
                  <c:v>46371</c:v>
                </c:pt>
                <c:pt idx="410">
                  <c:v>46372</c:v>
                </c:pt>
                <c:pt idx="411">
                  <c:v>46373</c:v>
                </c:pt>
                <c:pt idx="412">
                  <c:v>46374</c:v>
                </c:pt>
                <c:pt idx="413">
                  <c:v>46375</c:v>
                </c:pt>
                <c:pt idx="414">
                  <c:v>46376</c:v>
                </c:pt>
                <c:pt idx="415">
                  <c:v>46377</c:v>
                </c:pt>
                <c:pt idx="416">
                  <c:v>46378</c:v>
                </c:pt>
                <c:pt idx="417">
                  <c:v>46379</c:v>
                </c:pt>
                <c:pt idx="418">
                  <c:v>46380</c:v>
                </c:pt>
                <c:pt idx="419">
                  <c:v>46381</c:v>
                </c:pt>
                <c:pt idx="420">
                  <c:v>46382</c:v>
                </c:pt>
                <c:pt idx="421">
                  <c:v>46383</c:v>
                </c:pt>
                <c:pt idx="422">
                  <c:v>46384</c:v>
                </c:pt>
                <c:pt idx="423">
                  <c:v>46385</c:v>
                </c:pt>
                <c:pt idx="424">
                  <c:v>46386</c:v>
                </c:pt>
                <c:pt idx="425">
                  <c:v>46387</c:v>
                </c:pt>
              </c:numCache>
            </c:numRef>
          </c:cat>
          <c:val>
            <c:numRef>
              <c:f>Sheet1!$B$2:$B$427</c:f>
              <c:numCache>
                <c:formatCode>General</c:formatCode>
                <c:ptCount val="426"/>
                <c:pt idx="0">
                  <c:v>7594</c:v>
                </c:pt>
                <c:pt idx="1">
                  <c:v>7805</c:v>
                </c:pt>
                <c:pt idx="2">
                  <c:v>6617</c:v>
                </c:pt>
                <c:pt idx="3">
                  <c:v>4120</c:v>
                </c:pt>
                <c:pt idx="4">
                  <c:v>2107</c:v>
                </c:pt>
                <c:pt idx="5">
                  <c:v>2525</c:v>
                </c:pt>
                <c:pt idx="6">
                  <c:v>4120</c:v>
                </c:pt>
                <c:pt idx="7">
                  <c:v>5279</c:v>
                </c:pt>
                <c:pt idx="8">
                  <c:v>3827</c:v>
                </c:pt>
                <c:pt idx="9">
                  <c:v>4180</c:v>
                </c:pt>
                <c:pt idx="10">
                  <c:v>3493</c:v>
                </c:pt>
                <c:pt idx="11">
                  <c:v>2811</c:v>
                </c:pt>
                <c:pt idx="12">
                  <c:v>2135</c:v>
                </c:pt>
                <c:pt idx="13">
                  <c:v>2976</c:v>
                </c:pt>
                <c:pt idx="14">
                  <c:v>3019</c:v>
                </c:pt>
                <c:pt idx="15">
                  <c:v>2612</c:v>
                </c:pt>
                <c:pt idx="16">
                  <c:v>2421</c:v>
                </c:pt>
                <c:pt idx="17">
                  <c:v>2389</c:v>
                </c:pt>
                <c:pt idx="18">
                  <c:v>2322</c:v>
                </c:pt>
                <c:pt idx="19">
                  <c:v>1877</c:v>
                </c:pt>
                <c:pt idx="20">
                  <c:v>2088</c:v>
                </c:pt>
                <c:pt idx="21">
                  <c:v>1835</c:v>
                </c:pt>
                <c:pt idx="22">
                  <c:v>1749</c:v>
                </c:pt>
                <c:pt idx="23">
                  <c:v>1847</c:v>
                </c:pt>
                <c:pt idx="24">
                  <c:v>1905</c:v>
                </c:pt>
                <c:pt idx="25">
                  <c:v>2033</c:v>
                </c:pt>
                <c:pt idx="26">
                  <c:v>17313</c:v>
                </c:pt>
                <c:pt idx="27">
                  <c:v>18028</c:v>
                </c:pt>
                <c:pt idx="28">
                  <c:v>18914</c:v>
                </c:pt>
                <c:pt idx="29">
                  <c:v>23161</c:v>
                </c:pt>
                <c:pt idx="30">
                  <c:v>24402</c:v>
                </c:pt>
                <c:pt idx="31">
                  <c:v>22561</c:v>
                </c:pt>
                <c:pt idx="32">
                  <c:v>21787</c:v>
                </c:pt>
                <c:pt idx="33">
                  <c:v>23532</c:v>
                </c:pt>
                <c:pt idx="34">
                  <c:v>21192</c:v>
                </c:pt>
                <c:pt idx="35">
                  <c:v>22734</c:v>
                </c:pt>
                <c:pt idx="36">
                  <c:v>7496</c:v>
                </c:pt>
                <c:pt idx="37">
                  <c:v>2667</c:v>
                </c:pt>
                <c:pt idx="38">
                  <c:v>2796</c:v>
                </c:pt>
                <c:pt idx="39">
                  <c:v>2354</c:v>
                </c:pt>
                <c:pt idx="40">
                  <c:v>3708</c:v>
                </c:pt>
                <c:pt idx="41">
                  <c:v>4775</c:v>
                </c:pt>
                <c:pt idx="42">
                  <c:v>4142</c:v>
                </c:pt>
                <c:pt idx="43">
                  <c:v>4754</c:v>
                </c:pt>
                <c:pt idx="44">
                  <c:v>5969</c:v>
                </c:pt>
                <c:pt idx="45">
                  <c:v>4635</c:v>
                </c:pt>
                <c:pt idx="46">
                  <c:v>110916</c:v>
                </c:pt>
                <c:pt idx="47">
                  <c:v>110447</c:v>
                </c:pt>
                <c:pt idx="48">
                  <c:v>117694</c:v>
                </c:pt>
                <c:pt idx="49">
                  <c:v>103870</c:v>
                </c:pt>
                <c:pt idx="50">
                  <c:v>102826</c:v>
                </c:pt>
                <c:pt idx="51">
                  <c:v>150708</c:v>
                </c:pt>
                <c:pt idx="52">
                  <c:v>148513</c:v>
                </c:pt>
                <c:pt idx="53">
                  <c:v>142452</c:v>
                </c:pt>
                <c:pt idx="54">
                  <c:v>139969</c:v>
                </c:pt>
                <c:pt idx="55">
                  <c:v>156293</c:v>
                </c:pt>
                <c:pt idx="56">
                  <c:v>154891</c:v>
                </c:pt>
                <c:pt idx="57">
                  <c:v>161661</c:v>
                </c:pt>
                <c:pt idx="58">
                  <c:v>102474</c:v>
                </c:pt>
                <c:pt idx="59">
                  <c:v>87490</c:v>
                </c:pt>
                <c:pt idx="60">
                  <c:v>19883</c:v>
                </c:pt>
                <c:pt idx="61">
                  <c:v>485</c:v>
                </c:pt>
                <c:pt idx="62">
                  <c:v>778</c:v>
                </c:pt>
                <c:pt idx="63">
                  <c:v>609</c:v>
                </c:pt>
                <c:pt idx="64">
                  <c:v>783</c:v>
                </c:pt>
                <c:pt idx="65">
                  <c:v>660</c:v>
                </c:pt>
                <c:pt idx="66">
                  <c:v>540</c:v>
                </c:pt>
                <c:pt idx="67">
                  <c:v>535</c:v>
                </c:pt>
                <c:pt idx="68">
                  <c:v>883</c:v>
                </c:pt>
                <c:pt idx="69">
                  <c:v>678</c:v>
                </c:pt>
                <c:pt idx="70">
                  <c:v>704</c:v>
                </c:pt>
                <c:pt idx="71">
                  <c:v>736</c:v>
                </c:pt>
                <c:pt idx="72">
                  <c:v>584</c:v>
                </c:pt>
                <c:pt idx="73">
                  <c:v>529</c:v>
                </c:pt>
                <c:pt idx="74">
                  <c:v>530</c:v>
                </c:pt>
                <c:pt idx="75">
                  <c:v>428</c:v>
                </c:pt>
                <c:pt idx="76">
                  <c:v>939</c:v>
                </c:pt>
                <c:pt idx="77">
                  <c:v>918</c:v>
                </c:pt>
                <c:pt idx="78">
                  <c:v>531</c:v>
                </c:pt>
                <c:pt idx="79">
                  <c:v>669</c:v>
                </c:pt>
                <c:pt idx="80">
                  <c:v>537</c:v>
                </c:pt>
                <c:pt idx="81">
                  <c:v>603</c:v>
                </c:pt>
                <c:pt idx="82">
                  <c:v>2954</c:v>
                </c:pt>
                <c:pt idx="83">
                  <c:v>4837</c:v>
                </c:pt>
                <c:pt idx="84">
                  <c:v>2959</c:v>
                </c:pt>
                <c:pt idx="85">
                  <c:v>3795</c:v>
                </c:pt>
                <c:pt idx="86">
                  <c:v>2765</c:v>
                </c:pt>
                <c:pt idx="87">
                  <c:v>8133</c:v>
                </c:pt>
                <c:pt idx="88">
                  <c:v>8316</c:v>
                </c:pt>
                <c:pt idx="89">
                  <c:v>6358</c:v>
                </c:pt>
                <c:pt idx="90">
                  <c:v>8770</c:v>
                </c:pt>
                <c:pt idx="91">
                  <c:v>8671</c:v>
                </c:pt>
                <c:pt idx="92">
                  <c:v>11012</c:v>
                </c:pt>
                <c:pt idx="93">
                  <c:v>7766</c:v>
                </c:pt>
                <c:pt idx="94">
                  <c:v>7592</c:v>
                </c:pt>
                <c:pt idx="95">
                  <c:v>6250</c:v>
                </c:pt>
                <c:pt idx="96">
                  <c:v>5148</c:v>
                </c:pt>
                <c:pt idx="97">
                  <c:v>5499</c:v>
                </c:pt>
                <c:pt idx="98">
                  <c:v>5182</c:v>
                </c:pt>
                <c:pt idx="99">
                  <c:v>4724</c:v>
                </c:pt>
                <c:pt idx="100">
                  <c:v>4357</c:v>
                </c:pt>
                <c:pt idx="101">
                  <c:v>5780</c:v>
                </c:pt>
                <c:pt idx="102">
                  <c:v>5223</c:v>
                </c:pt>
                <c:pt idx="103">
                  <c:v>5144</c:v>
                </c:pt>
                <c:pt idx="104">
                  <c:v>5680</c:v>
                </c:pt>
                <c:pt idx="105">
                  <c:v>5380</c:v>
                </c:pt>
                <c:pt idx="106">
                  <c:v>6439</c:v>
                </c:pt>
                <c:pt idx="107">
                  <c:v>7704</c:v>
                </c:pt>
                <c:pt idx="108">
                  <c:v>10671</c:v>
                </c:pt>
                <c:pt idx="109">
                  <c:v>5526</c:v>
                </c:pt>
                <c:pt idx="110">
                  <c:v>6052</c:v>
                </c:pt>
                <c:pt idx="111">
                  <c:v>6531</c:v>
                </c:pt>
                <c:pt idx="112">
                  <c:v>6894</c:v>
                </c:pt>
                <c:pt idx="113">
                  <c:v>6384</c:v>
                </c:pt>
                <c:pt idx="114">
                  <c:v>5856</c:v>
                </c:pt>
                <c:pt idx="115">
                  <c:v>8623</c:v>
                </c:pt>
                <c:pt idx="116">
                  <c:v>8493</c:v>
                </c:pt>
                <c:pt idx="117">
                  <c:v>7699</c:v>
                </c:pt>
                <c:pt idx="118">
                  <c:v>10048</c:v>
                </c:pt>
                <c:pt idx="119">
                  <c:v>6372</c:v>
                </c:pt>
                <c:pt idx="120">
                  <c:v>7069</c:v>
                </c:pt>
                <c:pt idx="121">
                  <c:v>6687</c:v>
                </c:pt>
                <c:pt idx="122">
                  <c:v>6091</c:v>
                </c:pt>
                <c:pt idx="123">
                  <c:v>7527</c:v>
                </c:pt>
                <c:pt idx="124">
                  <c:v>6535</c:v>
                </c:pt>
                <c:pt idx="125">
                  <c:v>8384</c:v>
                </c:pt>
                <c:pt idx="126">
                  <c:v>9263</c:v>
                </c:pt>
                <c:pt idx="127">
                  <c:v>8213</c:v>
                </c:pt>
                <c:pt idx="128">
                  <c:v>5392</c:v>
                </c:pt>
                <c:pt idx="129">
                  <c:v>7011</c:v>
                </c:pt>
                <c:pt idx="130">
                  <c:v>6929</c:v>
                </c:pt>
                <c:pt idx="131">
                  <c:v>4616</c:v>
                </c:pt>
                <c:pt idx="132">
                  <c:v>7373</c:v>
                </c:pt>
                <c:pt idx="133">
                  <c:v>7940</c:v>
                </c:pt>
                <c:pt idx="134">
                  <c:v>8696</c:v>
                </c:pt>
                <c:pt idx="135">
                  <c:v>7630</c:v>
                </c:pt>
                <c:pt idx="136">
                  <c:v>6505</c:v>
                </c:pt>
                <c:pt idx="137">
                  <c:v>5849</c:v>
                </c:pt>
                <c:pt idx="138">
                  <c:v>5489</c:v>
                </c:pt>
                <c:pt idx="139">
                  <c:v>7444</c:v>
                </c:pt>
                <c:pt idx="140">
                  <c:v>5576</c:v>
                </c:pt>
                <c:pt idx="141">
                  <c:v>4635</c:v>
                </c:pt>
                <c:pt idx="142">
                  <c:v>4532</c:v>
                </c:pt>
                <c:pt idx="143">
                  <c:v>8319</c:v>
                </c:pt>
                <c:pt idx="144">
                  <c:v>6977</c:v>
                </c:pt>
                <c:pt idx="145">
                  <c:v>7193</c:v>
                </c:pt>
                <c:pt idx="146">
                  <c:v>6939</c:v>
                </c:pt>
                <c:pt idx="147">
                  <c:v>5557</c:v>
                </c:pt>
                <c:pt idx="148">
                  <c:v>4211</c:v>
                </c:pt>
                <c:pt idx="149">
                  <c:v>5519</c:v>
                </c:pt>
                <c:pt idx="150">
                  <c:v>2726</c:v>
                </c:pt>
                <c:pt idx="151">
                  <c:v>1090</c:v>
                </c:pt>
                <c:pt idx="152">
                  <c:v>854</c:v>
                </c:pt>
                <c:pt idx="153">
                  <c:v>754</c:v>
                </c:pt>
                <c:pt idx="154">
                  <c:v>1205</c:v>
                </c:pt>
                <c:pt idx="155">
                  <c:v>963</c:v>
                </c:pt>
                <c:pt idx="156">
                  <c:v>971</c:v>
                </c:pt>
                <c:pt idx="157">
                  <c:v>816</c:v>
                </c:pt>
                <c:pt idx="158">
                  <c:v>782</c:v>
                </c:pt>
                <c:pt idx="159">
                  <c:v>521</c:v>
                </c:pt>
                <c:pt idx="160">
                  <c:v>766</c:v>
                </c:pt>
                <c:pt idx="161">
                  <c:v>520</c:v>
                </c:pt>
                <c:pt idx="162">
                  <c:v>577</c:v>
                </c:pt>
                <c:pt idx="163">
                  <c:v>697</c:v>
                </c:pt>
                <c:pt idx="164">
                  <c:v>671</c:v>
                </c:pt>
                <c:pt idx="165">
                  <c:v>2745</c:v>
                </c:pt>
                <c:pt idx="166">
                  <c:v>1567</c:v>
                </c:pt>
                <c:pt idx="167">
                  <c:v>1547</c:v>
                </c:pt>
                <c:pt idx="168">
                  <c:v>2033</c:v>
                </c:pt>
                <c:pt idx="169">
                  <c:v>1796</c:v>
                </c:pt>
                <c:pt idx="170">
                  <c:v>1709</c:v>
                </c:pt>
                <c:pt idx="171">
                  <c:v>3624</c:v>
                </c:pt>
                <c:pt idx="172">
                  <c:v>2573</c:v>
                </c:pt>
                <c:pt idx="173">
                  <c:v>2184</c:v>
                </c:pt>
                <c:pt idx="174">
                  <c:v>2074</c:v>
                </c:pt>
                <c:pt idx="175">
                  <c:v>2768</c:v>
                </c:pt>
                <c:pt idx="176">
                  <c:v>2467</c:v>
                </c:pt>
                <c:pt idx="177">
                  <c:v>3726</c:v>
                </c:pt>
                <c:pt idx="178">
                  <c:v>2976</c:v>
                </c:pt>
                <c:pt idx="179">
                  <c:v>1095</c:v>
                </c:pt>
                <c:pt idx="180">
                  <c:v>12494</c:v>
                </c:pt>
                <c:pt idx="181">
                  <c:v>15504</c:v>
                </c:pt>
                <c:pt idx="182">
                  <c:v>12567</c:v>
                </c:pt>
                <c:pt idx="183">
                  <c:v>13388</c:v>
                </c:pt>
                <c:pt idx="184">
                  <c:v>12216</c:v>
                </c:pt>
                <c:pt idx="185">
                  <c:v>18627</c:v>
                </c:pt>
                <c:pt idx="186">
                  <c:v>17310</c:v>
                </c:pt>
                <c:pt idx="187">
                  <c:v>23145</c:v>
                </c:pt>
                <c:pt idx="188">
                  <c:v>15223</c:v>
                </c:pt>
                <c:pt idx="189">
                  <c:v>23266</c:v>
                </c:pt>
                <c:pt idx="190">
                  <c:v>20556</c:v>
                </c:pt>
                <c:pt idx="191">
                  <c:v>24549</c:v>
                </c:pt>
                <c:pt idx="192">
                  <c:v>8344</c:v>
                </c:pt>
                <c:pt idx="193">
                  <c:v>10245</c:v>
                </c:pt>
                <c:pt idx="194">
                  <c:v>14980</c:v>
                </c:pt>
                <c:pt idx="195">
                  <c:v>12046</c:v>
                </c:pt>
                <c:pt idx="196">
                  <c:v>68999</c:v>
                </c:pt>
                <c:pt idx="197">
                  <c:v>75087</c:v>
                </c:pt>
                <c:pt idx="198">
                  <c:v>35563</c:v>
                </c:pt>
                <c:pt idx="199">
                  <c:v>25353</c:v>
                </c:pt>
                <c:pt idx="200">
                  <c:v>39082</c:v>
                </c:pt>
                <c:pt idx="201">
                  <c:v>34685</c:v>
                </c:pt>
                <c:pt idx="202">
                  <c:v>30726</c:v>
                </c:pt>
                <c:pt idx="203">
                  <c:v>36350</c:v>
                </c:pt>
                <c:pt idx="204">
                  <c:v>32074</c:v>
                </c:pt>
                <c:pt idx="205">
                  <c:v>38105</c:v>
                </c:pt>
                <c:pt idx="206">
                  <c:v>37234</c:v>
                </c:pt>
                <c:pt idx="207">
                  <c:v>35713</c:v>
                </c:pt>
                <c:pt idx="208">
                  <c:v>44051</c:v>
                </c:pt>
                <c:pt idx="209">
                  <c:v>36983</c:v>
                </c:pt>
                <c:pt idx="210">
                  <c:v>43114</c:v>
                </c:pt>
                <c:pt idx="211">
                  <c:v>34820</c:v>
                </c:pt>
                <c:pt idx="212">
                  <c:v>28324</c:v>
                </c:pt>
                <c:pt idx="213">
                  <c:v>27510</c:v>
                </c:pt>
                <c:pt idx="214">
                  <c:v>28835</c:v>
                </c:pt>
                <c:pt idx="215">
                  <c:v>30522</c:v>
                </c:pt>
                <c:pt idx="216">
                  <c:v>18418</c:v>
                </c:pt>
                <c:pt idx="217">
                  <c:v>23229</c:v>
                </c:pt>
                <c:pt idx="218">
                  <c:v>33641</c:v>
                </c:pt>
                <c:pt idx="219">
                  <c:v>39594</c:v>
                </c:pt>
                <c:pt idx="220">
                  <c:v>37219</c:v>
                </c:pt>
                <c:pt idx="221">
                  <c:v>29257</c:v>
                </c:pt>
                <c:pt idx="222">
                  <c:v>37530</c:v>
                </c:pt>
                <c:pt idx="223">
                  <c:v>44748</c:v>
                </c:pt>
                <c:pt idx="224">
                  <c:v>52878</c:v>
                </c:pt>
                <c:pt idx="225">
                  <c:v>48182</c:v>
                </c:pt>
                <c:pt idx="226">
                  <c:v>53797</c:v>
                </c:pt>
                <c:pt idx="227">
                  <c:v>56873</c:v>
                </c:pt>
                <c:pt idx="228">
                  <c:v>52021</c:v>
                </c:pt>
                <c:pt idx="229">
                  <c:v>51100</c:v>
                </c:pt>
                <c:pt idx="230">
                  <c:v>45489</c:v>
                </c:pt>
                <c:pt idx="231">
                  <c:v>49428</c:v>
                </c:pt>
                <c:pt idx="232">
                  <c:v>46191</c:v>
                </c:pt>
                <c:pt idx="233">
                  <c:v>48824</c:v>
                </c:pt>
                <c:pt idx="234">
                  <c:v>61082</c:v>
                </c:pt>
                <c:pt idx="235">
                  <c:v>49349</c:v>
                </c:pt>
                <c:pt idx="236">
                  <c:v>45176</c:v>
                </c:pt>
                <c:pt idx="237">
                  <c:v>52034</c:v>
                </c:pt>
                <c:pt idx="238">
                  <c:v>54960</c:v>
                </c:pt>
                <c:pt idx="239">
                  <c:v>50767</c:v>
                </c:pt>
                <c:pt idx="240">
                  <c:v>44072</c:v>
                </c:pt>
                <c:pt idx="241">
                  <c:v>18529</c:v>
                </c:pt>
                <c:pt idx="242">
                  <c:v>10841</c:v>
                </c:pt>
                <c:pt idx="243">
                  <c:v>9378</c:v>
                </c:pt>
                <c:pt idx="244">
                  <c:v>8798</c:v>
                </c:pt>
                <c:pt idx="245">
                  <c:v>9780</c:v>
                </c:pt>
                <c:pt idx="246">
                  <c:v>9051</c:v>
                </c:pt>
                <c:pt idx="247">
                  <c:v>24660</c:v>
                </c:pt>
                <c:pt idx="248">
                  <c:v>24943</c:v>
                </c:pt>
                <c:pt idx="249">
                  <c:v>24657</c:v>
                </c:pt>
                <c:pt idx="250">
                  <c:v>19042</c:v>
                </c:pt>
                <c:pt idx="251">
                  <c:v>25823</c:v>
                </c:pt>
                <c:pt idx="252">
                  <c:v>27501</c:v>
                </c:pt>
                <c:pt idx="253">
                  <c:v>22410</c:v>
                </c:pt>
                <c:pt idx="254">
                  <c:v>17933</c:v>
                </c:pt>
                <c:pt idx="255">
                  <c:v>27106</c:v>
                </c:pt>
                <c:pt idx="256">
                  <c:v>26860</c:v>
                </c:pt>
                <c:pt idx="257">
                  <c:v>4120</c:v>
                </c:pt>
                <c:pt idx="258">
                  <c:v>4267</c:v>
                </c:pt>
                <c:pt idx="259">
                  <c:v>3636</c:v>
                </c:pt>
                <c:pt idx="260">
                  <c:v>3235</c:v>
                </c:pt>
                <c:pt idx="261">
                  <c:v>2175</c:v>
                </c:pt>
                <c:pt idx="262">
                  <c:v>2395</c:v>
                </c:pt>
                <c:pt idx="263">
                  <c:v>2190</c:v>
                </c:pt>
                <c:pt idx="264">
                  <c:v>1900</c:v>
                </c:pt>
                <c:pt idx="265">
                  <c:v>1714</c:v>
                </c:pt>
                <c:pt idx="266">
                  <c:v>7173</c:v>
                </c:pt>
                <c:pt idx="267">
                  <c:v>5941</c:v>
                </c:pt>
                <c:pt idx="268">
                  <c:v>5814</c:v>
                </c:pt>
                <c:pt idx="269">
                  <c:v>6748</c:v>
                </c:pt>
                <c:pt idx="270">
                  <c:v>7835</c:v>
                </c:pt>
                <c:pt idx="271">
                  <c:v>7928</c:v>
                </c:pt>
                <c:pt idx="272">
                  <c:v>8655</c:v>
                </c:pt>
                <c:pt idx="273">
                  <c:v>10291</c:v>
                </c:pt>
                <c:pt idx="274">
                  <c:v>11117</c:v>
                </c:pt>
                <c:pt idx="275">
                  <c:v>9296</c:v>
                </c:pt>
                <c:pt idx="276">
                  <c:v>8834</c:v>
                </c:pt>
                <c:pt idx="277">
                  <c:v>10498</c:v>
                </c:pt>
                <c:pt idx="278">
                  <c:v>10400</c:v>
                </c:pt>
                <c:pt idx="279">
                  <c:v>8821</c:v>
                </c:pt>
                <c:pt idx="280">
                  <c:v>11485</c:v>
                </c:pt>
                <c:pt idx="281">
                  <c:v>10305</c:v>
                </c:pt>
                <c:pt idx="282">
                  <c:v>10647</c:v>
                </c:pt>
                <c:pt idx="283">
                  <c:v>8798</c:v>
                </c:pt>
                <c:pt idx="284">
                  <c:v>10058</c:v>
                </c:pt>
                <c:pt idx="285">
                  <c:v>8641</c:v>
                </c:pt>
                <c:pt idx="286">
                  <c:v>6888</c:v>
                </c:pt>
                <c:pt idx="287">
                  <c:v>7891</c:v>
                </c:pt>
                <c:pt idx="288">
                  <c:v>8233</c:v>
                </c:pt>
                <c:pt idx="289">
                  <c:v>7652</c:v>
                </c:pt>
                <c:pt idx="290">
                  <c:v>6988</c:v>
                </c:pt>
                <c:pt idx="291">
                  <c:v>7759</c:v>
                </c:pt>
                <c:pt idx="292">
                  <c:v>5963</c:v>
                </c:pt>
                <c:pt idx="293">
                  <c:v>4859</c:v>
                </c:pt>
                <c:pt idx="294">
                  <c:v>6422</c:v>
                </c:pt>
                <c:pt idx="295">
                  <c:v>6966</c:v>
                </c:pt>
                <c:pt idx="296">
                  <c:v>6400</c:v>
                </c:pt>
                <c:pt idx="297">
                  <c:v>5888</c:v>
                </c:pt>
                <c:pt idx="298">
                  <c:v>5549</c:v>
                </c:pt>
                <c:pt idx="299">
                  <c:v>6147</c:v>
                </c:pt>
                <c:pt idx="300">
                  <c:v>10041</c:v>
                </c:pt>
                <c:pt idx="301">
                  <c:v>8540</c:v>
                </c:pt>
                <c:pt idx="302">
                  <c:v>6141</c:v>
                </c:pt>
                <c:pt idx="303">
                  <c:v>6502</c:v>
                </c:pt>
                <c:pt idx="304">
                  <c:v>5409</c:v>
                </c:pt>
                <c:pt idx="305">
                  <c:v>127</c:v>
                </c:pt>
              </c:numCache>
            </c:numRef>
          </c:val>
          <c:smooth val="0"/>
          <c:extLst>
            <c:ext xmlns:c16="http://schemas.microsoft.com/office/drawing/2014/chart" uri="{C3380CC4-5D6E-409C-BE32-E72D297353CC}">
              <c16:uniqueId val="{00000000-A8A4-4209-A3A3-2B0D3AE83EA3}"/>
            </c:ext>
          </c:extLst>
        </c:ser>
        <c:dLbls>
          <c:showLegendKey val="0"/>
          <c:showVal val="0"/>
          <c:showCatName val="0"/>
          <c:showSerName val="0"/>
          <c:showPercent val="0"/>
          <c:showBubbleSize val="0"/>
        </c:dLbls>
        <c:smooth val="0"/>
        <c:axId val="396928432"/>
        <c:axId val="396929416"/>
      </c:lineChart>
      <c:dateAx>
        <c:axId val="3969284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29416"/>
        <c:crosses val="autoZero"/>
        <c:auto val="1"/>
        <c:lblOffset val="100"/>
        <c:baseTimeUnit val="days"/>
      </c:dateAx>
      <c:valAx>
        <c:axId val="396929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2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bmwmotorradsa</c:v>
                </c:pt>
              </c:strCache>
            </c:strRef>
          </c:tx>
          <c:spPr>
            <a:ln w="28575" cap="rnd">
              <a:solidFill>
                <a:schemeClr val="accent1"/>
              </a:solidFill>
              <a:round/>
            </a:ln>
            <a:effectLst/>
          </c:spPr>
          <c:marker>
            <c:symbol val="none"/>
          </c:marker>
          <c:cat>
            <c:numRef>
              <c:f>Sheet1!$A$2:$A$427</c:f>
              <c:numCache>
                <c:formatCode>m/d/yyyy</c:formatCode>
                <c:ptCount val="426"/>
                <c:pt idx="0">
                  <c:v>45962</c:v>
                </c:pt>
                <c:pt idx="1">
                  <c:v>45963</c:v>
                </c:pt>
                <c:pt idx="2">
                  <c:v>45964</c:v>
                </c:pt>
                <c:pt idx="3">
                  <c:v>45965</c:v>
                </c:pt>
                <c:pt idx="4">
                  <c:v>45966</c:v>
                </c:pt>
                <c:pt idx="5">
                  <c:v>45967</c:v>
                </c:pt>
                <c:pt idx="6">
                  <c:v>45968</c:v>
                </c:pt>
                <c:pt idx="7">
                  <c:v>45969</c:v>
                </c:pt>
                <c:pt idx="8">
                  <c:v>45970</c:v>
                </c:pt>
                <c:pt idx="9">
                  <c:v>45971</c:v>
                </c:pt>
                <c:pt idx="10">
                  <c:v>45972</c:v>
                </c:pt>
                <c:pt idx="11">
                  <c:v>45973</c:v>
                </c:pt>
                <c:pt idx="12">
                  <c:v>45974</c:v>
                </c:pt>
                <c:pt idx="13">
                  <c:v>45975</c:v>
                </c:pt>
                <c:pt idx="14">
                  <c:v>45976</c:v>
                </c:pt>
                <c:pt idx="15">
                  <c:v>45977</c:v>
                </c:pt>
                <c:pt idx="16">
                  <c:v>45978</c:v>
                </c:pt>
                <c:pt idx="17">
                  <c:v>45979</c:v>
                </c:pt>
                <c:pt idx="18">
                  <c:v>45980</c:v>
                </c:pt>
                <c:pt idx="19">
                  <c:v>45981</c:v>
                </c:pt>
                <c:pt idx="20">
                  <c:v>45982</c:v>
                </c:pt>
                <c:pt idx="21">
                  <c:v>45983</c:v>
                </c:pt>
                <c:pt idx="22">
                  <c:v>45984</c:v>
                </c:pt>
                <c:pt idx="23">
                  <c:v>45985</c:v>
                </c:pt>
                <c:pt idx="24">
                  <c:v>45986</c:v>
                </c:pt>
                <c:pt idx="25">
                  <c:v>45987</c:v>
                </c:pt>
                <c:pt idx="26">
                  <c:v>45988</c:v>
                </c:pt>
                <c:pt idx="27">
                  <c:v>45989</c:v>
                </c:pt>
                <c:pt idx="28">
                  <c:v>45990</c:v>
                </c:pt>
                <c:pt idx="29">
                  <c:v>45991</c:v>
                </c:pt>
                <c:pt idx="30">
                  <c:v>45992</c:v>
                </c:pt>
                <c:pt idx="31">
                  <c:v>45993</c:v>
                </c:pt>
                <c:pt idx="32">
                  <c:v>45994</c:v>
                </c:pt>
                <c:pt idx="33">
                  <c:v>45995</c:v>
                </c:pt>
                <c:pt idx="34">
                  <c:v>45996</c:v>
                </c:pt>
                <c:pt idx="35">
                  <c:v>45997</c:v>
                </c:pt>
                <c:pt idx="36">
                  <c:v>45998</c:v>
                </c:pt>
                <c:pt idx="37">
                  <c:v>45999</c:v>
                </c:pt>
                <c:pt idx="38">
                  <c:v>46000</c:v>
                </c:pt>
                <c:pt idx="39">
                  <c:v>46001</c:v>
                </c:pt>
                <c:pt idx="40">
                  <c:v>46002</c:v>
                </c:pt>
                <c:pt idx="41">
                  <c:v>46003</c:v>
                </c:pt>
                <c:pt idx="42">
                  <c:v>46004</c:v>
                </c:pt>
                <c:pt idx="43">
                  <c:v>46005</c:v>
                </c:pt>
                <c:pt idx="44">
                  <c:v>46006</c:v>
                </c:pt>
                <c:pt idx="45">
                  <c:v>46007</c:v>
                </c:pt>
                <c:pt idx="46">
                  <c:v>46008</c:v>
                </c:pt>
                <c:pt idx="47">
                  <c:v>46009</c:v>
                </c:pt>
                <c:pt idx="48">
                  <c:v>46010</c:v>
                </c:pt>
                <c:pt idx="49">
                  <c:v>46011</c:v>
                </c:pt>
                <c:pt idx="50">
                  <c:v>46012</c:v>
                </c:pt>
                <c:pt idx="51">
                  <c:v>46013</c:v>
                </c:pt>
                <c:pt idx="52">
                  <c:v>46014</c:v>
                </c:pt>
                <c:pt idx="53">
                  <c:v>46015</c:v>
                </c:pt>
                <c:pt idx="54">
                  <c:v>46016</c:v>
                </c:pt>
                <c:pt idx="55">
                  <c:v>46017</c:v>
                </c:pt>
                <c:pt idx="56">
                  <c:v>46018</c:v>
                </c:pt>
                <c:pt idx="57">
                  <c:v>46019</c:v>
                </c:pt>
                <c:pt idx="58">
                  <c:v>46020</c:v>
                </c:pt>
                <c:pt idx="59">
                  <c:v>46021</c:v>
                </c:pt>
                <c:pt idx="60">
                  <c:v>46022</c:v>
                </c:pt>
                <c:pt idx="61">
                  <c:v>46023</c:v>
                </c:pt>
                <c:pt idx="62">
                  <c:v>46024</c:v>
                </c:pt>
                <c:pt idx="63">
                  <c:v>46025</c:v>
                </c:pt>
                <c:pt idx="64">
                  <c:v>46026</c:v>
                </c:pt>
                <c:pt idx="65">
                  <c:v>46027</c:v>
                </c:pt>
                <c:pt idx="66">
                  <c:v>46028</c:v>
                </c:pt>
                <c:pt idx="67">
                  <c:v>46029</c:v>
                </c:pt>
                <c:pt idx="68">
                  <c:v>46030</c:v>
                </c:pt>
                <c:pt idx="69">
                  <c:v>46031</c:v>
                </c:pt>
                <c:pt idx="70">
                  <c:v>46032</c:v>
                </c:pt>
                <c:pt idx="71">
                  <c:v>46033</c:v>
                </c:pt>
                <c:pt idx="72">
                  <c:v>46034</c:v>
                </c:pt>
                <c:pt idx="73">
                  <c:v>46035</c:v>
                </c:pt>
                <c:pt idx="74">
                  <c:v>46036</c:v>
                </c:pt>
                <c:pt idx="75">
                  <c:v>46037</c:v>
                </c:pt>
                <c:pt idx="76">
                  <c:v>46038</c:v>
                </c:pt>
                <c:pt idx="77">
                  <c:v>46039</c:v>
                </c:pt>
                <c:pt idx="78">
                  <c:v>46040</c:v>
                </c:pt>
                <c:pt idx="79">
                  <c:v>46041</c:v>
                </c:pt>
                <c:pt idx="80">
                  <c:v>46042</c:v>
                </c:pt>
                <c:pt idx="81">
                  <c:v>46043</c:v>
                </c:pt>
                <c:pt idx="82">
                  <c:v>46044</c:v>
                </c:pt>
                <c:pt idx="83">
                  <c:v>46045</c:v>
                </c:pt>
                <c:pt idx="84">
                  <c:v>46046</c:v>
                </c:pt>
                <c:pt idx="85">
                  <c:v>46047</c:v>
                </c:pt>
                <c:pt idx="86">
                  <c:v>46048</c:v>
                </c:pt>
                <c:pt idx="87">
                  <c:v>46049</c:v>
                </c:pt>
                <c:pt idx="88">
                  <c:v>46050</c:v>
                </c:pt>
                <c:pt idx="89">
                  <c:v>46051</c:v>
                </c:pt>
                <c:pt idx="90">
                  <c:v>46052</c:v>
                </c:pt>
                <c:pt idx="91">
                  <c:v>46053</c:v>
                </c:pt>
                <c:pt idx="92">
                  <c:v>46054</c:v>
                </c:pt>
                <c:pt idx="93">
                  <c:v>46055</c:v>
                </c:pt>
                <c:pt idx="94">
                  <c:v>46056</c:v>
                </c:pt>
                <c:pt idx="95">
                  <c:v>46057</c:v>
                </c:pt>
                <c:pt idx="96">
                  <c:v>46058</c:v>
                </c:pt>
                <c:pt idx="97">
                  <c:v>46059</c:v>
                </c:pt>
                <c:pt idx="98">
                  <c:v>46060</c:v>
                </c:pt>
                <c:pt idx="99">
                  <c:v>46061</c:v>
                </c:pt>
                <c:pt idx="100">
                  <c:v>46062</c:v>
                </c:pt>
                <c:pt idx="101">
                  <c:v>46063</c:v>
                </c:pt>
                <c:pt idx="102">
                  <c:v>46064</c:v>
                </c:pt>
                <c:pt idx="103">
                  <c:v>46065</c:v>
                </c:pt>
                <c:pt idx="104">
                  <c:v>46066</c:v>
                </c:pt>
                <c:pt idx="105">
                  <c:v>46067</c:v>
                </c:pt>
                <c:pt idx="106">
                  <c:v>46068</c:v>
                </c:pt>
                <c:pt idx="107">
                  <c:v>46069</c:v>
                </c:pt>
                <c:pt idx="108">
                  <c:v>46070</c:v>
                </c:pt>
                <c:pt idx="109">
                  <c:v>46071</c:v>
                </c:pt>
                <c:pt idx="110">
                  <c:v>46072</c:v>
                </c:pt>
                <c:pt idx="111">
                  <c:v>46073</c:v>
                </c:pt>
                <c:pt idx="112">
                  <c:v>46074</c:v>
                </c:pt>
                <c:pt idx="113">
                  <c:v>46075</c:v>
                </c:pt>
                <c:pt idx="114">
                  <c:v>46076</c:v>
                </c:pt>
                <c:pt idx="115">
                  <c:v>46077</c:v>
                </c:pt>
                <c:pt idx="116">
                  <c:v>46078</c:v>
                </c:pt>
                <c:pt idx="117">
                  <c:v>46079</c:v>
                </c:pt>
                <c:pt idx="118">
                  <c:v>46080</c:v>
                </c:pt>
                <c:pt idx="119">
                  <c:v>46081</c:v>
                </c:pt>
                <c:pt idx="120">
                  <c:v>46082</c:v>
                </c:pt>
                <c:pt idx="121">
                  <c:v>46083</c:v>
                </c:pt>
                <c:pt idx="122">
                  <c:v>46084</c:v>
                </c:pt>
                <c:pt idx="123">
                  <c:v>46085</c:v>
                </c:pt>
                <c:pt idx="124">
                  <c:v>46086</c:v>
                </c:pt>
                <c:pt idx="125">
                  <c:v>46087</c:v>
                </c:pt>
                <c:pt idx="126">
                  <c:v>46088</c:v>
                </c:pt>
                <c:pt idx="127">
                  <c:v>46089</c:v>
                </c:pt>
                <c:pt idx="128">
                  <c:v>46090</c:v>
                </c:pt>
                <c:pt idx="129">
                  <c:v>46091</c:v>
                </c:pt>
                <c:pt idx="130">
                  <c:v>46092</c:v>
                </c:pt>
                <c:pt idx="131">
                  <c:v>46093</c:v>
                </c:pt>
                <c:pt idx="132">
                  <c:v>46094</c:v>
                </c:pt>
                <c:pt idx="133">
                  <c:v>46095</c:v>
                </c:pt>
                <c:pt idx="134">
                  <c:v>46096</c:v>
                </c:pt>
                <c:pt idx="135">
                  <c:v>46097</c:v>
                </c:pt>
                <c:pt idx="136">
                  <c:v>46098</c:v>
                </c:pt>
                <c:pt idx="137">
                  <c:v>46099</c:v>
                </c:pt>
                <c:pt idx="138">
                  <c:v>46100</c:v>
                </c:pt>
                <c:pt idx="139">
                  <c:v>46101</c:v>
                </c:pt>
                <c:pt idx="140">
                  <c:v>46102</c:v>
                </c:pt>
                <c:pt idx="141">
                  <c:v>46103</c:v>
                </c:pt>
                <c:pt idx="142">
                  <c:v>46104</c:v>
                </c:pt>
                <c:pt idx="143">
                  <c:v>46105</c:v>
                </c:pt>
                <c:pt idx="144">
                  <c:v>46106</c:v>
                </c:pt>
                <c:pt idx="145">
                  <c:v>46107</c:v>
                </c:pt>
                <c:pt idx="146">
                  <c:v>46108</c:v>
                </c:pt>
                <c:pt idx="147">
                  <c:v>46109</c:v>
                </c:pt>
                <c:pt idx="148">
                  <c:v>46110</c:v>
                </c:pt>
                <c:pt idx="149">
                  <c:v>46111</c:v>
                </c:pt>
                <c:pt idx="150">
                  <c:v>46112</c:v>
                </c:pt>
                <c:pt idx="151">
                  <c:v>46113</c:v>
                </c:pt>
                <c:pt idx="152">
                  <c:v>46114</c:v>
                </c:pt>
                <c:pt idx="153">
                  <c:v>46115</c:v>
                </c:pt>
                <c:pt idx="154">
                  <c:v>46116</c:v>
                </c:pt>
                <c:pt idx="155">
                  <c:v>46117</c:v>
                </c:pt>
                <c:pt idx="156">
                  <c:v>46118</c:v>
                </c:pt>
                <c:pt idx="157">
                  <c:v>46119</c:v>
                </c:pt>
                <c:pt idx="158">
                  <c:v>46120</c:v>
                </c:pt>
                <c:pt idx="159">
                  <c:v>46121</c:v>
                </c:pt>
                <c:pt idx="160">
                  <c:v>46122</c:v>
                </c:pt>
                <c:pt idx="161">
                  <c:v>46123</c:v>
                </c:pt>
                <c:pt idx="162">
                  <c:v>46124</c:v>
                </c:pt>
                <c:pt idx="163">
                  <c:v>46125</c:v>
                </c:pt>
                <c:pt idx="164">
                  <c:v>46126</c:v>
                </c:pt>
                <c:pt idx="165">
                  <c:v>46127</c:v>
                </c:pt>
                <c:pt idx="166">
                  <c:v>46128</c:v>
                </c:pt>
                <c:pt idx="167">
                  <c:v>46129</c:v>
                </c:pt>
                <c:pt idx="168">
                  <c:v>46130</c:v>
                </c:pt>
                <c:pt idx="169">
                  <c:v>46131</c:v>
                </c:pt>
                <c:pt idx="170">
                  <c:v>46132</c:v>
                </c:pt>
                <c:pt idx="171">
                  <c:v>46133</c:v>
                </c:pt>
                <c:pt idx="172">
                  <c:v>46134</c:v>
                </c:pt>
                <c:pt idx="173">
                  <c:v>46135</c:v>
                </c:pt>
                <c:pt idx="174">
                  <c:v>46136</c:v>
                </c:pt>
                <c:pt idx="175">
                  <c:v>46137</c:v>
                </c:pt>
                <c:pt idx="176">
                  <c:v>46138</c:v>
                </c:pt>
                <c:pt idx="177">
                  <c:v>46139</c:v>
                </c:pt>
                <c:pt idx="178">
                  <c:v>46140</c:v>
                </c:pt>
                <c:pt idx="179">
                  <c:v>46141</c:v>
                </c:pt>
                <c:pt idx="180">
                  <c:v>46142</c:v>
                </c:pt>
                <c:pt idx="181">
                  <c:v>46143</c:v>
                </c:pt>
                <c:pt idx="182">
                  <c:v>46144</c:v>
                </c:pt>
                <c:pt idx="183">
                  <c:v>46145</c:v>
                </c:pt>
                <c:pt idx="184">
                  <c:v>46146</c:v>
                </c:pt>
                <c:pt idx="185">
                  <c:v>46147</c:v>
                </c:pt>
                <c:pt idx="186">
                  <c:v>46148</c:v>
                </c:pt>
                <c:pt idx="187">
                  <c:v>46149</c:v>
                </c:pt>
                <c:pt idx="188">
                  <c:v>46150</c:v>
                </c:pt>
                <c:pt idx="189">
                  <c:v>46151</c:v>
                </c:pt>
                <c:pt idx="190">
                  <c:v>46152</c:v>
                </c:pt>
                <c:pt idx="191">
                  <c:v>46153</c:v>
                </c:pt>
                <c:pt idx="192">
                  <c:v>46154</c:v>
                </c:pt>
                <c:pt idx="193">
                  <c:v>46155</c:v>
                </c:pt>
                <c:pt idx="194">
                  <c:v>46156</c:v>
                </c:pt>
                <c:pt idx="195">
                  <c:v>46157</c:v>
                </c:pt>
                <c:pt idx="196">
                  <c:v>46158</c:v>
                </c:pt>
                <c:pt idx="197">
                  <c:v>46159</c:v>
                </c:pt>
                <c:pt idx="198">
                  <c:v>46160</c:v>
                </c:pt>
                <c:pt idx="199">
                  <c:v>46161</c:v>
                </c:pt>
                <c:pt idx="200">
                  <c:v>46162</c:v>
                </c:pt>
                <c:pt idx="201">
                  <c:v>46163</c:v>
                </c:pt>
                <c:pt idx="202">
                  <c:v>46164</c:v>
                </c:pt>
                <c:pt idx="203">
                  <c:v>46165</c:v>
                </c:pt>
                <c:pt idx="204">
                  <c:v>46166</c:v>
                </c:pt>
                <c:pt idx="205">
                  <c:v>46167</c:v>
                </c:pt>
                <c:pt idx="206">
                  <c:v>46168</c:v>
                </c:pt>
                <c:pt idx="207">
                  <c:v>46169</c:v>
                </c:pt>
                <c:pt idx="208">
                  <c:v>46170</c:v>
                </c:pt>
                <c:pt idx="209">
                  <c:v>46171</c:v>
                </c:pt>
                <c:pt idx="210">
                  <c:v>46172</c:v>
                </c:pt>
                <c:pt idx="211">
                  <c:v>46173</c:v>
                </c:pt>
                <c:pt idx="212">
                  <c:v>46174</c:v>
                </c:pt>
                <c:pt idx="213">
                  <c:v>46175</c:v>
                </c:pt>
                <c:pt idx="214">
                  <c:v>46176</c:v>
                </c:pt>
                <c:pt idx="215">
                  <c:v>46177</c:v>
                </c:pt>
                <c:pt idx="216">
                  <c:v>46178</c:v>
                </c:pt>
                <c:pt idx="217">
                  <c:v>46179</c:v>
                </c:pt>
                <c:pt idx="218">
                  <c:v>46180</c:v>
                </c:pt>
                <c:pt idx="219">
                  <c:v>46181</c:v>
                </c:pt>
                <c:pt idx="220">
                  <c:v>46182</c:v>
                </c:pt>
                <c:pt idx="221">
                  <c:v>46183</c:v>
                </c:pt>
                <c:pt idx="222">
                  <c:v>46184</c:v>
                </c:pt>
                <c:pt idx="223">
                  <c:v>46185</c:v>
                </c:pt>
                <c:pt idx="224">
                  <c:v>46186</c:v>
                </c:pt>
                <c:pt idx="225">
                  <c:v>46187</c:v>
                </c:pt>
                <c:pt idx="226">
                  <c:v>46188</c:v>
                </c:pt>
                <c:pt idx="227">
                  <c:v>46189</c:v>
                </c:pt>
                <c:pt idx="228">
                  <c:v>46190</c:v>
                </c:pt>
                <c:pt idx="229">
                  <c:v>46191</c:v>
                </c:pt>
                <c:pt idx="230">
                  <c:v>46192</c:v>
                </c:pt>
                <c:pt idx="231">
                  <c:v>46193</c:v>
                </c:pt>
                <c:pt idx="232">
                  <c:v>46194</c:v>
                </c:pt>
                <c:pt idx="233">
                  <c:v>46195</c:v>
                </c:pt>
                <c:pt idx="234">
                  <c:v>46196</c:v>
                </c:pt>
                <c:pt idx="235">
                  <c:v>46197</c:v>
                </c:pt>
                <c:pt idx="236">
                  <c:v>46198</c:v>
                </c:pt>
                <c:pt idx="237">
                  <c:v>46199</c:v>
                </c:pt>
                <c:pt idx="238">
                  <c:v>46200</c:v>
                </c:pt>
                <c:pt idx="239">
                  <c:v>46201</c:v>
                </c:pt>
                <c:pt idx="240">
                  <c:v>46202</c:v>
                </c:pt>
                <c:pt idx="241">
                  <c:v>46203</c:v>
                </c:pt>
                <c:pt idx="242">
                  <c:v>46204</c:v>
                </c:pt>
                <c:pt idx="243">
                  <c:v>46205</c:v>
                </c:pt>
                <c:pt idx="244">
                  <c:v>46206</c:v>
                </c:pt>
                <c:pt idx="245">
                  <c:v>46207</c:v>
                </c:pt>
                <c:pt idx="246">
                  <c:v>46208</c:v>
                </c:pt>
                <c:pt idx="247">
                  <c:v>46209</c:v>
                </c:pt>
                <c:pt idx="248">
                  <c:v>46210</c:v>
                </c:pt>
                <c:pt idx="249">
                  <c:v>46211</c:v>
                </c:pt>
                <c:pt idx="250">
                  <c:v>46212</c:v>
                </c:pt>
                <c:pt idx="251">
                  <c:v>46213</c:v>
                </c:pt>
                <c:pt idx="252">
                  <c:v>46214</c:v>
                </c:pt>
                <c:pt idx="253">
                  <c:v>46215</c:v>
                </c:pt>
                <c:pt idx="254">
                  <c:v>46216</c:v>
                </c:pt>
                <c:pt idx="255">
                  <c:v>46217</c:v>
                </c:pt>
                <c:pt idx="256">
                  <c:v>46218</c:v>
                </c:pt>
                <c:pt idx="257">
                  <c:v>46219</c:v>
                </c:pt>
                <c:pt idx="258">
                  <c:v>46220</c:v>
                </c:pt>
                <c:pt idx="259">
                  <c:v>46221</c:v>
                </c:pt>
                <c:pt idx="260">
                  <c:v>46222</c:v>
                </c:pt>
                <c:pt idx="261">
                  <c:v>46223</c:v>
                </c:pt>
                <c:pt idx="262">
                  <c:v>46224</c:v>
                </c:pt>
                <c:pt idx="263">
                  <c:v>46225</c:v>
                </c:pt>
                <c:pt idx="264">
                  <c:v>46226</c:v>
                </c:pt>
                <c:pt idx="265">
                  <c:v>46227</c:v>
                </c:pt>
                <c:pt idx="266">
                  <c:v>46228</c:v>
                </c:pt>
                <c:pt idx="267">
                  <c:v>46229</c:v>
                </c:pt>
                <c:pt idx="268">
                  <c:v>46230</c:v>
                </c:pt>
                <c:pt idx="269">
                  <c:v>46231</c:v>
                </c:pt>
                <c:pt idx="270">
                  <c:v>46232</c:v>
                </c:pt>
                <c:pt idx="271">
                  <c:v>46233</c:v>
                </c:pt>
                <c:pt idx="272">
                  <c:v>46234</c:v>
                </c:pt>
                <c:pt idx="273">
                  <c:v>46235</c:v>
                </c:pt>
                <c:pt idx="274">
                  <c:v>46236</c:v>
                </c:pt>
                <c:pt idx="275">
                  <c:v>46237</c:v>
                </c:pt>
                <c:pt idx="276">
                  <c:v>46238</c:v>
                </c:pt>
                <c:pt idx="277">
                  <c:v>46239</c:v>
                </c:pt>
                <c:pt idx="278">
                  <c:v>46240</c:v>
                </c:pt>
                <c:pt idx="279">
                  <c:v>46241</c:v>
                </c:pt>
                <c:pt idx="280">
                  <c:v>46242</c:v>
                </c:pt>
                <c:pt idx="281">
                  <c:v>46243</c:v>
                </c:pt>
                <c:pt idx="282">
                  <c:v>46244</c:v>
                </c:pt>
                <c:pt idx="283">
                  <c:v>46245</c:v>
                </c:pt>
                <c:pt idx="284">
                  <c:v>46246</c:v>
                </c:pt>
                <c:pt idx="285">
                  <c:v>46247</c:v>
                </c:pt>
                <c:pt idx="286">
                  <c:v>46248</c:v>
                </c:pt>
                <c:pt idx="287">
                  <c:v>46249</c:v>
                </c:pt>
                <c:pt idx="288">
                  <c:v>46250</c:v>
                </c:pt>
                <c:pt idx="289">
                  <c:v>46251</c:v>
                </c:pt>
                <c:pt idx="290">
                  <c:v>46252</c:v>
                </c:pt>
                <c:pt idx="291">
                  <c:v>46253</c:v>
                </c:pt>
                <c:pt idx="292">
                  <c:v>46254</c:v>
                </c:pt>
                <c:pt idx="293">
                  <c:v>46255</c:v>
                </c:pt>
                <c:pt idx="294">
                  <c:v>46256</c:v>
                </c:pt>
                <c:pt idx="295">
                  <c:v>46257</c:v>
                </c:pt>
                <c:pt idx="296">
                  <c:v>46258</c:v>
                </c:pt>
                <c:pt idx="297">
                  <c:v>46259</c:v>
                </c:pt>
                <c:pt idx="298">
                  <c:v>46260</c:v>
                </c:pt>
                <c:pt idx="299">
                  <c:v>46261</c:v>
                </c:pt>
                <c:pt idx="300">
                  <c:v>46262</c:v>
                </c:pt>
                <c:pt idx="301">
                  <c:v>46263</c:v>
                </c:pt>
                <c:pt idx="302">
                  <c:v>46264</c:v>
                </c:pt>
                <c:pt idx="303">
                  <c:v>46265</c:v>
                </c:pt>
                <c:pt idx="304">
                  <c:v>46266</c:v>
                </c:pt>
                <c:pt idx="305">
                  <c:v>46267</c:v>
                </c:pt>
                <c:pt idx="306">
                  <c:v>46268</c:v>
                </c:pt>
                <c:pt idx="307">
                  <c:v>46269</c:v>
                </c:pt>
                <c:pt idx="308">
                  <c:v>46270</c:v>
                </c:pt>
                <c:pt idx="309">
                  <c:v>46271</c:v>
                </c:pt>
                <c:pt idx="310">
                  <c:v>46272</c:v>
                </c:pt>
                <c:pt idx="311">
                  <c:v>46273</c:v>
                </c:pt>
                <c:pt idx="312">
                  <c:v>46274</c:v>
                </c:pt>
                <c:pt idx="313">
                  <c:v>46275</c:v>
                </c:pt>
                <c:pt idx="314">
                  <c:v>46276</c:v>
                </c:pt>
                <c:pt idx="315">
                  <c:v>46277</c:v>
                </c:pt>
                <c:pt idx="316">
                  <c:v>46278</c:v>
                </c:pt>
                <c:pt idx="317">
                  <c:v>46279</c:v>
                </c:pt>
                <c:pt idx="318">
                  <c:v>46280</c:v>
                </c:pt>
                <c:pt idx="319">
                  <c:v>46281</c:v>
                </c:pt>
                <c:pt idx="320">
                  <c:v>46282</c:v>
                </c:pt>
                <c:pt idx="321">
                  <c:v>46283</c:v>
                </c:pt>
                <c:pt idx="322">
                  <c:v>46284</c:v>
                </c:pt>
                <c:pt idx="323">
                  <c:v>46285</c:v>
                </c:pt>
                <c:pt idx="324">
                  <c:v>46286</c:v>
                </c:pt>
                <c:pt idx="325">
                  <c:v>46287</c:v>
                </c:pt>
                <c:pt idx="326">
                  <c:v>46288</c:v>
                </c:pt>
                <c:pt idx="327">
                  <c:v>46289</c:v>
                </c:pt>
                <c:pt idx="328">
                  <c:v>46290</c:v>
                </c:pt>
                <c:pt idx="329">
                  <c:v>46291</c:v>
                </c:pt>
                <c:pt idx="330">
                  <c:v>46292</c:v>
                </c:pt>
                <c:pt idx="331">
                  <c:v>46293</c:v>
                </c:pt>
                <c:pt idx="332">
                  <c:v>46294</c:v>
                </c:pt>
                <c:pt idx="333">
                  <c:v>46295</c:v>
                </c:pt>
                <c:pt idx="334">
                  <c:v>46296</c:v>
                </c:pt>
                <c:pt idx="335">
                  <c:v>46297</c:v>
                </c:pt>
                <c:pt idx="336">
                  <c:v>46298</c:v>
                </c:pt>
                <c:pt idx="337">
                  <c:v>46299</c:v>
                </c:pt>
                <c:pt idx="338">
                  <c:v>46300</c:v>
                </c:pt>
                <c:pt idx="339">
                  <c:v>46301</c:v>
                </c:pt>
                <c:pt idx="340">
                  <c:v>46302</c:v>
                </c:pt>
                <c:pt idx="341">
                  <c:v>46303</c:v>
                </c:pt>
                <c:pt idx="342">
                  <c:v>46304</c:v>
                </c:pt>
                <c:pt idx="343">
                  <c:v>46305</c:v>
                </c:pt>
                <c:pt idx="344">
                  <c:v>46306</c:v>
                </c:pt>
                <c:pt idx="345">
                  <c:v>46307</c:v>
                </c:pt>
                <c:pt idx="346">
                  <c:v>46308</c:v>
                </c:pt>
                <c:pt idx="347">
                  <c:v>46309</c:v>
                </c:pt>
                <c:pt idx="348">
                  <c:v>46310</c:v>
                </c:pt>
                <c:pt idx="349">
                  <c:v>46311</c:v>
                </c:pt>
                <c:pt idx="350">
                  <c:v>46312</c:v>
                </c:pt>
                <c:pt idx="351">
                  <c:v>46313</c:v>
                </c:pt>
                <c:pt idx="352">
                  <c:v>46314</c:v>
                </c:pt>
                <c:pt idx="353">
                  <c:v>46315</c:v>
                </c:pt>
                <c:pt idx="354">
                  <c:v>46316</c:v>
                </c:pt>
                <c:pt idx="355">
                  <c:v>46317</c:v>
                </c:pt>
                <c:pt idx="356">
                  <c:v>46318</c:v>
                </c:pt>
                <c:pt idx="357">
                  <c:v>46319</c:v>
                </c:pt>
                <c:pt idx="358">
                  <c:v>46320</c:v>
                </c:pt>
                <c:pt idx="359">
                  <c:v>46321</c:v>
                </c:pt>
                <c:pt idx="360">
                  <c:v>46322</c:v>
                </c:pt>
                <c:pt idx="361">
                  <c:v>46323</c:v>
                </c:pt>
                <c:pt idx="362">
                  <c:v>46324</c:v>
                </c:pt>
                <c:pt idx="363">
                  <c:v>46325</c:v>
                </c:pt>
                <c:pt idx="364">
                  <c:v>46326</c:v>
                </c:pt>
                <c:pt idx="365">
                  <c:v>46327</c:v>
                </c:pt>
                <c:pt idx="366">
                  <c:v>46328</c:v>
                </c:pt>
                <c:pt idx="367">
                  <c:v>46329</c:v>
                </c:pt>
                <c:pt idx="368">
                  <c:v>46330</c:v>
                </c:pt>
                <c:pt idx="369">
                  <c:v>46331</c:v>
                </c:pt>
                <c:pt idx="370">
                  <c:v>46332</c:v>
                </c:pt>
                <c:pt idx="371">
                  <c:v>46333</c:v>
                </c:pt>
                <c:pt idx="372">
                  <c:v>46334</c:v>
                </c:pt>
                <c:pt idx="373">
                  <c:v>46335</c:v>
                </c:pt>
                <c:pt idx="374">
                  <c:v>46336</c:v>
                </c:pt>
                <c:pt idx="375">
                  <c:v>46337</c:v>
                </c:pt>
                <c:pt idx="376">
                  <c:v>46338</c:v>
                </c:pt>
                <c:pt idx="377">
                  <c:v>46339</c:v>
                </c:pt>
                <c:pt idx="378">
                  <c:v>46340</c:v>
                </c:pt>
                <c:pt idx="379">
                  <c:v>46341</c:v>
                </c:pt>
                <c:pt idx="380">
                  <c:v>46342</c:v>
                </c:pt>
                <c:pt idx="381">
                  <c:v>46343</c:v>
                </c:pt>
                <c:pt idx="382">
                  <c:v>46344</c:v>
                </c:pt>
                <c:pt idx="383">
                  <c:v>46345</c:v>
                </c:pt>
                <c:pt idx="384">
                  <c:v>46346</c:v>
                </c:pt>
                <c:pt idx="385">
                  <c:v>46347</c:v>
                </c:pt>
                <c:pt idx="386">
                  <c:v>46348</c:v>
                </c:pt>
                <c:pt idx="387">
                  <c:v>46349</c:v>
                </c:pt>
                <c:pt idx="388">
                  <c:v>46350</c:v>
                </c:pt>
                <c:pt idx="389">
                  <c:v>46351</c:v>
                </c:pt>
                <c:pt idx="390">
                  <c:v>46352</c:v>
                </c:pt>
                <c:pt idx="391">
                  <c:v>46353</c:v>
                </c:pt>
                <c:pt idx="392">
                  <c:v>46354</c:v>
                </c:pt>
                <c:pt idx="393">
                  <c:v>46355</c:v>
                </c:pt>
                <c:pt idx="394">
                  <c:v>46356</c:v>
                </c:pt>
                <c:pt idx="395">
                  <c:v>46357</c:v>
                </c:pt>
                <c:pt idx="396">
                  <c:v>46358</c:v>
                </c:pt>
                <c:pt idx="397">
                  <c:v>46359</c:v>
                </c:pt>
                <c:pt idx="398">
                  <c:v>46360</c:v>
                </c:pt>
                <c:pt idx="399">
                  <c:v>46361</c:v>
                </c:pt>
                <c:pt idx="400">
                  <c:v>46362</c:v>
                </c:pt>
                <c:pt idx="401">
                  <c:v>46363</c:v>
                </c:pt>
                <c:pt idx="402">
                  <c:v>46364</c:v>
                </c:pt>
                <c:pt idx="403">
                  <c:v>46365</c:v>
                </c:pt>
                <c:pt idx="404">
                  <c:v>46366</c:v>
                </c:pt>
                <c:pt idx="405">
                  <c:v>46367</c:v>
                </c:pt>
                <c:pt idx="406">
                  <c:v>46368</c:v>
                </c:pt>
                <c:pt idx="407">
                  <c:v>46369</c:v>
                </c:pt>
                <c:pt idx="408">
                  <c:v>46370</c:v>
                </c:pt>
                <c:pt idx="409">
                  <c:v>46371</c:v>
                </c:pt>
                <c:pt idx="410">
                  <c:v>46372</c:v>
                </c:pt>
                <c:pt idx="411">
                  <c:v>46373</c:v>
                </c:pt>
                <c:pt idx="412">
                  <c:v>46374</c:v>
                </c:pt>
                <c:pt idx="413">
                  <c:v>46375</c:v>
                </c:pt>
                <c:pt idx="414">
                  <c:v>46376</c:v>
                </c:pt>
                <c:pt idx="415">
                  <c:v>46377</c:v>
                </c:pt>
                <c:pt idx="416">
                  <c:v>46378</c:v>
                </c:pt>
                <c:pt idx="417">
                  <c:v>46379</c:v>
                </c:pt>
                <c:pt idx="418">
                  <c:v>46380</c:v>
                </c:pt>
                <c:pt idx="419">
                  <c:v>46381</c:v>
                </c:pt>
                <c:pt idx="420">
                  <c:v>46382</c:v>
                </c:pt>
                <c:pt idx="421">
                  <c:v>46383</c:v>
                </c:pt>
                <c:pt idx="422">
                  <c:v>46384</c:v>
                </c:pt>
                <c:pt idx="423">
                  <c:v>46385</c:v>
                </c:pt>
                <c:pt idx="424">
                  <c:v>46386</c:v>
                </c:pt>
                <c:pt idx="425">
                  <c:v>46387</c:v>
                </c:pt>
              </c:numCache>
            </c:numRef>
          </c:cat>
          <c:val>
            <c:numRef>
              <c:f>Sheet1!$B$2:$B$427</c:f>
              <c:numCache>
                <c:formatCode>General</c:formatCode>
                <c:ptCount val="426"/>
                <c:pt idx="0">
                  <c:v>9</c:v>
                </c:pt>
                <c:pt idx="1">
                  <c:v>27</c:v>
                </c:pt>
                <c:pt idx="2">
                  <c:v>22</c:v>
                </c:pt>
                <c:pt idx="3">
                  <c:v>0</c:v>
                </c:pt>
                <c:pt idx="4">
                  <c:v>22</c:v>
                </c:pt>
                <c:pt idx="5">
                  <c:v>33</c:v>
                </c:pt>
                <c:pt idx="6">
                  <c:v>31</c:v>
                </c:pt>
                <c:pt idx="7">
                  <c:v>0</c:v>
                </c:pt>
                <c:pt idx="8">
                  <c:v>34</c:v>
                </c:pt>
                <c:pt idx="9">
                  <c:v>42</c:v>
                </c:pt>
                <c:pt idx="10">
                  <c:v>38</c:v>
                </c:pt>
                <c:pt idx="11">
                  <c:v>0</c:v>
                </c:pt>
                <c:pt idx="12">
                  <c:v>11</c:v>
                </c:pt>
                <c:pt idx="13">
                  <c:v>25</c:v>
                </c:pt>
                <c:pt idx="14">
                  <c:v>20</c:v>
                </c:pt>
                <c:pt idx="15">
                  <c:v>18</c:v>
                </c:pt>
                <c:pt idx="16">
                  <c:v>9</c:v>
                </c:pt>
                <c:pt idx="17">
                  <c:v>0</c:v>
                </c:pt>
                <c:pt idx="18">
                  <c:v>22</c:v>
                </c:pt>
                <c:pt idx="19">
                  <c:v>126</c:v>
                </c:pt>
                <c:pt idx="20">
                  <c:v>92</c:v>
                </c:pt>
                <c:pt idx="21">
                  <c:v>14</c:v>
                </c:pt>
                <c:pt idx="22">
                  <c:v>0</c:v>
                </c:pt>
                <c:pt idx="23">
                  <c:v>39</c:v>
                </c:pt>
                <c:pt idx="24">
                  <c:v>14</c:v>
                </c:pt>
                <c:pt idx="25">
                  <c:v>11</c:v>
                </c:pt>
                <c:pt idx="26">
                  <c:v>35</c:v>
                </c:pt>
                <c:pt idx="27">
                  <c:v>27</c:v>
                </c:pt>
                <c:pt idx="28">
                  <c:v>14</c:v>
                </c:pt>
                <c:pt idx="29">
                  <c:v>0</c:v>
                </c:pt>
                <c:pt idx="30">
                  <c:v>49</c:v>
                </c:pt>
                <c:pt idx="31">
                  <c:v>27</c:v>
                </c:pt>
                <c:pt idx="32">
                  <c:v>23</c:v>
                </c:pt>
                <c:pt idx="33">
                  <c:v>0</c:v>
                </c:pt>
                <c:pt idx="34">
                  <c:v>6</c:v>
                </c:pt>
                <c:pt idx="35">
                  <c:v>22</c:v>
                </c:pt>
                <c:pt idx="36">
                  <c:v>0</c:v>
                </c:pt>
                <c:pt idx="37">
                  <c:v>28</c:v>
                </c:pt>
                <c:pt idx="38">
                  <c:v>21</c:v>
                </c:pt>
                <c:pt idx="39">
                  <c:v>27</c:v>
                </c:pt>
                <c:pt idx="40">
                  <c:v>113</c:v>
                </c:pt>
                <c:pt idx="41">
                  <c:v>40</c:v>
                </c:pt>
                <c:pt idx="42">
                  <c:v>39</c:v>
                </c:pt>
                <c:pt idx="43">
                  <c:v>52</c:v>
                </c:pt>
                <c:pt idx="44">
                  <c:v>26</c:v>
                </c:pt>
                <c:pt idx="45">
                  <c:v>13</c:v>
                </c:pt>
                <c:pt idx="46">
                  <c:v>28</c:v>
                </c:pt>
                <c:pt idx="47">
                  <c:v>0</c:v>
                </c:pt>
                <c:pt idx="48">
                  <c:v>18</c:v>
                </c:pt>
                <c:pt idx="49">
                  <c:v>21</c:v>
                </c:pt>
                <c:pt idx="50">
                  <c:v>24</c:v>
                </c:pt>
                <c:pt idx="51">
                  <c:v>24</c:v>
                </c:pt>
                <c:pt idx="52">
                  <c:v>0</c:v>
                </c:pt>
                <c:pt idx="53">
                  <c:v>55</c:v>
                </c:pt>
                <c:pt idx="54">
                  <c:v>25</c:v>
                </c:pt>
                <c:pt idx="55">
                  <c:v>32</c:v>
                </c:pt>
                <c:pt idx="56">
                  <c:v>14</c:v>
                </c:pt>
                <c:pt idx="57">
                  <c:v>26</c:v>
                </c:pt>
                <c:pt idx="58">
                  <c:v>28</c:v>
                </c:pt>
                <c:pt idx="59">
                  <c:v>35</c:v>
                </c:pt>
                <c:pt idx="60">
                  <c:v>16</c:v>
                </c:pt>
                <c:pt idx="61">
                  <c:v>19</c:v>
                </c:pt>
                <c:pt idx="62">
                  <c:v>35</c:v>
                </c:pt>
                <c:pt idx="63">
                  <c:v>26</c:v>
                </c:pt>
                <c:pt idx="64">
                  <c:v>25</c:v>
                </c:pt>
                <c:pt idx="65">
                  <c:v>32</c:v>
                </c:pt>
                <c:pt idx="66">
                  <c:v>23</c:v>
                </c:pt>
                <c:pt idx="67">
                  <c:v>14</c:v>
                </c:pt>
                <c:pt idx="68">
                  <c:v>56</c:v>
                </c:pt>
                <c:pt idx="69">
                  <c:v>11</c:v>
                </c:pt>
                <c:pt idx="70">
                  <c:v>5</c:v>
                </c:pt>
                <c:pt idx="71">
                  <c:v>15</c:v>
                </c:pt>
                <c:pt idx="72">
                  <c:v>16</c:v>
                </c:pt>
                <c:pt idx="73">
                  <c:v>19</c:v>
                </c:pt>
                <c:pt idx="74">
                  <c:v>17</c:v>
                </c:pt>
                <c:pt idx="75">
                  <c:v>0</c:v>
                </c:pt>
                <c:pt idx="76">
                  <c:v>31</c:v>
                </c:pt>
                <c:pt idx="77">
                  <c:v>13</c:v>
                </c:pt>
                <c:pt idx="78">
                  <c:v>17</c:v>
                </c:pt>
                <c:pt idx="79">
                  <c:v>43</c:v>
                </c:pt>
                <c:pt idx="80">
                  <c:v>16</c:v>
                </c:pt>
                <c:pt idx="81">
                  <c:v>13</c:v>
                </c:pt>
                <c:pt idx="82">
                  <c:v>31</c:v>
                </c:pt>
                <c:pt idx="83">
                  <c:v>65</c:v>
                </c:pt>
                <c:pt idx="84">
                  <c:v>0</c:v>
                </c:pt>
                <c:pt idx="85">
                  <c:v>24</c:v>
                </c:pt>
                <c:pt idx="86">
                  <c:v>32</c:v>
                </c:pt>
                <c:pt idx="87">
                  <c:v>20</c:v>
                </c:pt>
                <c:pt idx="88">
                  <c:v>22</c:v>
                </c:pt>
                <c:pt idx="89">
                  <c:v>0</c:v>
                </c:pt>
                <c:pt idx="90">
                  <c:v>15</c:v>
                </c:pt>
                <c:pt idx="91">
                  <c:v>0</c:v>
                </c:pt>
                <c:pt idx="92">
                  <c:v>25</c:v>
                </c:pt>
                <c:pt idx="93">
                  <c:v>29</c:v>
                </c:pt>
                <c:pt idx="94">
                  <c:v>29</c:v>
                </c:pt>
                <c:pt idx="95">
                  <c:v>16</c:v>
                </c:pt>
                <c:pt idx="96">
                  <c:v>0</c:v>
                </c:pt>
                <c:pt idx="97">
                  <c:v>11</c:v>
                </c:pt>
                <c:pt idx="98">
                  <c:v>28</c:v>
                </c:pt>
                <c:pt idx="99">
                  <c:v>10</c:v>
                </c:pt>
                <c:pt idx="100">
                  <c:v>26</c:v>
                </c:pt>
                <c:pt idx="101">
                  <c:v>102</c:v>
                </c:pt>
                <c:pt idx="102">
                  <c:v>17</c:v>
                </c:pt>
                <c:pt idx="103">
                  <c:v>57</c:v>
                </c:pt>
                <c:pt idx="104">
                  <c:v>26</c:v>
                </c:pt>
                <c:pt idx="105">
                  <c:v>24</c:v>
                </c:pt>
                <c:pt idx="106">
                  <c:v>19</c:v>
                </c:pt>
                <c:pt idx="107">
                  <c:v>23</c:v>
                </c:pt>
                <c:pt idx="108">
                  <c:v>83</c:v>
                </c:pt>
                <c:pt idx="109">
                  <c:v>10</c:v>
                </c:pt>
                <c:pt idx="110">
                  <c:v>169</c:v>
                </c:pt>
                <c:pt idx="111">
                  <c:v>92</c:v>
                </c:pt>
                <c:pt idx="112">
                  <c:v>18</c:v>
                </c:pt>
                <c:pt idx="113">
                  <c:v>49</c:v>
                </c:pt>
                <c:pt idx="114">
                  <c:v>24</c:v>
                </c:pt>
                <c:pt idx="115">
                  <c:v>13</c:v>
                </c:pt>
                <c:pt idx="116">
                  <c:v>182</c:v>
                </c:pt>
                <c:pt idx="117">
                  <c:v>27</c:v>
                </c:pt>
                <c:pt idx="118">
                  <c:v>60</c:v>
                </c:pt>
                <c:pt idx="119">
                  <c:v>30</c:v>
                </c:pt>
                <c:pt idx="120">
                  <c:v>28</c:v>
                </c:pt>
                <c:pt idx="121">
                  <c:v>40</c:v>
                </c:pt>
                <c:pt idx="122">
                  <c:v>5</c:v>
                </c:pt>
                <c:pt idx="123">
                  <c:v>41</c:v>
                </c:pt>
                <c:pt idx="124">
                  <c:v>22</c:v>
                </c:pt>
                <c:pt idx="125">
                  <c:v>18</c:v>
                </c:pt>
                <c:pt idx="126">
                  <c:v>286</c:v>
                </c:pt>
                <c:pt idx="127">
                  <c:v>133</c:v>
                </c:pt>
                <c:pt idx="128">
                  <c:v>101</c:v>
                </c:pt>
                <c:pt idx="129">
                  <c:v>162</c:v>
                </c:pt>
                <c:pt idx="130">
                  <c:v>28</c:v>
                </c:pt>
                <c:pt idx="131">
                  <c:v>72</c:v>
                </c:pt>
                <c:pt idx="132">
                  <c:v>177</c:v>
                </c:pt>
                <c:pt idx="133">
                  <c:v>63</c:v>
                </c:pt>
                <c:pt idx="134">
                  <c:v>26</c:v>
                </c:pt>
                <c:pt idx="135">
                  <c:v>161</c:v>
                </c:pt>
                <c:pt idx="136">
                  <c:v>13</c:v>
                </c:pt>
                <c:pt idx="137">
                  <c:v>16</c:v>
                </c:pt>
                <c:pt idx="138">
                  <c:v>194</c:v>
                </c:pt>
                <c:pt idx="139">
                  <c:v>56</c:v>
                </c:pt>
                <c:pt idx="140">
                  <c:v>81</c:v>
                </c:pt>
                <c:pt idx="141">
                  <c:v>25</c:v>
                </c:pt>
                <c:pt idx="142">
                  <c:v>8</c:v>
                </c:pt>
                <c:pt idx="143">
                  <c:v>110</c:v>
                </c:pt>
                <c:pt idx="144">
                  <c:v>27</c:v>
                </c:pt>
                <c:pt idx="145">
                  <c:v>5</c:v>
                </c:pt>
                <c:pt idx="146">
                  <c:v>47</c:v>
                </c:pt>
                <c:pt idx="147">
                  <c:v>22</c:v>
                </c:pt>
                <c:pt idx="148">
                  <c:v>25</c:v>
                </c:pt>
                <c:pt idx="149">
                  <c:v>34</c:v>
                </c:pt>
                <c:pt idx="150">
                  <c:v>48</c:v>
                </c:pt>
                <c:pt idx="151">
                  <c:v>35</c:v>
                </c:pt>
                <c:pt idx="152">
                  <c:v>13</c:v>
                </c:pt>
                <c:pt idx="153">
                  <c:v>19</c:v>
                </c:pt>
                <c:pt idx="154">
                  <c:v>104</c:v>
                </c:pt>
                <c:pt idx="155">
                  <c:v>12</c:v>
                </c:pt>
                <c:pt idx="156">
                  <c:v>20</c:v>
                </c:pt>
                <c:pt idx="157">
                  <c:v>14</c:v>
                </c:pt>
                <c:pt idx="158">
                  <c:v>14</c:v>
                </c:pt>
                <c:pt idx="159">
                  <c:v>0</c:v>
                </c:pt>
                <c:pt idx="160">
                  <c:v>6</c:v>
                </c:pt>
                <c:pt idx="161">
                  <c:v>0</c:v>
                </c:pt>
                <c:pt idx="162">
                  <c:v>9</c:v>
                </c:pt>
                <c:pt idx="163">
                  <c:v>24</c:v>
                </c:pt>
                <c:pt idx="164">
                  <c:v>19</c:v>
                </c:pt>
                <c:pt idx="165">
                  <c:v>210</c:v>
                </c:pt>
                <c:pt idx="166">
                  <c:v>0</c:v>
                </c:pt>
                <c:pt idx="167">
                  <c:v>17</c:v>
                </c:pt>
                <c:pt idx="168">
                  <c:v>31</c:v>
                </c:pt>
                <c:pt idx="169">
                  <c:v>21</c:v>
                </c:pt>
                <c:pt idx="170">
                  <c:v>42</c:v>
                </c:pt>
                <c:pt idx="171">
                  <c:v>113</c:v>
                </c:pt>
                <c:pt idx="172">
                  <c:v>12</c:v>
                </c:pt>
                <c:pt idx="173">
                  <c:v>0</c:v>
                </c:pt>
                <c:pt idx="174">
                  <c:v>14</c:v>
                </c:pt>
                <c:pt idx="175">
                  <c:v>25</c:v>
                </c:pt>
                <c:pt idx="176">
                  <c:v>14</c:v>
                </c:pt>
                <c:pt idx="177">
                  <c:v>72</c:v>
                </c:pt>
                <c:pt idx="178">
                  <c:v>46</c:v>
                </c:pt>
                <c:pt idx="179">
                  <c:v>21</c:v>
                </c:pt>
                <c:pt idx="180">
                  <c:v>14</c:v>
                </c:pt>
                <c:pt idx="181">
                  <c:v>18</c:v>
                </c:pt>
                <c:pt idx="182">
                  <c:v>582</c:v>
                </c:pt>
                <c:pt idx="183">
                  <c:v>28</c:v>
                </c:pt>
                <c:pt idx="184">
                  <c:v>38</c:v>
                </c:pt>
                <c:pt idx="185">
                  <c:v>14</c:v>
                </c:pt>
                <c:pt idx="186">
                  <c:v>25</c:v>
                </c:pt>
                <c:pt idx="187">
                  <c:v>0</c:v>
                </c:pt>
                <c:pt idx="188">
                  <c:v>0</c:v>
                </c:pt>
                <c:pt idx="189">
                  <c:v>0</c:v>
                </c:pt>
                <c:pt idx="190">
                  <c:v>435</c:v>
                </c:pt>
                <c:pt idx="191">
                  <c:v>117</c:v>
                </c:pt>
                <c:pt idx="192">
                  <c:v>13</c:v>
                </c:pt>
                <c:pt idx="193">
                  <c:v>16</c:v>
                </c:pt>
                <c:pt idx="194">
                  <c:v>83</c:v>
                </c:pt>
                <c:pt idx="195">
                  <c:v>20936</c:v>
                </c:pt>
                <c:pt idx="196">
                  <c:v>42</c:v>
                </c:pt>
                <c:pt idx="197">
                  <c:v>0</c:v>
                </c:pt>
                <c:pt idx="198">
                  <c:v>9</c:v>
                </c:pt>
                <c:pt idx="199">
                  <c:v>233</c:v>
                </c:pt>
                <c:pt idx="200">
                  <c:v>74</c:v>
                </c:pt>
                <c:pt idx="201">
                  <c:v>36</c:v>
                </c:pt>
                <c:pt idx="202">
                  <c:v>971</c:v>
                </c:pt>
                <c:pt idx="203">
                  <c:v>405</c:v>
                </c:pt>
                <c:pt idx="204">
                  <c:v>18</c:v>
                </c:pt>
                <c:pt idx="205">
                  <c:v>37</c:v>
                </c:pt>
                <c:pt idx="206">
                  <c:v>0</c:v>
                </c:pt>
                <c:pt idx="207">
                  <c:v>19</c:v>
                </c:pt>
                <c:pt idx="208">
                  <c:v>49</c:v>
                </c:pt>
                <c:pt idx="209">
                  <c:v>19</c:v>
                </c:pt>
                <c:pt idx="210">
                  <c:v>197</c:v>
                </c:pt>
                <c:pt idx="211">
                  <c:v>127</c:v>
                </c:pt>
                <c:pt idx="212">
                  <c:v>36</c:v>
                </c:pt>
                <c:pt idx="213">
                  <c:v>43</c:v>
                </c:pt>
                <c:pt idx="214">
                  <c:v>68</c:v>
                </c:pt>
                <c:pt idx="215">
                  <c:v>94</c:v>
                </c:pt>
                <c:pt idx="216">
                  <c:v>185</c:v>
                </c:pt>
                <c:pt idx="217">
                  <c:v>20</c:v>
                </c:pt>
                <c:pt idx="218">
                  <c:v>31</c:v>
                </c:pt>
                <c:pt idx="219">
                  <c:v>39</c:v>
                </c:pt>
                <c:pt idx="220">
                  <c:v>54</c:v>
                </c:pt>
                <c:pt idx="221">
                  <c:v>211</c:v>
                </c:pt>
                <c:pt idx="222">
                  <c:v>107</c:v>
                </c:pt>
                <c:pt idx="223">
                  <c:v>11</c:v>
                </c:pt>
                <c:pt idx="224">
                  <c:v>153</c:v>
                </c:pt>
                <c:pt idx="225">
                  <c:v>31</c:v>
                </c:pt>
                <c:pt idx="226">
                  <c:v>93</c:v>
                </c:pt>
                <c:pt idx="227">
                  <c:v>17757</c:v>
                </c:pt>
                <c:pt idx="228">
                  <c:v>53</c:v>
                </c:pt>
                <c:pt idx="229">
                  <c:v>107</c:v>
                </c:pt>
                <c:pt idx="230">
                  <c:v>15</c:v>
                </c:pt>
                <c:pt idx="231">
                  <c:v>19</c:v>
                </c:pt>
                <c:pt idx="232">
                  <c:v>192</c:v>
                </c:pt>
                <c:pt idx="233">
                  <c:v>89</c:v>
                </c:pt>
                <c:pt idx="234">
                  <c:v>218</c:v>
                </c:pt>
                <c:pt idx="235">
                  <c:v>25</c:v>
                </c:pt>
                <c:pt idx="236">
                  <c:v>49</c:v>
                </c:pt>
                <c:pt idx="237">
                  <c:v>48</c:v>
                </c:pt>
                <c:pt idx="238">
                  <c:v>57</c:v>
                </c:pt>
                <c:pt idx="239">
                  <c:v>84</c:v>
                </c:pt>
                <c:pt idx="240">
                  <c:v>16</c:v>
                </c:pt>
                <c:pt idx="241">
                  <c:v>133</c:v>
                </c:pt>
                <c:pt idx="242">
                  <c:v>6</c:v>
                </c:pt>
                <c:pt idx="243">
                  <c:v>0</c:v>
                </c:pt>
                <c:pt idx="244">
                  <c:v>3</c:v>
                </c:pt>
                <c:pt idx="245">
                  <c:v>118</c:v>
                </c:pt>
                <c:pt idx="246">
                  <c:v>111</c:v>
                </c:pt>
                <c:pt idx="247">
                  <c:v>259</c:v>
                </c:pt>
                <c:pt idx="248">
                  <c:v>47</c:v>
                </c:pt>
                <c:pt idx="249">
                  <c:v>22</c:v>
                </c:pt>
                <c:pt idx="250">
                  <c:v>22</c:v>
                </c:pt>
                <c:pt idx="251">
                  <c:v>62</c:v>
                </c:pt>
                <c:pt idx="252">
                  <c:v>129</c:v>
                </c:pt>
                <c:pt idx="253">
                  <c:v>193</c:v>
                </c:pt>
                <c:pt idx="254">
                  <c:v>63</c:v>
                </c:pt>
                <c:pt idx="255">
                  <c:v>88</c:v>
                </c:pt>
                <c:pt idx="256">
                  <c:v>157</c:v>
                </c:pt>
                <c:pt idx="257">
                  <c:v>47</c:v>
                </c:pt>
                <c:pt idx="258">
                  <c:v>334</c:v>
                </c:pt>
                <c:pt idx="259">
                  <c:v>31</c:v>
                </c:pt>
                <c:pt idx="260">
                  <c:v>32</c:v>
                </c:pt>
                <c:pt idx="261">
                  <c:v>32</c:v>
                </c:pt>
                <c:pt idx="262">
                  <c:v>104</c:v>
                </c:pt>
                <c:pt idx="263">
                  <c:v>17</c:v>
                </c:pt>
                <c:pt idx="264">
                  <c:v>25</c:v>
                </c:pt>
                <c:pt idx="265">
                  <c:v>12</c:v>
                </c:pt>
                <c:pt idx="266">
                  <c:v>56</c:v>
                </c:pt>
                <c:pt idx="267">
                  <c:v>963</c:v>
                </c:pt>
                <c:pt idx="268">
                  <c:v>112</c:v>
                </c:pt>
                <c:pt idx="269">
                  <c:v>70</c:v>
                </c:pt>
                <c:pt idx="270">
                  <c:v>99</c:v>
                </c:pt>
                <c:pt idx="271">
                  <c:v>22</c:v>
                </c:pt>
                <c:pt idx="272">
                  <c:v>0</c:v>
                </c:pt>
                <c:pt idx="273">
                  <c:v>16</c:v>
                </c:pt>
                <c:pt idx="274">
                  <c:v>340</c:v>
                </c:pt>
                <c:pt idx="275">
                  <c:v>21</c:v>
                </c:pt>
                <c:pt idx="276">
                  <c:v>130</c:v>
                </c:pt>
                <c:pt idx="277">
                  <c:v>35</c:v>
                </c:pt>
                <c:pt idx="278">
                  <c:v>41</c:v>
                </c:pt>
                <c:pt idx="279">
                  <c:v>25</c:v>
                </c:pt>
                <c:pt idx="280">
                  <c:v>33</c:v>
                </c:pt>
                <c:pt idx="281">
                  <c:v>33</c:v>
                </c:pt>
                <c:pt idx="282">
                  <c:v>25</c:v>
                </c:pt>
                <c:pt idx="283">
                  <c:v>24</c:v>
                </c:pt>
                <c:pt idx="284">
                  <c:v>21</c:v>
                </c:pt>
                <c:pt idx="285">
                  <c:v>59</c:v>
                </c:pt>
                <c:pt idx="286">
                  <c:v>133</c:v>
                </c:pt>
                <c:pt idx="287">
                  <c:v>17</c:v>
                </c:pt>
                <c:pt idx="288">
                  <c:v>28</c:v>
                </c:pt>
                <c:pt idx="289">
                  <c:v>57</c:v>
                </c:pt>
                <c:pt idx="290">
                  <c:v>7</c:v>
                </c:pt>
                <c:pt idx="291">
                  <c:v>16</c:v>
                </c:pt>
                <c:pt idx="292">
                  <c:v>36</c:v>
                </c:pt>
                <c:pt idx="293">
                  <c:v>32</c:v>
                </c:pt>
                <c:pt idx="294">
                  <c:v>12</c:v>
                </c:pt>
                <c:pt idx="295">
                  <c:v>39</c:v>
                </c:pt>
                <c:pt idx="296">
                  <c:v>19</c:v>
                </c:pt>
                <c:pt idx="297">
                  <c:v>30</c:v>
                </c:pt>
                <c:pt idx="298">
                  <c:v>20</c:v>
                </c:pt>
                <c:pt idx="299">
                  <c:v>0</c:v>
                </c:pt>
                <c:pt idx="300">
                  <c:v>529</c:v>
                </c:pt>
                <c:pt idx="301">
                  <c:v>26</c:v>
                </c:pt>
                <c:pt idx="302">
                  <c:v>9</c:v>
                </c:pt>
                <c:pt idx="303">
                  <c:v>13</c:v>
                </c:pt>
                <c:pt idx="304">
                  <c:v>0</c:v>
                </c:pt>
                <c:pt idx="305">
                  <c:v>0</c:v>
                </c:pt>
                <c:pt idx="306">
                  <c:v>0</c:v>
                </c:pt>
                <c:pt idx="307">
                  <c:v>0</c:v>
                </c:pt>
                <c:pt idx="308">
                  <c:v>0</c:v>
                </c:pt>
                <c:pt idx="309">
                  <c:v>0</c:v>
                </c:pt>
                <c:pt idx="310">
                  <c:v>0</c:v>
                </c:pt>
                <c:pt idx="311">
                  <c:v>0</c:v>
                </c:pt>
                <c:pt idx="312">
                  <c:v>0</c:v>
                </c:pt>
                <c:pt idx="313">
                  <c:v>0</c:v>
                </c:pt>
                <c:pt idx="314">
                  <c:v>0</c:v>
                </c:pt>
                <c:pt idx="315">
                  <c:v>0</c:v>
                </c:pt>
                <c:pt idx="316">
                  <c:v>0</c:v>
                </c:pt>
                <c:pt idx="317">
                  <c:v>0</c:v>
                </c:pt>
                <c:pt idx="318">
                  <c:v>0</c:v>
                </c:pt>
                <c:pt idx="319">
                  <c:v>0</c:v>
                </c:pt>
                <c:pt idx="320">
                  <c:v>0</c:v>
                </c:pt>
                <c:pt idx="321">
                  <c:v>0</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0</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pt idx="366">
                  <c:v>0</c:v>
                </c:pt>
                <c:pt idx="367">
                  <c:v>0</c:v>
                </c:pt>
                <c:pt idx="368">
                  <c:v>0</c:v>
                </c:pt>
                <c:pt idx="369">
                  <c:v>0</c:v>
                </c:pt>
                <c:pt idx="370">
                  <c:v>0</c:v>
                </c:pt>
                <c:pt idx="371">
                  <c:v>0</c:v>
                </c:pt>
                <c:pt idx="372">
                  <c:v>0</c:v>
                </c:pt>
                <c:pt idx="373">
                  <c:v>0</c:v>
                </c:pt>
                <c:pt idx="374">
                  <c:v>0</c:v>
                </c:pt>
                <c:pt idx="375">
                  <c:v>0</c:v>
                </c:pt>
                <c:pt idx="376">
                  <c:v>0</c:v>
                </c:pt>
                <c:pt idx="377">
                  <c:v>0</c:v>
                </c:pt>
                <c:pt idx="378">
                  <c:v>0</c:v>
                </c:pt>
                <c:pt idx="379">
                  <c:v>0</c:v>
                </c:pt>
                <c:pt idx="380">
                  <c:v>0</c:v>
                </c:pt>
                <c:pt idx="381">
                  <c:v>0</c:v>
                </c:pt>
                <c:pt idx="382">
                  <c:v>0</c:v>
                </c:pt>
                <c:pt idx="383">
                  <c:v>0</c:v>
                </c:pt>
                <c:pt idx="384">
                  <c:v>0</c:v>
                </c:pt>
                <c:pt idx="385">
                  <c:v>0</c:v>
                </c:pt>
                <c:pt idx="386">
                  <c:v>0</c:v>
                </c:pt>
                <c:pt idx="387">
                  <c:v>0</c:v>
                </c:pt>
                <c:pt idx="388">
                  <c:v>0</c:v>
                </c:pt>
                <c:pt idx="389">
                  <c:v>0</c:v>
                </c:pt>
                <c:pt idx="390">
                  <c:v>0</c:v>
                </c:pt>
                <c:pt idx="391">
                  <c:v>0</c:v>
                </c:pt>
                <c:pt idx="392">
                  <c:v>0</c:v>
                </c:pt>
                <c:pt idx="393">
                  <c:v>0</c:v>
                </c:pt>
                <c:pt idx="394">
                  <c:v>0</c:v>
                </c:pt>
                <c:pt idx="395">
                  <c:v>0</c:v>
                </c:pt>
                <c:pt idx="396">
                  <c:v>0</c:v>
                </c:pt>
                <c:pt idx="397">
                  <c:v>0</c:v>
                </c:pt>
                <c:pt idx="398">
                  <c:v>0</c:v>
                </c:pt>
                <c:pt idx="399">
                  <c:v>0</c:v>
                </c:pt>
                <c:pt idx="400">
                  <c:v>0</c:v>
                </c:pt>
                <c:pt idx="401">
                  <c:v>0</c:v>
                </c:pt>
                <c:pt idx="402">
                  <c:v>0</c:v>
                </c:pt>
                <c:pt idx="403">
                  <c:v>0</c:v>
                </c:pt>
                <c:pt idx="404">
                  <c:v>0</c:v>
                </c:pt>
                <c:pt idx="405">
                  <c:v>0</c:v>
                </c:pt>
                <c:pt idx="406">
                  <c:v>0</c:v>
                </c:pt>
                <c:pt idx="407">
                  <c:v>0</c:v>
                </c:pt>
                <c:pt idx="408">
                  <c:v>0</c:v>
                </c:pt>
                <c:pt idx="409">
                  <c:v>0</c:v>
                </c:pt>
                <c:pt idx="410">
                  <c:v>0</c:v>
                </c:pt>
                <c:pt idx="411">
                  <c:v>0</c:v>
                </c:pt>
                <c:pt idx="412">
                  <c:v>0</c:v>
                </c:pt>
                <c:pt idx="413">
                  <c:v>0</c:v>
                </c:pt>
                <c:pt idx="414">
                  <c:v>0</c:v>
                </c:pt>
                <c:pt idx="415">
                  <c:v>0</c:v>
                </c:pt>
                <c:pt idx="416">
                  <c:v>0</c:v>
                </c:pt>
                <c:pt idx="417">
                  <c:v>0</c:v>
                </c:pt>
                <c:pt idx="418">
                  <c:v>0</c:v>
                </c:pt>
                <c:pt idx="419">
                  <c:v>0</c:v>
                </c:pt>
                <c:pt idx="420">
                  <c:v>0</c:v>
                </c:pt>
                <c:pt idx="421">
                  <c:v>0</c:v>
                </c:pt>
                <c:pt idx="422">
                  <c:v>0</c:v>
                </c:pt>
                <c:pt idx="423">
                  <c:v>0</c:v>
                </c:pt>
                <c:pt idx="424">
                  <c:v>0</c:v>
                </c:pt>
                <c:pt idx="425">
                  <c:v>0</c:v>
                </c:pt>
              </c:numCache>
            </c:numRef>
          </c:val>
          <c:smooth val="0"/>
          <c:extLst>
            <c:ext xmlns:c16="http://schemas.microsoft.com/office/drawing/2014/chart" uri="{C3380CC4-5D6E-409C-BE32-E72D297353CC}">
              <c16:uniqueId val="{00000000-7552-4593-82B1-B989CF605D1B}"/>
            </c:ext>
          </c:extLst>
        </c:ser>
        <c:dLbls>
          <c:showLegendKey val="0"/>
          <c:showVal val="0"/>
          <c:showCatName val="0"/>
          <c:showSerName val="0"/>
          <c:showPercent val="0"/>
          <c:showBubbleSize val="0"/>
        </c:dLbls>
        <c:smooth val="0"/>
        <c:axId val="76100656"/>
        <c:axId val="76097048"/>
      </c:lineChart>
      <c:dateAx>
        <c:axId val="761006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097048"/>
        <c:crosses val="autoZero"/>
        <c:auto val="1"/>
        <c:lblOffset val="100"/>
        <c:baseTimeUnit val="days"/>
      </c:dateAx>
      <c:valAx>
        <c:axId val="76097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100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 25-34</c:v>
                </c:pt>
              </c:strCache>
            </c:strRef>
          </c:tx>
          <c:spPr>
            <a:solidFill>
              <a:schemeClr val="accent1"/>
            </a:solidFill>
            <a:ln>
              <a:noFill/>
            </a:ln>
            <a:effectLst/>
          </c:spPr>
          <c:invertIfNegative val="0"/>
          <c:cat>
            <c:strRef>
              <c:f>Sheet1!$A$2</c:f>
              <c:strCache>
                <c:ptCount val="1"/>
                <c:pt idx="0">
                  <c:v>bmwmotorradsa</c:v>
                </c:pt>
              </c:strCache>
            </c:strRef>
          </c:cat>
          <c:val>
            <c:numRef>
              <c:f>Sheet1!$B$2</c:f>
              <c:numCache>
                <c:formatCode>General</c:formatCode>
                <c:ptCount val="1"/>
                <c:pt idx="0">
                  <c:v>5356</c:v>
                </c:pt>
              </c:numCache>
            </c:numRef>
          </c:val>
          <c:extLst>
            <c:ext xmlns:c16="http://schemas.microsoft.com/office/drawing/2014/chart" uri="{C3380CC4-5D6E-409C-BE32-E72D297353CC}">
              <c16:uniqueId val="{00000000-C120-460C-938E-001103992C4C}"/>
            </c:ext>
          </c:extLst>
        </c:ser>
        <c:ser>
          <c:idx val="1"/>
          <c:order val="1"/>
          <c:tx>
            <c:strRef>
              <c:f>Sheet1!$C$1</c:f>
              <c:strCache>
                <c:ptCount val="1"/>
                <c:pt idx="0">
                  <c:v>Male 35-44</c:v>
                </c:pt>
              </c:strCache>
            </c:strRef>
          </c:tx>
          <c:spPr>
            <a:solidFill>
              <a:schemeClr val="accent2"/>
            </a:solidFill>
            <a:ln>
              <a:noFill/>
            </a:ln>
            <a:effectLst/>
          </c:spPr>
          <c:invertIfNegative val="0"/>
          <c:cat>
            <c:strRef>
              <c:f>Sheet1!$A$2</c:f>
              <c:strCache>
                <c:ptCount val="1"/>
                <c:pt idx="0">
                  <c:v>bmwmotorradsa</c:v>
                </c:pt>
              </c:strCache>
            </c:strRef>
          </c:cat>
          <c:val>
            <c:numRef>
              <c:f>Sheet1!$C$2</c:f>
              <c:numCache>
                <c:formatCode>General</c:formatCode>
                <c:ptCount val="1"/>
                <c:pt idx="0">
                  <c:v>5067</c:v>
                </c:pt>
              </c:numCache>
            </c:numRef>
          </c:val>
          <c:extLst>
            <c:ext xmlns:c16="http://schemas.microsoft.com/office/drawing/2014/chart" uri="{C3380CC4-5D6E-409C-BE32-E72D297353CC}">
              <c16:uniqueId val="{00000001-C120-460C-938E-001103992C4C}"/>
            </c:ext>
          </c:extLst>
        </c:ser>
        <c:ser>
          <c:idx val="2"/>
          <c:order val="2"/>
          <c:tx>
            <c:strRef>
              <c:f>Sheet1!$D$1</c:f>
              <c:strCache>
                <c:ptCount val="1"/>
                <c:pt idx="0">
                  <c:v>Male 45-54</c:v>
                </c:pt>
              </c:strCache>
            </c:strRef>
          </c:tx>
          <c:spPr>
            <a:solidFill>
              <a:schemeClr val="accent3"/>
            </a:solidFill>
            <a:ln>
              <a:noFill/>
            </a:ln>
            <a:effectLst/>
          </c:spPr>
          <c:invertIfNegative val="0"/>
          <c:cat>
            <c:strRef>
              <c:f>Sheet1!$A$2</c:f>
              <c:strCache>
                <c:ptCount val="1"/>
                <c:pt idx="0">
                  <c:v>bmwmotorradsa</c:v>
                </c:pt>
              </c:strCache>
            </c:strRef>
          </c:cat>
          <c:val>
            <c:numRef>
              <c:f>Sheet1!$D$2</c:f>
              <c:numCache>
                <c:formatCode>General</c:formatCode>
                <c:ptCount val="1"/>
                <c:pt idx="0">
                  <c:v>3188</c:v>
                </c:pt>
              </c:numCache>
            </c:numRef>
          </c:val>
          <c:extLst>
            <c:ext xmlns:c16="http://schemas.microsoft.com/office/drawing/2014/chart" uri="{C3380CC4-5D6E-409C-BE32-E72D297353CC}">
              <c16:uniqueId val="{00000002-C120-460C-938E-001103992C4C}"/>
            </c:ext>
          </c:extLst>
        </c:ser>
        <c:ser>
          <c:idx val="3"/>
          <c:order val="3"/>
          <c:tx>
            <c:strRef>
              <c:f>Sheet1!$E$1</c:f>
              <c:strCache>
                <c:ptCount val="1"/>
                <c:pt idx="0">
                  <c:v>Male 18-24</c:v>
                </c:pt>
              </c:strCache>
            </c:strRef>
          </c:tx>
          <c:spPr>
            <a:solidFill>
              <a:schemeClr val="accent4"/>
            </a:solidFill>
            <a:ln>
              <a:noFill/>
            </a:ln>
            <a:effectLst/>
          </c:spPr>
          <c:invertIfNegative val="0"/>
          <c:cat>
            <c:strRef>
              <c:f>Sheet1!$A$2</c:f>
              <c:strCache>
                <c:ptCount val="1"/>
                <c:pt idx="0">
                  <c:v>bmwmotorradsa</c:v>
                </c:pt>
              </c:strCache>
            </c:strRef>
          </c:cat>
          <c:val>
            <c:numRef>
              <c:f>Sheet1!$E$2</c:f>
              <c:numCache>
                <c:formatCode>General</c:formatCode>
                <c:ptCount val="1"/>
                <c:pt idx="0">
                  <c:v>2458</c:v>
                </c:pt>
              </c:numCache>
            </c:numRef>
          </c:val>
          <c:extLst>
            <c:ext xmlns:c16="http://schemas.microsoft.com/office/drawing/2014/chart" uri="{C3380CC4-5D6E-409C-BE32-E72D297353CC}">
              <c16:uniqueId val="{00000003-C120-460C-938E-001103992C4C}"/>
            </c:ext>
          </c:extLst>
        </c:ser>
        <c:ser>
          <c:idx val="4"/>
          <c:order val="4"/>
          <c:tx>
            <c:strRef>
              <c:f>Sheet1!$F$1</c:f>
              <c:strCache>
                <c:ptCount val="1"/>
                <c:pt idx="0">
                  <c:v>Male 55-64</c:v>
                </c:pt>
              </c:strCache>
            </c:strRef>
          </c:tx>
          <c:spPr>
            <a:solidFill>
              <a:schemeClr val="accent5"/>
            </a:solidFill>
            <a:ln>
              <a:noFill/>
            </a:ln>
            <a:effectLst/>
          </c:spPr>
          <c:invertIfNegative val="0"/>
          <c:cat>
            <c:strRef>
              <c:f>Sheet1!$A$2</c:f>
              <c:strCache>
                <c:ptCount val="1"/>
                <c:pt idx="0">
                  <c:v>bmwmotorradsa</c:v>
                </c:pt>
              </c:strCache>
            </c:strRef>
          </c:cat>
          <c:val>
            <c:numRef>
              <c:f>Sheet1!$F$2</c:f>
              <c:numCache>
                <c:formatCode>General</c:formatCode>
                <c:ptCount val="1"/>
                <c:pt idx="0">
                  <c:v>1394</c:v>
                </c:pt>
              </c:numCache>
            </c:numRef>
          </c:val>
          <c:extLst>
            <c:ext xmlns:c16="http://schemas.microsoft.com/office/drawing/2014/chart" uri="{C3380CC4-5D6E-409C-BE32-E72D297353CC}">
              <c16:uniqueId val="{00000004-C120-460C-938E-001103992C4C}"/>
            </c:ext>
          </c:extLst>
        </c:ser>
        <c:ser>
          <c:idx val="5"/>
          <c:order val="5"/>
          <c:tx>
            <c:strRef>
              <c:f>Sheet1!$G$1</c:f>
              <c:strCache>
                <c:ptCount val="1"/>
                <c:pt idx="0">
                  <c:v>Unknown 25-34</c:v>
                </c:pt>
              </c:strCache>
            </c:strRef>
          </c:tx>
          <c:spPr>
            <a:solidFill>
              <a:schemeClr val="accent6"/>
            </a:solidFill>
            <a:ln>
              <a:noFill/>
            </a:ln>
            <a:effectLst/>
          </c:spPr>
          <c:invertIfNegative val="0"/>
          <c:cat>
            <c:strRef>
              <c:f>Sheet1!$A$2</c:f>
              <c:strCache>
                <c:ptCount val="1"/>
                <c:pt idx="0">
                  <c:v>bmwmotorradsa</c:v>
                </c:pt>
              </c:strCache>
            </c:strRef>
          </c:cat>
          <c:val>
            <c:numRef>
              <c:f>Sheet1!$G$2</c:f>
              <c:numCache>
                <c:formatCode>General</c:formatCode>
                <c:ptCount val="1"/>
                <c:pt idx="0">
                  <c:v>1355</c:v>
                </c:pt>
              </c:numCache>
            </c:numRef>
          </c:val>
          <c:extLst>
            <c:ext xmlns:c16="http://schemas.microsoft.com/office/drawing/2014/chart" uri="{C3380CC4-5D6E-409C-BE32-E72D297353CC}">
              <c16:uniqueId val="{00000005-C120-460C-938E-001103992C4C}"/>
            </c:ext>
          </c:extLst>
        </c:ser>
        <c:ser>
          <c:idx val="6"/>
          <c:order val="6"/>
          <c:tx>
            <c:strRef>
              <c:f>Sheet1!$H$1</c:f>
              <c:strCache>
                <c:ptCount val="1"/>
                <c:pt idx="0">
                  <c:v>Unknown 35-44</c:v>
                </c:pt>
              </c:strCache>
            </c:strRef>
          </c:tx>
          <c:spPr>
            <a:solidFill>
              <a:schemeClr val="accent1">
                <a:lumMod val="60000"/>
              </a:schemeClr>
            </a:solidFill>
            <a:ln>
              <a:noFill/>
            </a:ln>
            <a:effectLst/>
          </c:spPr>
          <c:invertIfNegative val="0"/>
          <c:cat>
            <c:strRef>
              <c:f>Sheet1!$A$2</c:f>
              <c:strCache>
                <c:ptCount val="1"/>
                <c:pt idx="0">
                  <c:v>bmwmotorradsa</c:v>
                </c:pt>
              </c:strCache>
            </c:strRef>
          </c:cat>
          <c:val>
            <c:numRef>
              <c:f>Sheet1!$H$2</c:f>
              <c:numCache>
                <c:formatCode>General</c:formatCode>
                <c:ptCount val="1"/>
                <c:pt idx="0">
                  <c:v>1227</c:v>
                </c:pt>
              </c:numCache>
            </c:numRef>
          </c:val>
          <c:extLst>
            <c:ext xmlns:c16="http://schemas.microsoft.com/office/drawing/2014/chart" uri="{C3380CC4-5D6E-409C-BE32-E72D297353CC}">
              <c16:uniqueId val="{00000006-C120-460C-938E-001103992C4C}"/>
            </c:ext>
          </c:extLst>
        </c:ser>
        <c:ser>
          <c:idx val="7"/>
          <c:order val="7"/>
          <c:tx>
            <c:strRef>
              <c:f>Sheet1!$I$1</c:f>
              <c:strCache>
                <c:ptCount val="1"/>
                <c:pt idx="0">
                  <c:v>Unknown 18-24</c:v>
                </c:pt>
              </c:strCache>
            </c:strRef>
          </c:tx>
          <c:spPr>
            <a:solidFill>
              <a:schemeClr val="accent2">
                <a:lumMod val="60000"/>
              </a:schemeClr>
            </a:solidFill>
            <a:ln>
              <a:noFill/>
            </a:ln>
            <a:effectLst/>
          </c:spPr>
          <c:invertIfNegative val="0"/>
          <c:cat>
            <c:strRef>
              <c:f>Sheet1!$A$2</c:f>
              <c:strCache>
                <c:ptCount val="1"/>
                <c:pt idx="0">
                  <c:v>bmwmotorradsa</c:v>
                </c:pt>
              </c:strCache>
            </c:strRef>
          </c:cat>
          <c:val>
            <c:numRef>
              <c:f>Sheet1!$I$2</c:f>
              <c:numCache>
                <c:formatCode>General</c:formatCode>
                <c:ptCount val="1"/>
                <c:pt idx="0">
                  <c:v>859</c:v>
                </c:pt>
              </c:numCache>
            </c:numRef>
          </c:val>
          <c:extLst>
            <c:ext xmlns:c16="http://schemas.microsoft.com/office/drawing/2014/chart" uri="{C3380CC4-5D6E-409C-BE32-E72D297353CC}">
              <c16:uniqueId val="{00000007-C120-460C-938E-001103992C4C}"/>
            </c:ext>
          </c:extLst>
        </c:ser>
        <c:ser>
          <c:idx val="8"/>
          <c:order val="8"/>
          <c:tx>
            <c:strRef>
              <c:f>Sheet1!$J$1</c:f>
              <c:strCache>
                <c:ptCount val="1"/>
                <c:pt idx="0">
                  <c:v>Unknown 45-54</c:v>
                </c:pt>
              </c:strCache>
            </c:strRef>
          </c:tx>
          <c:spPr>
            <a:solidFill>
              <a:schemeClr val="accent3">
                <a:lumMod val="60000"/>
              </a:schemeClr>
            </a:solidFill>
            <a:ln>
              <a:noFill/>
            </a:ln>
            <a:effectLst/>
          </c:spPr>
          <c:invertIfNegative val="0"/>
          <c:cat>
            <c:strRef>
              <c:f>Sheet1!$A$2</c:f>
              <c:strCache>
                <c:ptCount val="1"/>
                <c:pt idx="0">
                  <c:v>bmwmotorradsa</c:v>
                </c:pt>
              </c:strCache>
            </c:strRef>
          </c:cat>
          <c:val>
            <c:numRef>
              <c:f>Sheet1!$J$2</c:f>
              <c:numCache>
                <c:formatCode>General</c:formatCode>
                <c:ptCount val="1"/>
                <c:pt idx="0">
                  <c:v>784</c:v>
                </c:pt>
              </c:numCache>
            </c:numRef>
          </c:val>
          <c:extLst>
            <c:ext xmlns:c16="http://schemas.microsoft.com/office/drawing/2014/chart" uri="{C3380CC4-5D6E-409C-BE32-E72D297353CC}">
              <c16:uniqueId val="{00000008-C120-460C-938E-001103992C4C}"/>
            </c:ext>
          </c:extLst>
        </c:ser>
        <c:ser>
          <c:idx val="9"/>
          <c:order val="9"/>
          <c:tx>
            <c:strRef>
              <c:f>Sheet1!$K$1</c:f>
              <c:strCache>
                <c:ptCount val="1"/>
                <c:pt idx="0">
                  <c:v>Female 35-44</c:v>
                </c:pt>
              </c:strCache>
            </c:strRef>
          </c:tx>
          <c:spPr>
            <a:solidFill>
              <a:schemeClr val="accent4">
                <a:lumMod val="60000"/>
              </a:schemeClr>
            </a:solidFill>
            <a:ln>
              <a:noFill/>
            </a:ln>
            <a:effectLst/>
          </c:spPr>
          <c:invertIfNegative val="0"/>
          <c:cat>
            <c:strRef>
              <c:f>Sheet1!$A$2</c:f>
              <c:strCache>
                <c:ptCount val="1"/>
                <c:pt idx="0">
                  <c:v>bmwmotorradsa</c:v>
                </c:pt>
              </c:strCache>
            </c:strRef>
          </c:cat>
          <c:val>
            <c:numRef>
              <c:f>Sheet1!$K$2</c:f>
              <c:numCache>
                <c:formatCode>General</c:formatCode>
                <c:ptCount val="1"/>
                <c:pt idx="0">
                  <c:v>755</c:v>
                </c:pt>
              </c:numCache>
            </c:numRef>
          </c:val>
          <c:extLst>
            <c:ext xmlns:c16="http://schemas.microsoft.com/office/drawing/2014/chart" uri="{C3380CC4-5D6E-409C-BE32-E72D297353CC}">
              <c16:uniqueId val="{00000009-C120-460C-938E-001103992C4C}"/>
            </c:ext>
          </c:extLst>
        </c:ser>
        <c:ser>
          <c:idx val="10"/>
          <c:order val="10"/>
          <c:tx>
            <c:strRef>
              <c:f>Sheet1!$L$1</c:f>
              <c:strCache>
                <c:ptCount val="1"/>
                <c:pt idx="0">
                  <c:v>Female 25-34</c:v>
                </c:pt>
              </c:strCache>
            </c:strRef>
          </c:tx>
          <c:spPr>
            <a:solidFill>
              <a:schemeClr val="accent5">
                <a:lumMod val="60000"/>
              </a:schemeClr>
            </a:solidFill>
            <a:ln>
              <a:noFill/>
            </a:ln>
            <a:effectLst/>
          </c:spPr>
          <c:invertIfNegative val="0"/>
          <c:cat>
            <c:strRef>
              <c:f>Sheet1!$A$2</c:f>
              <c:strCache>
                <c:ptCount val="1"/>
                <c:pt idx="0">
                  <c:v>bmwmotorradsa</c:v>
                </c:pt>
              </c:strCache>
            </c:strRef>
          </c:cat>
          <c:val>
            <c:numRef>
              <c:f>Sheet1!$L$2</c:f>
              <c:numCache>
                <c:formatCode>General</c:formatCode>
                <c:ptCount val="1"/>
                <c:pt idx="0">
                  <c:v>653</c:v>
                </c:pt>
              </c:numCache>
            </c:numRef>
          </c:val>
          <c:extLst>
            <c:ext xmlns:c16="http://schemas.microsoft.com/office/drawing/2014/chart" uri="{C3380CC4-5D6E-409C-BE32-E72D297353CC}">
              <c16:uniqueId val="{0000000A-C120-460C-938E-001103992C4C}"/>
            </c:ext>
          </c:extLst>
        </c:ser>
        <c:ser>
          <c:idx val="11"/>
          <c:order val="11"/>
          <c:tx>
            <c:strRef>
              <c:f>Sheet1!$M$1</c:f>
              <c:strCache>
                <c:ptCount val="1"/>
                <c:pt idx="0">
                  <c:v>Male 65+</c:v>
                </c:pt>
              </c:strCache>
            </c:strRef>
          </c:tx>
          <c:spPr>
            <a:solidFill>
              <a:schemeClr val="accent6">
                <a:lumMod val="60000"/>
              </a:schemeClr>
            </a:solidFill>
            <a:ln>
              <a:noFill/>
            </a:ln>
            <a:effectLst/>
          </c:spPr>
          <c:invertIfNegative val="0"/>
          <c:cat>
            <c:strRef>
              <c:f>Sheet1!$A$2</c:f>
              <c:strCache>
                <c:ptCount val="1"/>
                <c:pt idx="0">
                  <c:v>bmwmotorradsa</c:v>
                </c:pt>
              </c:strCache>
            </c:strRef>
          </c:cat>
          <c:val>
            <c:numRef>
              <c:f>Sheet1!$M$2</c:f>
              <c:numCache>
                <c:formatCode>General</c:formatCode>
                <c:ptCount val="1"/>
                <c:pt idx="0">
                  <c:v>600</c:v>
                </c:pt>
              </c:numCache>
            </c:numRef>
          </c:val>
          <c:extLst>
            <c:ext xmlns:c16="http://schemas.microsoft.com/office/drawing/2014/chart" uri="{C3380CC4-5D6E-409C-BE32-E72D297353CC}">
              <c16:uniqueId val="{0000000B-C120-460C-938E-001103992C4C}"/>
            </c:ext>
          </c:extLst>
        </c:ser>
        <c:ser>
          <c:idx val="12"/>
          <c:order val="12"/>
          <c:tx>
            <c:strRef>
              <c:f>Sheet1!$N$1</c:f>
              <c:strCache>
                <c:ptCount val="1"/>
                <c:pt idx="0">
                  <c:v>Male 13-17</c:v>
                </c:pt>
              </c:strCache>
            </c:strRef>
          </c:tx>
          <c:spPr>
            <a:solidFill>
              <a:schemeClr val="accent1">
                <a:lumMod val="80000"/>
                <a:lumOff val="20000"/>
              </a:schemeClr>
            </a:solidFill>
            <a:ln>
              <a:noFill/>
            </a:ln>
            <a:effectLst/>
          </c:spPr>
          <c:invertIfNegative val="0"/>
          <c:cat>
            <c:strRef>
              <c:f>Sheet1!$A$2</c:f>
              <c:strCache>
                <c:ptCount val="1"/>
                <c:pt idx="0">
                  <c:v>bmwmotorradsa</c:v>
                </c:pt>
              </c:strCache>
            </c:strRef>
          </c:cat>
          <c:val>
            <c:numRef>
              <c:f>Sheet1!$N$2</c:f>
              <c:numCache>
                <c:formatCode>General</c:formatCode>
                <c:ptCount val="1"/>
                <c:pt idx="0">
                  <c:v>441</c:v>
                </c:pt>
              </c:numCache>
            </c:numRef>
          </c:val>
          <c:extLst>
            <c:ext xmlns:c16="http://schemas.microsoft.com/office/drawing/2014/chart" uri="{C3380CC4-5D6E-409C-BE32-E72D297353CC}">
              <c16:uniqueId val="{0000000C-C120-460C-938E-001103992C4C}"/>
            </c:ext>
          </c:extLst>
        </c:ser>
        <c:ser>
          <c:idx val="13"/>
          <c:order val="13"/>
          <c:tx>
            <c:strRef>
              <c:f>Sheet1!$O$1</c:f>
              <c:strCache>
                <c:ptCount val="1"/>
                <c:pt idx="0">
                  <c:v>Female 45-54</c:v>
                </c:pt>
              </c:strCache>
            </c:strRef>
          </c:tx>
          <c:spPr>
            <a:solidFill>
              <a:schemeClr val="accent2">
                <a:lumMod val="80000"/>
                <a:lumOff val="20000"/>
              </a:schemeClr>
            </a:solidFill>
            <a:ln>
              <a:noFill/>
            </a:ln>
            <a:effectLst/>
          </c:spPr>
          <c:invertIfNegative val="0"/>
          <c:cat>
            <c:strRef>
              <c:f>Sheet1!$A$2</c:f>
              <c:strCache>
                <c:ptCount val="1"/>
                <c:pt idx="0">
                  <c:v>bmwmotorradsa</c:v>
                </c:pt>
              </c:strCache>
            </c:strRef>
          </c:cat>
          <c:val>
            <c:numRef>
              <c:f>Sheet1!$O$2</c:f>
              <c:numCache>
                <c:formatCode>General</c:formatCode>
                <c:ptCount val="1"/>
                <c:pt idx="0">
                  <c:v>417</c:v>
                </c:pt>
              </c:numCache>
            </c:numRef>
          </c:val>
          <c:extLst>
            <c:ext xmlns:c16="http://schemas.microsoft.com/office/drawing/2014/chart" uri="{C3380CC4-5D6E-409C-BE32-E72D297353CC}">
              <c16:uniqueId val="{0000000D-C120-460C-938E-001103992C4C}"/>
            </c:ext>
          </c:extLst>
        </c:ser>
        <c:ser>
          <c:idx val="14"/>
          <c:order val="14"/>
          <c:tx>
            <c:strRef>
              <c:f>Sheet1!$P$1</c:f>
              <c:strCache>
                <c:ptCount val="1"/>
                <c:pt idx="0">
                  <c:v>Female 18-24</c:v>
                </c:pt>
              </c:strCache>
            </c:strRef>
          </c:tx>
          <c:spPr>
            <a:solidFill>
              <a:schemeClr val="accent3">
                <a:lumMod val="80000"/>
                <a:lumOff val="20000"/>
              </a:schemeClr>
            </a:solidFill>
            <a:ln>
              <a:noFill/>
            </a:ln>
            <a:effectLst/>
          </c:spPr>
          <c:invertIfNegative val="0"/>
          <c:cat>
            <c:strRef>
              <c:f>Sheet1!$A$2</c:f>
              <c:strCache>
                <c:ptCount val="1"/>
                <c:pt idx="0">
                  <c:v>bmwmotorradsa</c:v>
                </c:pt>
              </c:strCache>
            </c:strRef>
          </c:cat>
          <c:val>
            <c:numRef>
              <c:f>Sheet1!$P$2</c:f>
              <c:numCache>
                <c:formatCode>General</c:formatCode>
                <c:ptCount val="1"/>
                <c:pt idx="0">
                  <c:v>374</c:v>
                </c:pt>
              </c:numCache>
            </c:numRef>
          </c:val>
          <c:extLst>
            <c:ext xmlns:c16="http://schemas.microsoft.com/office/drawing/2014/chart" uri="{C3380CC4-5D6E-409C-BE32-E72D297353CC}">
              <c16:uniqueId val="{0000000E-C120-460C-938E-001103992C4C}"/>
            </c:ext>
          </c:extLst>
        </c:ser>
        <c:ser>
          <c:idx val="15"/>
          <c:order val="15"/>
          <c:tx>
            <c:strRef>
              <c:f>Sheet1!$Q$1</c:f>
              <c:strCache>
                <c:ptCount val="1"/>
                <c:pt idx="0">
                  <c:v>Unknown 55-64</c:v>
                </c:pt>
              </c:strCache>
            </c:strRef>
          </c:tx>
          <c:spPr>
            <a:solidFill>
              <a:schemeClr val="accent4">
                <a:lumMod val="80000"/>
                <a:lumOff val="20000"/>
              </a:schemeClr>
            </a:solidFill>
            <a:ln>
              <a:noFill/>
            </a:ln>
            <a:effectLst/>
          </c:spPr>
          <c:invertIfNegative val="0"/>
          <c:cat>
            <c:strRef>
              <c:f>Sheet1!$A$2</c:f>
              <c:strCache>
                <c:ptCount val="1"/>
                <c:pt idx="0">
                  <c:v>bmwmotorradsa</c:v>
                </c:pt>
              </c:strCache>
            </c:strRef>
          </c:cat>
          <c:val>
            <c:numRef>
              <c:f>Sheet1!$Q$2</c:f>
              <c:numCache>
                <c:formatCode>General</c:formatCode>
                <c:ptCount val="1"/>
                <c:pt idx="0">
                  <c:v>364</c:v>
                </c:pt>
              </c:numCache>
            </c:numRef>
          </c:val>
          <c:extLst>
            <c:ext xmlns:c16="http://schemas.microsoft.com/office/drawing/2014/chart" uri="{C3380CC4-5D6E-409C-BE32-E72D297353CC}">
              <c16:uniqueId val="{0000000F-C120-460C-938E-001103992C4C}"/>
            </c:ext>
          </c:extLst>
        </c:ser>
        <c:ser>
          <c:idx val="16"/>
          <c:order val="16"/>
          <c:tx>
            <c:strRef>
              <c:f>Sheet1!$R$1</c:f>
              <c:strCache>
                <c:ptCount val="1"/>
                <c:pt idx="0">
                  <c:v>Unknown 13-17</c:v>
                </c:pt>
              </c:strCache>
            </c:strRef>
          </c:tx>
          <c:spPr>
            <a:solidFill>
              <a:schemeClr val="accent5">
                <a:lumMod val="80000"/>
                <a:lumOff val="20000"/>
              </a:schemeClr>
            </a:solidFill>
            <a:ln>
              <a:noFill/>
            </a:ln>
            <a:effectLst/>
          </c:spPr>
          <c:invertIfNegative val="0"/>
          <c:cat>
            <c:strRef>
              <c:f>Sheet1!$A$2</c:f>
              <c:strCache>
                <c:ptCount val="1"/>
                <c:pt idx="0">
                  <c:v>bmwmotorradsa</c:v>
                </c:pt>
              </c:strCache>
            </c:strRef>
          </c:cat>
          <c:val>
            <c:numRef>
              <c:f>Sheet1!$R$2</c:f>
              <c:numCache>
                <c:formatCode>General</c:formatCode>
                <c:ptCount val="1"/>
                <c:pt idx="0">
                  <c:v>191</c:v>
                </c:pt>
              </c:numCache>
            </c:numRef>
          </c:val>
          <c:extLst>
            <c:ext xmlns:c16="http://schemas.microsoft.com/office/drawing/2014/chart" uri="{C3380CC4-5D6E-409C-BE32-E72D297353CC}">
              <c16:uniqueId val="{00000010-C120-460C-938E-001103992C4C}"/>
            </c:ext>
          </c:extLst>
        </c:ser>
        <c:ser>
          <c:idx val="17"/>
          <c:order val="17"/>
          <c:tx>
            <c:strRef>
              <c:f>Sheet1!$S$1</c:f>
              <c:strCache>
                <c:ptCount val="1"/>
                <c:pt idx="0">
                  <c:v>Female 55-64</c:v>
                </c:pt>
              </c:strCache>
            </c:strRef>
          </c:tx>
          <c:spPr>
            <a:solidFill>
              <a:schemeClr val="accent6">
                <a:lumMod val="80000"/>
                <a:lumOff val="20000"/>
              </a:schemeClr>
            </a:solidFill>
            <a:ln>
              <a:noFill/>
            </a:ln>
            <a:effectLst/>
          </c:spPr>
          <c:invertIfNegative val="0"/>
          <c:cat>
            <c:strRef>
              <c:f>Sheet1!$A$2</c:f>
              <c:strCache>
                <c:ptCount val="1"/>
                <c:pt idx="0">
                  <c:v>bmwmotorradsa</c:v>
                </c:pt>
              </c:strCache>
            </c:strRef>
          </c:cat>
          <c:val>
            <c:numRef>
              <c:f>Sheet1!$S$2</c:f>
              <c:numCache>
                <c:formatCode>General</c:formatCode>
                <c:ptCount val="1"/>
                <c:pt idx="0">
                  <c:v>165</c:v>
                </c:pt>
              </c:numCache>
            </c:numRef>
          </c:val>
          <c:extLst>
            <c:ext xmlns:c16="http://schemas.microsoft.com/office/drawing/2014/chart" uri="{C3380CC4-5D6E-409C-BE32-E72D297353CC}">
              <c16:uniqueId val="{00000011-C120-460C-938E-001103992C4C}"/>
            </c:ext>
          </c:extLst>
        </c:ser>
        <c:ser>
          <c:idx val="18"/>
          <c:order val="18"/>
          <c:tx>
            <c:strRef>
              <c:f>Sheet1!$T$1</c:f>
              <c:strCache>
                <c:ptCount val="1"/>
                <c:pt idx="0">
                  <c:v>Unknown 65+</c:v>
                </c:pt>
              </c:strCache>
            </c:strRef>
          </c:tx>
          <c:spPr>
            <a:solidFill>
              <a:schemeClr val="accent1">
                <a:lumMod val="80000"/>
              </a:schemeClr>
            </a:solidFill>
            <a:ln>
              <a:noFill/>
            </a:ln>
            <a:effectLst/>
          </c:spPr>
          <c:invertIfNegative val="0"/>
          <c:cat>
            <c:strRef>
              <c:f>Sheet1!$A$2</c:f>
              <c:strCache>
                <c:ptCount val="1"/>
                <c:pt idx="0">
                  <c:v>bmwmotorradsa</c:v>
                </c:pt>
              </c:strCache>
            </c:strRef>
          </c:cat>
          <c:val>
            <c:numRef>
              <c:f>Sheet1!$T$2</c:f>
              <c:numCache>
                <c:formatCode>General</c:formatCode>
                <c:ptCount val="1"/>
                <c:pt idx="0">
                  <c:v>159</c:v>
                </c:pt>
              </c:numCache>
            </c:numRef>
          </c:val>
          <c:extLst>
            <c:ext xmlns:c16="http://schemas.microsoft.com/office/drawing/2014/chart" uri="{C3380CC4-5D6E-409C-BE32-E72D297353CC}">
              <c16:uniqueId val="{00000012-C120-460C-938E-001103992C4C}"/>
            </c:ext>
          </c:extLst>
        </c:ser>
        <c:ser>
          <c:idx val="19"/>
          <c:order val="19"/>
          <c:tx>
            <c:strRef>
              <c:f>Sheet1!$U$1</c:f>
              <c:strCache>
                <c:ptCount val="1"/>
                <c:pt idx="0">
                  <c:v>Female 13-17</c:v>
                </c:pt>
              </c:strCache>
            </c:strRef>
          </c:tx>
          <c:spPr>
            <a:solidFill>
              <a:schemeClr val="accent2">
                <a:lumMod val="80000"/>
              </a:schemeClr>
            </a:solidFill>
            <a:ln>
              <a:noFill/>
            </a:ln>
            <a:effectLst/>
          </c:spPr>
          <c:invertIfNegative val="0"/>
          <c:cat>
            <c:strRef>
              <c:f>Sheet1!$A$2</c:f>
              <c:strCache>
                <c:ptCount val="1"/>
                <c:pt idx="0">
                  <c:v>bmwmotorradsa</c:v>
                </c:pt>
              </c:strCache>
            </c:strRef>
          </c:cat>
          <c:val>
            <c:numRef>
              <c:f>Sheet1!$U$2</c:f>
              <c:numCache>
                <c:formatCode>General</c:formatCode>
                <c:ptCount val="1"/>
                <c:pt idx="0">
                  <c:v>95</c:v>
                </c:pt>
              </c:numCache>
            </c:numRef>
          </c:val>
          <c:extLst>
            <c:ext xmlns:c16="http://schemas.microsoft.com/office/drawing/2014/chart" uri="{C3380CC4-5D6E-409C-BE32-E72D297353CC}">
              <c16:uniqueId val="{00000013-C120-460C-938E-001103992C4C}"/>
            </c:ext>
          </c:extLst>
        </c:ser>
        <c:ser>
          <c:idx val="20"/>
          <c:order val="20"/>
          <c:tx>
            <c:strRef>
              <c:f>Sheet1!$V$1</c:f>
              <c:strCache>
                <c:ptCount val="1"/>
                <c:pt idx="0">
                  <c:v>Female 65+</c:v>
                </c:pt>
              </c:strCache>
            </c:strRef>
          </c:tx>
          <c:spPr>
            <a:solidFill>
              <a:schemeClr val="accent3">
                <a:lumMod val="80000"/>
              </a:schemeClr>
            </a:solidFill>
            <a:ln>
              <a:noFill/>
            </a:ln>
            <a:effectLst/>
          </c:spPr>
          <c:invertIfNegative val="0"/>
          <c:cat>
            <c:strRef>
              <c:f>Sheet1!$A$2</c:f>
              <c:strCache>
                <c:ptCount val="1"/>
                <c:pt idx="0">
                  <c:v>bmwmotorradsa</c:v>
                </c:pt>
              </c:strCache>
            </c:strRef>
          </c:cat>
          <c:val>
            <c:numRef>
              <c:f>Sheet1!$V$2</c:f>
              <c:numCache>
                <c:formatCode>General</c:formatCode>
                <c:ptCount val="1"/>
                <c:pt idx="0">
                  <c:v>88</c:v>
                </c:pt>
              </c:numCache>
            </c:numRef>
          </c:val>
          <c:extLst>
            <c:ext xmlns:c16="http://schemas.microsoft.com/office/drawing/2014/chart" uri="{C3380CC4-5D6E-409C-BE32-E72D297353CC}">
              <c16:uniqueId val="{00000014-C120-460C-938E-001103992C4C}"/>
            </c:ext>
          </c:extLst>
        </c:ser>
        <c:dLbls>
          <c:showLegendKey val="0"/>
          <c:showVal val="0"/>
          <c:showCatName val="0"/>
          <c:showSerName val="0"/>
          <c:showPercent val="0"/>
          <c:showBubbleSize val="0"/>
        </c:dLbls>
        <c:gapWidth val="219"/>
        <c:overlap val="-27"/>
        <c:axId val="76101640"/>
        <c:axId val="76098688"/>
      </c:barChart>
      <c:catAx>
        <c:axId val="761016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098688"/>
        <c:crosses val="autoZero"/>
        <c:auto val="1"/>
        <c:lblAlgn val="ctr"/>
        <c:lblOffset val="100"/>
        <c:noMultiLvlLbl val="0"/>
      </c:catAx>
      <c:valAx>
        <c:axId val="76098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6101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Album</c:v>
                </c:pt>
              </c:strCache>
            </c:strRef>
          </c:tx>
          <c:spPr>
            <a:solidFill>
              <a:schemeClr val="accent1"/>
            </a:solidFill>
            <a:ln>
              <a:noFill/>
            </a:ln>
            <a:effectLst/>
          </c:spPr>
          <c:invertIfNegative val="0"/>
          <c:cat>
            <c:strRef>
              <c:f>Sheet1!$A$2</c:f>
              <c:strCache>
                <c:ptCount val="1"/>
                <c:pt idx="0">
                  <c:v>BMW Motorrad South Africa</c:v>
                </c:pt>
              </c:strCache>
            </c:strRef>
          </c:cat>
          <c:val>
            <c:numRef>
              <c:f>Sheet1!$B$2</c:f>
              <c:numCache>
                <c:formatCode>General</c:formatCode>
                <c:ptCount val="1"/>
                <c:pt idx="0">
                  <c:v>6595</c:v>
                </c:pt>
              </c:numCache>
            </c:numRef>
          </c:val>
          <c:extLst>
            <c:ext xmlns:c16="http://schemas.microsoft.com/office/drawing/2014/chart" uri="{C3380CC4-5D6E-409C-BE32-E72D297353CC}">
              <c16:uniqueId val="{00000000-98ED-4216-9110-085C33CDF793}"/>
            </c:ext>
          </c:extLst>
        </c:ser>
        <c:ser>
          <c:idx val="1"/>
          <c:order val="1"/>
          <c:tx>
            <c:strRef>
              <c:f>Sheet1!$C$1</c:f>
              <c:strCache>
                <c:ptCount val="1"/>
                <c:pt idx="0">
                  <c:v>Link</c:v>
                </c:pt>
              </c:strCache>
            </c:strRef>
          </c:tx>
          <c:spPr>
            <a:solidFill>
              <a:schemeClr val="accent2"/>
            </a:solidFill>
            <a:ln>
              <a:noFill/>
            </a:ln>
            <a:effectLst/>
          </c:spPr>
          <c:invertIfNegative val="0"/>
          <c:cat>
            <c:strRef>
              <c:f>Sheet1!$A$2</c:f>
              <c:strCache>
                <c:ptCount val="1"/>
                <c:pt idx="0">
                  <c:v>BMW Motorrad South Africa</c:v>
                </c:pt>
              </c:strCache>
            </c:strRef>
          </c:cat>
          <c:val>
            <c:numRef>
              <c:f>Sheet1!$C$2</c:f>
              <c:numCache>
                <c:formatCode>General</c:formatCode>
                <c:ptCount val="1"/>
                <c:pt idx="0">
                  <c:v>508</c:v>
                </c:pt>
              </c:numCache>
            </c:numRef>
          </c:val>
          <c:extLst>
            <c:ext xmlns:c16="http://schemas.microsoft.com/office/drawing/2014/chart" uri="{C3380CC4-5D6E-409C-BE32-E72D297353CC}">
              <c16:uniqueId val="{00000001-98ED-4216-9110-085C33CDF793}"/>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BMW Motorrad South Africa</c:v>
                </c:pt>
              </c:strCache>
            </c:strRef>
          </c:cat>
          <c:val>
            <c:numRef>
              <c:f>Sheet1!$D$2</c:f>
              <c:numCache>
                <c:formatCode>General</c:formatCode>
                <c:ptCount val="1"/>
                <c:pt idx="0">
                  <c:v>2753</c:v>
                </c:pt>
              </c:numCache>
            </c:numRef>
          </c:val>
          <c:extLst>
            <c:ext xmlns:c16="http://schemas.microsoft.com/office/drawing/2014/chart" uri="{C3380CC4-5D6E-409C-BE32-E72D297353CC}">
              <c16:uniqueId val="{00000002-98ED-4216-9110-085C33CDF793}"/>
            </c:ext>
          </c:extLst>
        </c:ser>
        <c:ser>
          <c:idx val="3"/>
          <c:order val="3"/>
          <c:tx>
            <c:strRef>
              <c:f>Sheet1!$E$1</c:f>
              <c:strCache>
                <c:ptCount val="1"/>
                <c:pt idx="0">
                  <c:v>Reel</c:v>
                </c:pt>
              </c:strCache>
            </c:strRef>
          </c:tx>
          <c:spPr>
            <a:solidFill>
              <a:schemeClr val="accent4"/>
            </a:solidFill>
            <a:ln>
              <a:noFill/>
            </a:ln>
            <a:effectLst/>
          </c:spPr>
          <c:invertIfNegative val="0"/>
          <c:cat>
            <c:strRef>
              <c:f>Sheet1!$A$2</c:f>
              <c:strCache>
                <c:ptCount val="1"/>
                <c:pt idx="0">
                  <c:v>BMW Motorrad South Africa</c:v>
                </c:pt>
              </c:strCache>
            </c:strRef>
          </c:cat>
          <c:val>
            <c:numRef>
              <c:f>Sheet1!$E$2</c:f>
              <c:numCache>
                <c:formatCode>General</c:formatCode>
                <c:ptCount val="1"/>
                <c:pt idx="0">
                  <c:v>6835</c:v>
                </c:pt>
              </c:numCache>
            </c:numRef>
          </c:val>
          <c:extLst>
            <c:ext xmlns:c16="http://schemas.microsoft.com/office/drawing/2014/chart" uri="{C3380CC4-5D6E-409C-BE32-E72D297353CC}">
              <c16:uniqueId val="{00000003-98ED-4216-9110-085C33CDF793}"/>
            </c:ext>
          </c:extLst>
        </c:ser>
        <c:ser>
          <c:idx val="4"/>
          <c:order val="4"/>
          <c:tx>
            <c:strRef>
              <c:f>Sheet1!$F$1</c:f>
              <c:strCache>
                <c:ptCount val="1"/>
                <c:pt idx="0">
                  <c:v>Status</c:v>
                </c:pt>
              </c:strCache>
            </c:strRef>
          </c:tx>
          <c:spPr>
            <a:solidFill>
              <a:schemeClr val="accent5"/>
            </a:solidFill>
            <a:ln>
              <a:noFill/>
            </a:ln>
            <a:effectLst/>
          </c:spPr>
          <c:invertIfNegative val="0"/>
          <c:cat>
            <c:strRef>
              <c:f>Sheet1!$A$2</c:f>
              <c:strCache>
                <c:ptCount val="1"/>
                <c:pt idx="0">
                  <c:v>BMW Motorrad South Africa</c:v>
                </c:pt>
              </c:strCache>
            </c:strRef>
          </c:cat>
          <c:val>
            <c:numRef>
              <c:f>Sheet1!$F$2</c:f>
              <c:numCache>
                <c:formatCode>General</c:formatCode>
                <c:ptCount val="1"/>
                <c:pt idx="0">
                  <c:v>6086</c:v>
                </c:pt>
              </c:numCache>
            </c:numRef>
          </c:val>
          <c:extLst>
            <c:ext xmlns:c16="http://schemas.microsoft.com/office/drawing/2014/chart" uri="{C3380CC4-5D6E-409C-BE32-E72D297353CC}">
              <c16:uniqueId val="{00000004-98ED-4216-9110-085C33CDF793}"/>
            </c:ext>
          </c:extLst>
        </c:ser>
        <c:ser>
          <c:idx val="5"/>
          <c:order val="5"/>
          <c:tx>
            <c:strRef>
              <c:f>Sheet1!$G$1</c:f>
              <c:strCache>
                <c:ptCount val="1"/>
                <c:pt idx="0">
                  <c:v>YouTube Video</c:v>
                </c:pt>
              </c:strCache>
            </c:strRef>
          </c:tx>
          <c:spPr>
            <a:solidFill>
              <a:schemeClr val="accent6"/>
            </a:solidFill>
            <a:ln>
              <a:noFill/>
            </a:ln>
            <a:effectLst/>
          </c:spPr>
          <c:invertIfNegative val="0"/>
          <c:cat>
            <c:strRef>
              <c:f>Sheet1!$A$2</c:f>
              <c:strCache>
                <c:ptCount val="1"/>
                <c:pt idx="0">
                  <c:v>BMW Motorrad South Africa</c:v>
                </c:pt>
              </c:strCache>
            </c:strRef>
          </c:cat>
          <c:val>
            <c:numRef>
              <c:f>Sheet1!$G$2</c:f>
              <c:numCache>
                <c:formatCode>General</c:formatCode>
                <c:ptCount val="1"/>
                <c:pt idx="0">
                  <c:v>1069</c:v>
                </c:pt>
              </c:numCache>
            </c:numRef>
          </c:val>
          <c:extLst>
            <c:ext xmlns:c16="http://schemas.microsoft.com/office/drawing/2014/chart" uri="{C3380CC4-5D6E-409C-BE32-E72D297353CC}">
              <c16:uniqueId val="{00000005-98ED-4216-9110-085C33CDF793}"/>
            </c:ext>
          </c:extLst>
        </c:ser>
        <c:dLbls>
          <c:showLegendKey val="0"/>
          <c:showVal val="0"/>
          <c:showCatName val="0"/>
          <c:showSerName val="0"/>
          <c:showPercent val="0"/>
          <c:showBubbleSize val="0"/>
        </c:dLbls>
        <c:gapWidth val="219"/>
        <c:overlap val="-27"/>
        <c:axId val="78283768"/>
        <c:axId val="78284752"/>
      </c:barChart>
      <c:catAx>
        <c:axId val="78283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284752"/>
        <c:crosses val="autoZero"/>
        <c:auto val="1"/>
        <c:lblAlgn val="ctr"/>
        <c:lblOffset val="100"/>
        <c:noMultiLvlLbl val="0"/>
      </c:catAx>
      <c:valAx>
        <c:axId val="78284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283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bmwmotorradsa</c:v>
                </c:pt>
              </c:strCache>
            </c:strRef>
          </c:cat>
          <c:val>
            <c:numRef>
              <c:f>Sheet1!$B$2</c:f>
              <c:numCache>
                <c:formatCode>General</c:formatCode>
                <c:ptCount val="1"/>
                <c:pt idx="0">
                  <c:v>1499.0529411764701</c:v>
                </c:pt>
              </c:numCache>
            </c:numRef>
          </c:val>
          <c:extLst>
            <c:ext xmlns:c16="http://schemas.microsoft.com/office/drawing/2014/chart" uri="{C3380CC4-5D6E-409C-BE32-E72D297353CC}">
              <c16:uniqueId val="{00000000-39EB-484B-817B-677955F679B5}"/>
            </c:ext>
          </c:extLst>
        </c:ser>
        <c:ser>
          <c:idx val="1"/>
          <c:order val="1"/>
          <c:tx>
            <c:strRef>
              <c:f>Sheet1!$C$1</c:f>
              <c:strCache>
                <c:ptCount val="1"/>
                <c:pt idx="0">
                  <c:v>Carousel</c:v>
                </c:pt>
              </c:strCache>
            </c:strRef>
          </c:tx>
          <c:spPr>
            <a:solidFill>
              <a:schemeClr val="accent2"/>
            </a:solidFill>
            <a:ln>
              <a:noFill/>
            </a:ln>
            <a:effectLst/>
          </c:spPr>
          <c:invertIfNegative val="0"/>
          <c:cat>
            <c:strRef>
              <c:f>Sheet1!$A$2</c:f>
              <c:strCache>
                <c:ptCount val="1"/>
                <c:pt idx="0">
                  <c:v>bmwmotorradsa</c:v>
                </c:pt>
              </c:strCache>
            </c:strRef>
          </c:cat>
          <c:val>
            <c:numRef>
              <c:f>Sheet1!$C$2</c:f>
              <c:numCache>
                <c:formatCode>General</c:formatCode>
                <c:ptCount val="1"/>
                <c:pt idx="0">
                  <c:v>996.45</c:v>
                </c:pt>
              </c:numCache>
            </c:numRef>
          </c:val>
          <c:extLst>
            <c:ext xmlns:c16="http://schemas.microsoft.com/office/drawing/2014/chart" uri="{C3380CC4-5D6E-409C-BE32-E72D297353CC}">
              <c16:uniqueId val="{00000001-39EB-484B-817B-677955F679B5}"/>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bmwmotorradsa</c:v>
                </c:pt>
              </c:strCache>
            </c:strRef>
          </c:cat>
          <c:val>
            <c:numRef>
              <c:f>Sheet1!$D$2</c:f>
              <c:numCache>
                <c:formatCode>General</c:formatCode>
                <c:ptCount val="1"/>
                <c:pt idx="0">
                  <c:v>0</c:v>
                </c:pt>
              </c:numCache>
            </c:numRef>
          </c:val>
          <c:extLst>
            <c:ext xmlns:c16="http://schemas.microsoft.com/office/drawing/2014/chart" uri="{C3380CC4-5D6E-409C-BE32-E72D297353CC}">
              <c16:uniqueId val="{00000002-39EB-484B-817B-677955F679B5}"/>
            </c:ext>
          </c:extLst>
        </c:ser>
        <c:ser>
          <c:idx val="3"/>
          <c:order val="3"/>
          <c:tx>
            <c:strRef>
              <c:f>Sheet1!$E$1</c:f>
              <c:strCache>
                <c:ptCount val="1"/>
                <c:pt idx="0">
                  <c:v>Reel</c:v>
                </c:pt>
              </c:strCache>
            </c:strRef>
          </c:tx>
          <c:spPr>
            <a:solidFill>
              <a:schemeClr val="accent4"/>
            </a:solidFill>
            <a:ln>
              <a:noFill/>
            </a:ln>
            <a:effectLst/>
          </c:spPr>
          <c:invertIfNegative val="0"/>
          <c:cat>
            <c:strRef>
              <c:f>Sheet1!$A$2</c:f>
              <c:strCache>
                <c:ptCount val="1"/>
                <c:pt idx="0">
                  <c:v>bmwmotorradsa</c:v>
                </c:pt>
              </c:strCache>
            </c:strRef>
          </c:cat>
          <c:val>
            <c:numRef>
              <c:f>Sheet1!$E$2</c:f>
              <c:numCache>
                <c:formatCode>General</c:formatCode>
                <c:ptCount val="1"/>
                <c:pt idx="0">
                  <c:v>4473.7946428571404</c:v>
                </c:pt>
              </c:numCache>
            </c:numRef>
          </c:val>
          <c:extLst>
            <c:ext xmlns:c16="http://schemas.microsoft.com/office/drawing/2014/chart" uri="{C3380CC4-5D6E-409C-BE32-E72D297353CC}">
              <c16:uniqueId val="{00000003-39EB-484B-817B-677955F679B5}"/>
            </c:ext>
          </c:extLst>
        </c:ser>
        <c:dLbls>
          <c:showLegendKey val="0"/>
          <c:showVal val="0"/>
          <c:showCatName val="0"/>
          <c:showSerName val="0"/>
          <c:showPercent val="0"/>
          <c:showBubbleSize val="0"/>
        </c:dLbls>
        <c:gapWidth val="219"/>
        <c:overlap val="-27"/>
        <c:axId val="78280160"/>
        <c:axId val="78281800"/>
      </c:barChart>
      <c:catAx>
        <c:axId val="78280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281800"/>
        <c:crosses val="autoZero"/>
        <c:auto val="1"/>
        <c:lblAlgn val="ctr"/>
        <c:lblOffset val="100"/>
        <c:noMultiLvlLbl val="0"/>
      </c:catAx>
      <c:valAx>
        <c:axId val="78281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8280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bmwmotorradsa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903.85454545454502</c:v>
                </c:pt>
                <c:pt idx="1">
                  <c:v>3789.5777777777798</c:v>
                </c:pt>
                <c:pt idx="2">
                  <c:v>815.73469387755097</c:v>
                </c:pt>
                <c:pt idx="3">
                  <c:v>991.07500000000005</c:v>
                </c:pt>
                <c:pt idx="4">
                  <c:v>7025.4655172413804</c:v>
                </c:pt>
                <c:pt idx="5">
                  <c:v>1154.9591836734701</c:v>
                </c:pt>
                <c:pt idx="6">
                  <c:v>1125.30434782609</c:v>
                </c:pt>
              </c:numCache>
            </c:numRef>
          </c:val>
          <c:extLst>
            <c:ext xmlns:c16="http://schemas.microsoft.com/office/drawing/2014/chart" uri="{C3380CC4-5D6E-409C-BE32-E72D297353CC}">
              <c16:uniqueId val="{00000000-CC8D-4818-B4FB-6AC0A58D9997}"/>
            </c:ext>
          </c:extLst>
        </c:ser>
        <c:dLbls>
          <c:showLegendKey val="0"/>
          <c:showVal val="0"/>
          <c:showCatName val="0"/>
          <c:showSerName val="0"/>
          <c:showPercent val="0"/>
          <c:showBubbleSize val="0"/>
        </c:dLbls>
        <c:gapWidth val="219"/>
        <c:overlap val="-27"/>
        <c:axId val="395102440"/>
        <c:axId val="395101456"/>
      </c:barChart>
      <c:catAx>
        <c:axId val="395102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01456"/>
        <c:crosses val="autoZero"/>
        <c:auto val="1"/>
        <c:lblAlgn val="ctr"/>
        <c:lblOffset val="100"/>
        <c:noMultiLvlLbl val="0"/>
      </c:catAx>
      <c:valAx>
        <c:axId val="395101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102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BMW Motorrad South Africa</c:v>
                </c:pt>
              </c:strCache>
            </c:strRef>
          </c:tx>
          <c:spPr>
            <a:solidFill>
              <a:schemeClr val="accent1"/>
            </a:solidFill>
            <a:ln>
              <a:noFill/>
            </a:ln>
            <a:effectLst/>
          </c:spPr>
          <c:invertIfNegative val="0"/>
          <c:cat>
            <c:strRef>
              <c:f>Sheet1!$A$2:$A$7</c:f>
              <c:strCache>
                <c:ptCount val="6"/>
                <c:pt idx="0">
                  <c:v>Album</c:v>
                </c:pt>
                <c:pt idx="1">
                  <c:v>Link</c:v>
                </c:pt>
                <c:pt idx="2">
                  <c:v>Photo</c:v>
                </c:pt>
                <c:pt idx="3">
                  <c:v>Reel</c:v>
                </c:pt>
                <c:pt idx="4">
                  <c:v>Status</c:v>
                </c:pt>
                <c:pt idx="5">
                  <c:v>YouTube Video</c:v>
                </c:pt>
              </c:strCache>
            </c:strRef>
          </c:cat>
          <c:val>
            <c:numRef>
              <c:f>Sheet1!$B$2:$B$7</c:f>
              <c:numCache>
                <c:formatCode>General</c:formatCode>
                <c:ptCount val="6"/>
                <c:pt idx="0">
                  <c:v>3.15335432344119</c:v>
                </c:pt>
                <c:pt idx="1">
                  <c:v>0</c:v>
                </c:pt>
                <c:pt idx="2">
                  <c:v>7.4841462008532202</c:v>
                </c:pt>
                <c:pt idx="3">
                  <c:v>8.9855072463768106</c:v>
                </c:pt>
                <c:pt idx="4">
                  <c:v>48.588143525741003</c:v>
                </c:pt>
                <c:pt idx="5">
                  <c:v>0</c:v>
                </c:pt>
              </c:numCache>
            </c:numRef>
          </c:val>
          <c:extLst>
            <c:ext xmlns:c16="http://schemas.microsoft.com/office/drawing/2014/chart" uri="{C3380CC4-5D6E-409C-BE32-E72D297353CC}">
              <c16:uniqueId val="{00000000-757C-4769-8527-41AAA2C703E9}"/>
            </c:ext>
          </c:extLst>
        </c:ser>
        <c:dLbls>
          <c:showLegendKey val="0"/>
          <c:showVal val="0"/>
          <c:showCatName val="0"/>
          <c:showSerName val="0"/>
          <c:showPercent val="0"/>
          <c:showBubbleSize val="0"/>
        </c:dLbls>
        <c:gapWidth val="219"/>
        <c:overlap val="-27"/>
        <c:axId val="389482280"/>
        <c:axId val="389481296"/>
      </c:barChart>
      <c:catAx>
        <c:axId val="389482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81296"/>
        <c:crosses val="autoZero"/>
        <c:auto val="1"/>
        <c:lblAlgn val="ctr"/>
        <c:lblOffset val="100"/>
        <c:noMultiLvlLbl val="0"/>
      </c:catAx>
      <c:valAx>
        <c:axId val="389481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8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Image</c:v>
                </c:pt>
              </c:strCache>
            </c:strRef>
          </c:tx>
          <c:spPr>
            <a:solidFill>
              <a:schemeClr val="accent1"/>
            </a:solidFill>
            <a:ln>
              <a:noFill/>
            </a:ln>
            <a:effectLst/>
          </c:spPr>
          <c:invertIfNegative val="0"/>
          <c:cat>
            <c:strRef>
              <c:f>Sheet1!$A$2</c:f>
              <c:strCache>
                <c:ptCount val="1"/>
                <c:pt idx="0">
                  <c:v>bmwmotorradsa</c:v>
                </c:pt>
              </c:strCache>
            </c:strRef>
          </c:cat>
          <c:val>
            <c:numRef>
              <c:f>Sheet1!$B$2</c:f>
              <c:numCache>
                <c:formatCode>General</c:formatCode>
                <c:ptCount val="1"/>
                <c:pt idx="0">
                  <c:v>156.81764705882401</c:v>
                </c:pt>
              </c:numCache>
            </c:numRef>
          </c:val>
          <c:extLst>
            <c:ext xmlns:c16="http://schemas.microsoft.com/office/drawing/2014/chart" uri="{C3380CC4-5D6E-409C-BE32-E72D297353CC}">
              <c16:uniqueId val="{00000000-E7E3-45B2-A19F-3ECD29E11CFB}"/>
            </c:ext>
          </c:extLst>
        </c:ser>
        <c:ser>
          <c:idx val="1"/>
          <c:order val="1"/>
          <c:tx>
            <c:strRef>
              <c:f>Sheet1!$C$1</c:f>
              <c:strCache>
                <c:ptCount val="1"/>
                <c:pt idx="0">
                  <c:v>Carousel</c:v>
                </c:pt>
              </c:strCache>
            </c:strRef>
          </c:tx>
          <c:spPr>
            <a:solidFill>
              <a:schemeClr val="accent2"/>
            </a:solidFill>
            <a:ln>
              <a:noFill/>
            </a:ln>
            <a:effectLst/>
          </c:spPr>
          <c:invertIfNegative val="0"/>
          <c:cat>
            <c:strRef>
              <c:f>Sheet1!$A$2</c:f>
              <c:strCache>
                <c:ptCount val="1"/>
                <c:pt idx="0">
                  <c:v>bmwmotorradsa</c:v>
                </c:pt>
              </c:strCache>
            </c:strRef>
          </c:cat>
          <c:val>
            <c:numRef>
              <c:f>Sheet1!$C$2</c:f>
              <c:numCache>
                <c:formatCode>General</c:formatCode>
                <c:ptCount val="1"/>
                <c:pt idx="0">
                  <c:v>99.9</c:v>
                </c:pt>
              </c:numCache>
            </c:numRef>
          </c:val>
          <c:extLst>
            <c:ext xmlns:c16="http://schemas.microsoft.com/office/drawing/2014/chart" uri="{C3380CC4-5D6E-409C-BE32-E72D297353CC}">
              <c16:uniqueId val="{00000001-E7E3-45B2-A19F-3ECD29E11CFB}"/>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bmwmotorradsa</c:v>
                </c:pt>
              </c:strCache>
            </c:strRef>
          </c:cat>
          <c:val>
            <c:numRef>
              <c:f>Sheet1!$D$2</c:f>
              <c:numCache>
                <c:formatCode>General</c:formatCode>
                <c:ptCount val="1"/>
                <c:pt idx="0">
                  <c:v>0</c:v>
                </c:pt>
              </c:numCache>
            </c:numRef>
          </c:val>
          <c:extLst>
            <c:ext xmlns:c16="http://schemas.microsoft.com/office/drawing/2014/chart" uri="{C3380CC4-5D6E-409C-BE32-E72D297353CC}">
              <c16:uniqueId val="{00000002-E7E3-45B2-A19F-3ECD29E11CFB}"/>
            </c:ext>
          </c:extLst>
        </c:ser>
        <c:ser>
          <c:idx val="3"/>
          <c:order val="3"/>
          <c:tx>
            <c:strRef>
              <c:f>Sheet1!$E$1</c:f>
              <c:strCache>
                <c:ptCount val="1"/>
                <c:pt idx="0">
                  <c:v>Reel</c:v>
                </c:pt>
              </c:strCache>
            </c:strRef>
          </c:tx>
          <c:spPr>
            <a:solidFill>
              <a:schemeClr val="accent4"/>
            </a:solidFill>
            <a:ln>
              <a:noFill/>
            </a:ln>
            <a:effectLst/>
          </c:spPr>
          <c:invertIfNegative val="0"/>
          <c:cat>
            <c:strRef>
              <c:f>Sheet1!$A$2</c:f>
              <c:strCache>
                <c:ptCount val="1"/>
                <c:pt idx="0">
                  <c:v>bmwmotorradsa</c:v>
                </c:pt>
              </c:strCache>
            </c:strRef>
          </c:cat>
          <c:val>
            <c:numRef>
              <c:f>Sheet1!$E$2</c:f>
              <c:numCache>
                <c:formatCode>General</c:formatCode>
                <c:ptCount val="1"/>
                <c:pt idx="0">
                  <c:v>453.88392857142901</c:v>
                </c:pt>
              </c:numCache>
            </c:numRef>
          </c:val>
          <c:extLst>
            <c:ext xmlns:c16="http://schemas.microsoft.com/office/drawing/2014/chart" uri="{C3380CC4-5D6E-409C-BE32-E72D297353CC}">
              <c16:uniqueId val="{00000003-E7E3-45B2-A19F-3ECD29E11CFB}"/>
            </c:ext>
          </c:extLst>
        </c:ser>
        <c:dLbls>
          <c:showLegendKey val="0"/>
          <c:showVal val="0"/>
          <c:showCatName val="0"/>
          <c:showSerName val="0"/>
          <c:showPercent val="0"/>
          <c:showBubbleSize val="0"/>
        </c:dLbls>
        <c:gapWidth val="219"/>
        <c:overlap val="-27"/>
        <c:axId val="389479656"/>
        <c:axId val="389488512"/>
      </c:barChart>
      <c:catAx>
        <c:axId val="3894796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88512"/>
        <c:crosses val="autoZero"/>
        <c:auto val="1"/>
        <c:lblAlgn val="ctr"/>
        <c:lblOffset val="100"/>
        <c:noMultiLvlLbl val="0"/>
      </c:catAx>
      <c:valAx>
        <c:axId val="389488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4796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9/2/2026</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9/2/2026</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9/2/2026</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9/2/2026</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9/2/2026</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3E84E-76B0-428A-828F-73ACEB424EA6}"/>
              </a:ext>
            </a:extLst>
          </p:cNvPr>
          <p:cNvSpPr>
            <a:spLocks noGrp="1"/>
          </p:cNvSpPr>
          <p:nvPr>
            <p:ph type="ctrTitle"/>
          </p:nvPr>
        </p:nvSpPr>
        <p:spPr/>
        <p:txBody>
          <a:bodyPr/>
          <a:lstStyle/>
          <a:p>
            <a:r>
              <a:rPr lang="en-US"/>
              <a:t>Social Media Dashboard</a:t>
            </a:r>
          </a:p>
        </p:txBody>
      </p:sp>
      <p:sp>
        <p:nvSpPr>
          <p:cNvPr id="3" name="Subtitle 2">
            <a:extLst>
              <a:ext uri="{FF2B5EF4-FFF2-40B4-BE49-F238E27FC236}">
                <a16:creationId xmlns:a16="http://schemas.microsoft.com/office/drawing/2014/main" id="{1DE0D018-2671-423F-97B6-C317B4C341C7}"/>
              </a:ext>
            </a:extLst>
          </p:cNvPr>
          <p:cNvSpPr>
            <a:spLocks noGrp="1"/>
          </p:cNvSpPr>
          <p:nvPr>
            <p:ph type="subTitle" idx="1"/>
          </p:nvPr>
        </p:nvSpPr>
        <p:spPr/>
        <p:txBody>
          <a:bodyPr/>
          <a:lstStyle/>
          <a:p>
            <a:r>
              <a:rPr lang="en-US"/>
              <a:t>LOBECO GmbH</a:t>
            </a:r>
          </a:p>
        </p:txBody>
      </p:sp>
    </p:spTree>
    <p:extLst>
      <p:ext uri="{BB962C8B-B14F-4D97-AF65-F5344CB8AC3E}">
        <p14:creationId xmlns:p14="http://schemas.microsoft.com/office/powerpoint/2010/main" val="6721607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DD15EE-B068-4244-B4B0-76D8AFB0C36E}"/>
              </a:ext>
            </a:extLst>
          </p:cNvPr>
          <p:cNvSpPr>
            <a:spLocks noGrp="1"/>
          </p:cNvSpPr>
          <p:nvPr>
            <p:ph type="title"/>
          </p:nvPr>
        </p:nvSpPr>
        <p:spPr/>
        <p:txBody>
          <a:bodyPr/>
          <a:lstStyle/>
          <a:p>
            <a:r>
              <a:rPr lang="en-US"/>
              <a:t>Facebook Followers Total | All profiles</a:t>
            </a:r>
          </a:p>
        </p:txBody>
      </p:sp>
      <p:graphicFrame>
        <p:nvGraphicFramePr>
          <p:cNvPr id="6" name="Chart Placeholder 5">
            <a:extLst>
              <a:ext uri="{FF2B5EF4-FFF2-40B4-BE49-F238E27FC236}">
                <a16:creationId xmlns:a16="http://schemas.microsoft.com/office/drawing/2014/main" id="{4E13D248-191F-4171-9CFD-C45A4420F1C9}"/>
              </a:ext>
            </a:extLst>
          </p:cNvPr>
          <p:cNvGraphicFramePr>
            <a:graphicFrameLocks noGrp="1"/>
          </p:cNvGraphicFramePr>
          <p:nvPr>
            <p:ph type="chart" sz="quarter" idx="13"/>
            <p:extLst>
              <p:ext uri="{D42A27DB-BD31-4B8C-83A1-F6EECF244321}">
                <p14:modId xmlns:p14="http://schemas.microsoft.com/office/powerpoint/2010/main" val="19430684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BF415C-ECC0-48FD-9B6E-988A6E986FE4}"/>
              </a:ext>
            </a:extLst>
          </p:cNvPr>
          <p:cNvSpPr>
            <a:spLocks noGrp="1"/>
          </p:cNvSpPr>
          <p:nvPr>
            <p:ph type="body" sz="quarter" idx="14"/>
          </p:nvPr>
        </p:nvSpPr>
        <p:spPr/>
        <p:txBody>
          <a:bodyPr/>
          <a:lstStyle/>
          <a:p>
            <a:r>
              <a:rPr lang="en-US"/>
              <a:t>11/01/2025 - 12/31/2026</a:t>
            </a:r>
          </a:p>
        </p:txBody>
      </p:sp>
      <p:sp>
        <p:nvSpPr>
          <p:cNvPr id="5" name="Footer Placeholder 4">
            <a:extLst>
              <a:ext uri="{FF2B5EF4-FFF2-40B4-BE49-F238E27FC236}">
                <a16:creationId xmlns:a16="http://schemas.microsoft.com/office/drawing/2014/main" id="{32A05AD3-EEDB-49E0-947F-D07C2B25EF3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09607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EBDE2A-3295-4B07-A9BB-F52F957D796E}"/>
              </a:ext>
            </a:extLst>
          </p:cNvPr>
          <p:cNvSpPr>
            <a:spLocks noGrp="1"/>
          </p:cNvSpPr>
          <p:nvPr>
            <p:ph type="title"/>
          </p:nvPr>
        </p:nvSpPr>
        <p:spPr/>
        <p:txBody>
          <a:bodyPr/>
          <a:lstStyle/>
          <a:p>
            <a:r>
              <a:rPr lang="en-US"/>
              <a:t>Facebook Organic Reach over Time | All profiles</a:t>
            </a:r>
          </a:p>
        </p:txBody>
      </p:sp>
      <p:graphicFrame>
        <p:nvGraphicFramePr>
          <p:cNvPr id="6" name="Chart Placeholder 5">
            <a:extLst>
              <a:ext uri="{FF2B5EF4-FFF2-40B4-BE49-F238E27FC236}">
                <a16:creationId xmlns:a16="http://schemas.microsoft.com/office/drawing/2014/main" id="{99E10205-0E68-4572-8428-6B1F02410864}"/>
              </a:ext>
            </a:extLst>
          </p:cNvPr>
          <p:cNvGraphicFramePr>
            <a:graphicFrameLocks noGrp="1"/>
          </p:cNvGraphicFramePr>
          <p:nvPr>
            <p:ph type="chart" sz="quarter" idx="13"/>
            <p:extLst>
              <p:ext uri="{D42A27DB-BD31-4B8C-83A1-F6EECF244321}">
                <p14:modId xmlns:p14="http://schemas.microsoft.com/office/powerpoint/2010/main" val="2812205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AFE834-27B7-4891-BDF7-36798067E606}"/>
              </a:ext>
            </a:extLst>
          </p:cNvPr>
          <p:cNvSpPr>
            <a:spLocks noGrp="1"/>
          </p:cNvSpPr>
          <p:nvPr>
            <p:ph type="body" sz="quarter" idx="14"/>
          </p:nvPr>
        </p:nvSpPr>
        <p:spPr/>
        <p:txBody>
          <a:bodyPr/>
          <a:lstStyle/>
          <a:p>
            <a:r>
              <a:rPr lang="en-US"/>
              <a:t>11/01/2025 - 12/31/2026</a:t>
            </a:r>
          </a:p>
        </p:txBody>
      </p:sp>
      <p:sp>
        <p:nvSpPr>
          <p:cNvPr id="5" name="Footer Placeholder 4">
            <a:extLst>
              <a:ext uri="{FF2B5EF4-FFF2-40B4-BE49-F238E27FC236}">
                <a16:creationId xmlns:a16="http://schemas.microsoft.com/office/drawing/2014/main" id="{18E249F2-741C-4EE4-AB5B-DD5C642087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259626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8E740-6299-4F42-8BF8-303EF525EC2E}"/>
              </a:ext>
            </a:extLst>
          </p:cNvPr>
          <p:cNvSpPr>
            <a:spLocks noGrp="1"/>
          </p:cNvSpPr>
          <p:nvPr>
            <p:ph type="title"/>
          </p:nvPr>
        </p:nvSpPr>
        <p:spPr/>
        <p:txBody>
          <a:bodyPr/>
          <a:lstStyle/>
          <a:p>
            <a:r>
              <a:rPr lang="en-US"/>
              <a:t>Facebook Total Engagements Over Time | All profiles</a:t>
            </a:r>
          </a:p>
        </p:txBody>
      </p:sp>
      <p:graphicFrame>
        <p:nvGraphicFramePr>
          <p:cNvPr id="6" name="Chart Placeholder 5">
            <a:extLst>
              <a:ext uri="{FF2B5EF4-FFF2-40B4-BE49-F238E27FC236}">
                <a16:creationId xmlns:a16="http://schemas.microsoft.com/office/drawing/2014/main" id="{4859EB47-3016-471C-937A-5C852B440DA3}"/>
              </a:ext>
            </a:extLst>
          </p:cNvPr>
          <p:cNvGraphicFramePr>
            <a:graphicFrameLocks noGrp="1"/>
          </p:cNvGraphicFramePr>
          <p:nvPr>
            <p:ph type="chart" sz="quarter" idx="13"/>
            <p:extLst>
              <p:ext uri="{D42A27DB-BD31-4B8C-83A1-F6EECF244321}">
                <p14:modId xmlns:p14="http://schemas.microsoft.com/office/powerpoint/2010/main" val="1708382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5029E5-8B8F-44D3-88DD-D861BB592758}"/>
              </a:ext>
            </a:extLst>
          </p:cNvPr>
          <p:cNvSpPr>
            <a:spLocks noGrp="1"/>
          </p:cNvSpPr>
          <p:nvPr>
            <p:ph type="body" sz="quarter" idx="14"/>
          </p:nvPr>
        </p:nvSpPr>
        <p:spPr/>
        <p:txBody>
          <a:bodyPr/>
          <a:lstStyle/>
          <a:p>
            <a:r>
              <a:rPr lang="en-US"/>
              <a:t>11/01/2025 - 12/31/2026</a:t>
            </a:r>
          </a:p>
        </p:txBody>
      </p:sp>
      <p:sp>
        <p:nvSpPr>
          <p:cNvPr id="5" name="Footer Placeholder 4">
            <a:extLst>
              <a:ext uri="{FF2B5EF4-FFF2-40B4-BE49-F238E27FC236}">
                <a16:creationId xmlns:a16="http://schemas.microsoft.com/office/drawing/2014/main" id="{8B3C95D6-ABE9-4472-BD1B-E2BC21F489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845084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474C8-F62A-41BA-B8EA-7C86665C2DB6}"/>
              </a:ext>
            </a:extLst>
          </p:cNvPr>
          <p:cNvSpPr>
            <a:spLocks noGrp="1"/>
          </p:cNvSpPr>
          <p:nvPr>
            <p:ph type="title"/>
          </p:nvPr>
        </p:nvSpPr>
        <p:spPr/>
        <p:txBody>
          <a:bodyPr/>
          <a:lstStyle/>
          <a:p>
            <a:r>
              <a:rPr lang="en-US"/>
              <a:t>Instagram Followers Total | All profiles</a:t>
            </a:r>
          </a:p>
        </p:txBody>
      </p:sp>
      <p:graphicFrame>
        <p:nvGraphicFramePr>
          <p:cNvPr id="6" name="Chart Placeholder 5">
            <a:extLst>
              <a:ext uri="{FF2B5EF4-FFF2-40B4-BE49-F238E27FC236}">
                <a16:creationId xmlns:a16="http://schemas.microsoft.com/office/drawing/2014/main" id="{46647E93-9E29-46D8-9163-02FC7C5C5F5E}"/>
              </a:ext>
            </a:extLst>
          </p:cNvPr>
          <p:cNvGraphicFramePr>
            <a:graphicFrameLocks noGrp="1"/>
          </p:cNvGraphicFramePr>
          <p:nvPr>
            <p:ph type="chart" sz="quarter" idx="13"/>
            <p:extLst>
              <p:ext uri="{D42A27DB-BD31-4B8C-83A1-F6EECF244321}">
                <p14:modId xmlns:p14="http://schemas.microsoft.com/office/powerpoint/2010/main" val="21998753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9FF5F9-A544-4FE5-8D58-8C19D2F115D9}"/>
              </a:ext>
            </a:extLst>
          </p:cNvPr>
          <p:cNvSpPr>
            <a:spLocks noGrp="1"/>
          </p:cNvSpPr>
          <p:nvPr>
            <p:ph type="body" sz="quarter" idx="14"/>
          </p:nvPr>
        </p:nvSpPr>
        <p:spPr/>
        <p:txBody>
          <a:bodyPr/>
          <a:lstStyle/>
          <a:p>
            <a:r>
              <a:rPr lang="en-US"/>
              <a:t>11/01/2025 - 12/31/2026</a:t>
            </a:r>
          </a:p>
        </p:txBody>
      </p:sp>
      <p:sp>
        <p:nvSpPr>
          <p:cNvPr id="5" name="Footer Placeholder 4">
            <a:extLst>
              <a:ext uri="{FF2B5EF4-FFF2-40B4-BE49-F238E27FC236}">
                <a16:creationId xmlns:a16="http://schemas.microsoft.com/office/drawing/2014/main" id="{1A3B21C8-9801-4445-A09A-66DAE53AB8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900109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212361-2BEC-4368-9CCD-51442A8899CC}"/>
              </a:ext>
            </a:extLst>
          </p:cNvPr>
          <p:cNvSpPr>
            <a:spLocks noGrp="1"/>
          </p:cNvSpPr>
          <p:nvPr>
            <p:ph type="title"/>
          </p:nvPr>
        </p:nvSpPr>
        <p:spPr/>
        <p:txBody>
          <a:bodyPr/>
          <a:lstStyle/>
          <a:p>
            <a:r>
              <a:rPr lang="en-US"/>
              <a:t>Instagram Reach | All profiles</a:t>
            </a:r>
          </a:p>
        </p:txBody>
      </p:sp>
      <p:graphicFrame>
        <p:nvGraphicFramePr>
          <p:cNvPr id="6" name="Chart Placeholder 5">
            <a:extLst>
              <a:ext uri="{FF2B5EF4-FFF2-40B4-BE49-F238E27FC236}">
                <a16:creationId xmlns:a16="http://schemas.microsoft.com/office/drawing/2014/main" id="{39D1941D-A5F9-4D9B-8C1E-FCAC7307578E}"/>
              </a:ext>
            </a:extLst>
          </p:cNvPr>
          <p:cNvGraphicFramePr>
            <a:graphicFrameLocks noGrp="1"/>
          </p:cNvGraphicFramePr>
          <p:nvPr>
            <p:ph type="chart" sz="quarter" idx="13"/>
            <p:extLst>
              <p:ext uri="{D42A27DB-BD31-4B8C-83A1-F6EECF244321}">
                <p14:modId xmlns:p14="http://schemas.microsoft.com/office/powerpoint/2010/main" val="35719619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181BEBA-60F1-475F-A315-889B522DA5AF}"/>
              </a:ext>
            </a:extLst>
          </p:cNvPr>
          <p:cNvSpPr>
            <a:spLocks noGrp="1"/>
          </p:cNvSpPr>
          <p:nvPr>
            <p:ph type="body" sz="quarter" idx="14"/>
          </p:nvPr>
        </p:nvSpPr>
        <p:spPr/>
        <p:txBody>
          <a:bodyPr/>
          <a:lstStyle/>
          <a:p>
            <a:r>
              <a:rPr lang="en-US"/>
              <a:t>11/01/2025 - 12/31/2026</a:t>
            </a:r>
          </a:p>
        </p:txBody>
      </p:sp>
      <p:sp>
        <p:nvSpPr>
          <p:cNvPr id="5" name="Footer Placeholder 4">
            <a:extLst>
              <a:ext uri="{FF2B5EF4-FFF2-40B4-BE49-F238E27FC236}">
                <a16:creationId xmlns:a16="http://schemas.microsoft.com/office/drawing/2014/main" id="{713F08E9-BB3E-4101-9DB5-AEAFC1B622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26709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1588B-66F3-4303-B90D-7281E0D631D5}"/>
              </a:ext>
            </a:extLst>
          </p:cNvPr>
          <p:cNvSpPr>
            <a:spLocks noGrp="1"/>
          </p:cNvSpPr>
          <p:nvPr>
            <p:ph type="title"/>
          </p:nvPr>
        </p:nvSpPr>
        <p:spPr/>
        <p:txBody>
          <a:bodyPr/>
          <a:lstStyle/>
          <a:p>
            <a:r>
              <a:rPr lang="en-US"/>
              <a:t>Instagram Total Interactions | All profiles</a:t>
            </a:r>
          </a:p>
        </p:txBody>
      </p:sp>
      <p:graphicFrame>
        <p:nvGraphicFramePr>
          <p:cNvPr id="6" name="Chart Placeholder 5">
            <a:extLst>
              <a:ext uri="{FF2B5EF4-FFF2-40B4-BE49-F238E27FC236}">
                <a16:creationId xmlns:a16="http://schemas.microsoft.com/office/drawing/2014/main" id="{956BAE73-F713-4EC7-AACD-AB6F2E3BF3D4}"/>
              </a:ext>
            </a:extLst>
          </p:cNvPr>
          <p:cNvGraphicFramePr>
            <a:graphicFrameLocks noGrp="1"/>
          </p:cNvGraphicFramePr>
          <p:nvPr>
            <p:ph type="chart" sz="quarter" idx="13"/>
            <p:extLst>
              <p:ext uri="{D42A27DB-BD31-4B8C-83A1-F6EECF244321}">
                <p14:modId xmlns:p14="http://schemas.microsoft.com/office/powerpoint/2010/main" val="236959915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9DFD48B-2408-48C7-8B63-3531CD5822FE}"/>
              </a:ext>
            </a:extLst>
          </p:cNvPr>
          <p:cNvSpPr>
            <a:spLocks noGrp="1"/>
          </p:cNvSpPr>
          <p:nvPr>
            <p:ph type="body" sz="quarter" idx="14"/>
          </p:nvPr>
        </p:nvSpPr>
        <p:spPr/>
        <p:txBody>
          <a:bodyPr/>
          <a:lstStyle/>
          <a:p>
            <a:r>
              <a:rPr lang="en-US"/>
              <a:t>11/01/2025 - 12/31/2026</a:t>
            </a:r>
          </a:p>
        </p:txBody>
      </p:sp>
      <p:sp>
        <p:nvSpPr>
          <p:cNvPr id="5" name="Footer Placeholder 4">
            <a:extLst>
              <a:ext uri="{FF2B5EF4-FFF2-40B4-BE49-F238E27FC236}">
                <a16:creationId xmlns:a16="http://schemas.microsoft.com/office/drawing/2014/main" id="{C84F3B2C-22E3-43DB-AD10-321C3ADCC2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44357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3AA8B-BA1D-4FA4-8AD0-8FA79C63B6C0}"/>
              </a:ext>
            </a:extLst>
          </p:cNvPr>
          <p:cNvSpPr>
            <a:spLocks noGrp="1"/>
          </p:cNvSpPr>
          <p:nvPr>
            <p:ph type="title"/>
          </p:nvPr>
        </p:nvSpPr>
        <p:spPr/>
        <p:txBody>
          <a:bodyPr/>
          <a:lstStyle/>
          <a:p>
            <a:r>
              <a:rPr lang="en-US"/>
              <a:t>Instagram Followers Demographics | All profiles</a:t>
            </a:r>
          </a:p>
        </p:txBody>
      </p:sp>
      <p:graphicFrame>
        <p:nvGraphicFramePr>
          <p:cNvPr id="6" name="Chart Placeholder 5">
            <a:extLst>
              <a:ext uri="{FF2B5EF4-FFF2-40B4-BE49-F238E27FC236}">
                <a16:creationId xmlns:a16="http://schemas.microsoft.com/office/drawing/2014/main" id="{5F92F7A7-AD08-4D15-B2E2-94967A61F436}"/>
              </a:ext>
            </a:extLst>
          </p:cNvPr>
          <p:cNvGraphicFramePr>
            <a:graphicFrameLocks noGrp="1"/>
          </p:cNvGraphicFramePr>
          <p:nvPr>
            <p:ph type="chart" sz="quarter" idx="13"/>
            <p:extLst>
              <p:ext uri="{D42A27DB-BD31-4B8C-83A1-F6EECF244321}">
                <p14:modId xmlns:p14="http://schemas.microsoft.com/office/powerpoint/2010/main" val="33343241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52C90B-144F-435E-B876-340270235E6A}"/>
              </a:ext>
            </a:extLst>
          </p:cNvPr>
          <p:cNvSpPr>
            <a:spLocks noGrp="1"/>
          </p:cNvSpPr>
          <p:nvPr>
            <p:ph type="body" sz="quarter" idx="14"/>
          </p:nvPr>
        </p:nvSpPr>
        <p:spPr/>
        <p:txBody>
          <a:bodyPr/>
          <a:lstStyle/>
          <a:p>
            <a:r>
              <a:rPr lang="en-US"/>
              <a:t>11/01/2025 - 12/31/2026</a:t>
            </a:r>
          </a:p>
        </p:txBody>
      </p:sp>
      <p:sp>
        <p:nvSpPr>
          <p:cNvPr id="5" name="Footer Placeholder 4">
            <a:extLst>
              <a:ext uri="{FF2B5EF4-FFF2-40B4-BE49-F238E27FC236}">
                <a16:creationId xmlns:a16="http://schemas.microsoft.com/office/drawing/2014/main" id="{77890C85-16FC-4EDD-B452-F8A1854A37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49621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8172F-84A7-4B2C-9079-3D3F711E383B}"/>
              </a:ext>
            </a:extLst>
          </p:cNvPr>
          <p:cNvSpPr>
            <a:spLocks noGrp="1"/>
          </p:cNvSpPr>
          <p:nvPr>
            <p:ph type="title"/>
          </p:nvPr>
        </p:nvSpPr>
        <p:spPr/>
        <p:txBody>
          <a:bodyPr/>
          <a:lstStyle/>
          <a:p>
            <a:r>
              <a:rPr lang="en-US"/>
              <a:t>Facebook Reach by Post Type  | All profiles</a:t>
            </a:r>
          </a:p>
        </p:txBody>
      </p:sp>
      <p:graphicFrame>
        <p:nvGraphicFramePr>
          <p:cNvPr id="6" name="Chart Placeholder 5">
            <a:extLst>
              <a:ext uri="{FF2B5EF4-FFF2-40B4-BE49-F238E27FC236}">
                <a16:creationId xmlns:a16="http://schemas.microsoft.com/office/drawing/2014/main" id="{CB8A4B05-99CC-4B34-9CAD-AECD4949644C}"/>
              </a:ext>
            </a:extLst>
          </p:cNvPr>
          <p:cNvGraphicFramePr>
            <a:graphicFrameLocks noGrp="1"/>
          </p:cNvGraphicFramePr>
          <p:nvPr>
            <p:ph type="chart" sz="quarter" idx="13"/>
            <p:extLst>
              <p:ext uri="{D42A27DB-BD31-4B8C-83A1-F6EECF244321}">
                <p14:modId xmlns:p14="http://schemas.microsoft.com/office/powerpoint/2010/main" val="17103096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206CB9-3F45-494B-8CC3-3D8923888F55}"/>
              </a:ext>
            </a:extLst>
          </p:cNvPr>
          <p:cNvSpPr>
            <a:spLocks noGrp="1"/>
          </p:cNvSpPr>
          <p:nvPr>
            <p:ph type="body" sz="quarter" idx="14"/>
          </p:nvPr>
        </p:nvSpPr>
        <p:spPr/>
        <p:txBody>
          <a:bodyPr/>
          <a:lstStyle/>
          <a:p>
            <a:r>
              <a:rPr lang="en-US"/>
              <a:t>11/01/2025 - 12/31/2026</a:t>
            </a:r>
          </a:p>
        </p:txBody>
      </p:sp>
      <p:sp>
        <p:nvSpPr>
          <p:cNvPr id="5" name="Footer Placeholder 4">
            <a:extLst>
              <a:ext uri="{FF2B5EF4-FFF2-40B4-BE49-F238E27FC236}">
                <a16:creationId xmlns:a16="http://schemas.microsoft.com/office/drawing/2014/main" id="{D10A2F16-5106-4166-8D01-7BE6C32724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32056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23D6B-D563-4D6E-B5C8-CDDD373DB823}"/>
              </a:ext>
            </a:extLst>
          </p:cNvPr>
          <p:cNvSpPr>
            <a:spLocks noGrp="1"/>
          </p:cNvSpPr>
          <p:nvPr>
            <p:ph type="title"/>
          </p:nvPr>
        </p:nvSpPr>
        <p:spPr/>
        <p:txBody>
          <a:bodyPr/>
          <a:lstStyle/>
          <a:p>
            <a:r>
              <a:rPr lang="en-US"/>
              <a:t>Instagram Organic Reach by Post Type  | All profiles</a:t>
            </a:r>
          </a:p>
        </p:txBody>
      </p:sp>
      <p:graphicFrame>
        <p:nvGraphicFramePr>
          <p:cNvPr id="6" name="Chart Placeholder 5">
            <a:extLst>
              <a:ext uri="{FF2B5EF4-FFF2-40B4-BE49-F238E27FC236}">
                <a16:creationId xmlns:a16="http://schemas.microsoft.com/office/drawing/2014/main" id="{86537F8C-EF5C-4191-9C49-EFA73D0AF0F7}"/>
              </a:ext>
            </a:extLst>
          </p:cNvPr>
          <p:cNvGraphicFramePr>
            <a:graphicFrameLocks noGrp="1"/>
          </p:cNvGraphicFramePr>
          <p:nvPr>
            <p:ph type="chart" sz="quarter" idx="13"/>
            <p:extLst>
              <p:ext uri="{D42A27DB-BD31-4B8C-83A1-F6EECF244321}">
                <p14:modId xmlns:p14="http://schemas.microsoft.com/office/powerpoint/2010/main" val="1027617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ACDF25-9A31-4D87-A05D-ACCFBDFEA742}"/>
              </a:ext>
            </a:extLst>
          </p:cNvPr>
          <p:cNvSpPr>
            <a:spLocks noGrp="1"/>
          </p:cNvSpPr>
          <p:nvPr>
            <p:ph type="body" sz="quarter" idx="14"/>
          </p:nvPr>
        </p:nvSpPr>
        <p:spPr/>
        <p:txBody>
          <a:bodyPr/>
          <a:lstStyle/>
          <a:p>
            <a:r>
              <a:rPr lang="en-US"/>
              <a:t>11/01/2025 - 12/31/2026</a:t>
            </a:r>
          </a:p>
        </p:txBody>
      </p:sp>
      <p:sp>
        <p:nvSpPr>
          <p:cNvPr id="5" name="Footer Placeholder 4">
            <a:extLst>
              <a:ext uri="{FF2B5EF4-FFF2-40B4-BE49-F238E27FC236}">
                <a16:creationId xmlns:a16="http://schemas.microsoft.com/office/drawing/2014/main" id="{36D29CD9-4726-460C-AF84-38DF6FA639C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4858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6B114-416F-4F74-B90E-680987AECA51}"/>
              </a:ext>
            </a:extLst>
          </p:cNvPr>
          <p:cNvSpPr>
            <a:spLocks noGrp="1"/>
          </p:cNvSpPr>
          <p:nvPr>
            <p:ph type="title"/>
          </p:nvPr>
        </p:nvSpPr>
        <p:spPr/>
        <p:txBody>
          <a:bodyPr/>
          <a:lstStyle/>
          <a:p>
            <a:r>
              <a:rPr lang="en-US"/>
              <a:t>Instagram Organic Reach By Weekday | All profiles</a:t>
            </a:r>
          </a:p>
        </p:txBody>
      </p:sp>
      <p:graphicFrame>
        <p:nvGraphicFramePr>
          <p:cNvPr id="6" name="Chart Placeholder 5">
            <a:extLst>
              <a:ext uri="{FF2B5EF4-FFF2-40B4-BE49-F238E27FC236}">
                <a16:creationId xmlns:a16="http://schemas.microsoft.com/office/drawing/2014/main" id="{49F28C56-6FFE-40BC-913C-32148C8EEC37}"/>
              </a:ext>
            </a:extLst>
          </p:cNvPr>
          <p:cNvGraphicFramePr>
            <a:graphicFrameLocks noGrp="1"/>
          </p:cNvGraphicFramePr>
          <p:nvPr>
            <p:ph type="chart" sz="quarter" idx="13"/>
            <p:extLst>
              <p:ext uri="{D42A27DB-BD31-4B8C-83A1-F6EECF244321}">
                <p14:modId xmlns:p14="http://schemas.microsoft.com/office/powerpoint/2010/main" val="29019578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CDE3142-7D8B-4E6B-B62F-40421B748BB4}"/>
              </a:ext>
            </a:extLst>
          </p:cNvPr>
          <p:cNvSpPr>
            <a:spLocks noGrp="1"/>
          </p:cNvSpPr>
          <p:nvPr>
            <p:ph type="body" sz="quarter" idx="14"/>
          </p:nvPr>
        </p:nvSpPr>
        <p:spPr/>
        <p:txBody>
          <a:bodyPr/>
          <a:lstStyle/>
          <a:p>
            <a:r>
              <a:rPr lang="en-US"/>
              <a:t>11/01/2025 - 12/31/2026</a:t>
            </a:r>
          </a:p>
        </p:txBody>
      </p:sp>
      <p:sp>
        <p:nvSpPr>
          <p:cNvPr id="5" name="Footer Placeholder 4">
            <a:extLst>
              <a:ext uri="{FF2B5EF4-FFF2-40B4-BE49-F238E27FC236}">
                <a16:creationId xmlns:a16="http://schemas.microsoft.com/office/drawing/2014/main" id="{ECA5151A-5BD9-41C0-B353-83C56C3997F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79396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705B36-31D3-4AB8-A415-A48B5FA3698E}"/>
              </a:ext>
            </a:extLst>
          </p:cNvPr>
          <p:cNvSpPr>
            <a:spLocks noGrp="1"/>
          </p:cNvSpPr>
          <p:nvPr>
            <p:ph type="title"/>
          </p:nvPr>
        </p:nvSpPr>
        <p:spPr/>
        <p:txBody>
          <a:bodyPr/>
          <a:lstStyle/>
          <a:p>
            <a:r>
              <a:rPr lang="en-US"/>
              <a:t>Facebook Engagement Rate By Post Type | All profiles</a:t>
            </a:r>
          </a:p>
        </p:txBody>
      </p:sp>
      <p:graphicFrame>
        <p:nvGraphicFramePr>
          <p:cNvPr id="6" name="Chart Placeholder 5">
            <a:extLst>
              <a:ext uri="{FF2B5EF4-FFF2-40B4-BE49-F238E27FC236}">
                <a16:creationId xmlns:a16="http://schemas.microsoft.com/office/drawing/2014/main" id="{DFD9F85A-6133-492F-B8E9-3CF555E7A22D}"/>
              </a:ext>
            </a:extLst>
          </p:cNvPr>
          <p:cNvGraphicFramePr>
            <a:graphicFrameLocks noGrp="1"/>
          </p:cNvGraphicFramePr>
          <p:nvPr>
            <p:ph type="chart" sz="quarter" idx="13"/>
            <p:extLst>
              <p:ext uri="{D42A27DB-BD31-4B8C-83A1-F6EECF244321}">
                <p14:modId xmlns:p14="http://schemas.microsoft.com/office/powerpoint/2010/main" val="2225750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142B36-51F3-4029-84E9-1FD299601FEA}"/>
              </a:ext>
            </a:extLst>
          </p:cNvPr>
          <p:cNvSpPr>
            <a:spLocks noGrp="1"/>
          </p:cNvSpPr>
          <p:nvPr>
            <p:ph type="body" sz="quarter" idx="14"/>
          </p:nvPr>
        </p:nvSpPr>
        <p:spPr/>
        <p:txBody>
          <a:bodyPr/>
          <a:lstStyle/>
          <a:p>
            <a:r>
              <a:rPr lang="en-US"/>
              <a:t>11/01/2025 - 12/31/2026</a:t>
            </a:r>
          </a:p>
        </p:txBody>
      </p:sp>
      <p:sp>
        <p:nvSpPr>
          <p:cNvPr id="5" name="Footer Placeholder 4">
            <a:extLst>
              <a:ext uri="{FF2B5EF4-FFF2-40B4-BE49-F238E27FC236}">
                <a16:creationId xmlns:a16="http://schemas.microsoft.com/office/drawing/2014/main" id="{72B88653-A0F3-473E-84BC-75E9B722B6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3462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C35A48-E422-44AB-81C3-45B413ADCBEE}"/>
              </a:ext>
            </a:extLst>
          </p:cNvPr>
          <p:cNvSpPr>
            <a:spLocks noGrp="1"/>
          </p:cNvSpPr>
          <p:nvPr>
            <p:ph type="title"/>
          </p:nvPr>
        </p:nvSpPr>
        <p:spPr/>
        <p:txBody>
          <a:bodyPr/>
          <a:lstStyle/>
          <a:p>
            <a:r>
              <a:rPr lang="en-US"/>
              <a:t>Instagram Avg. Organic Engagement Distribution per post (by Post Type) | All profiles</a:t>
            </a:r>
          </a:p>
        </p:txBody>
      </p:sp>
      <p:graphicFrame>
        <p:nvGraphicFramePr>
          <p:cNvPr id="6" name="Chart Placeholder 5">
            <a:extLst>
              <a:ext uri="{FF2B5EF4-FFF2-40B4-BE49-F238E27FC236}">
                <a16:creationId xmlns:a16="http://schemas.microsoft.com/office/drawing/2014/main" id="{52820598-D063-416A-8BE7-63783F3E97FC}"/>
              </a:ext>
            </a:extLst>
          </p:cNvPr>
          <p:cNvGraphicFramePr>
            <a:graphicFrameLocks noGrp="1"/>
          </p:cNvGraphicFramePr>
          <p:nvPr>
            <p:ph type="chart" sz="quarter" idx="13"/>
            <p:extLst>
              <p:ext uri="{D42A27DB-BD31-4B8C-83A1-F6EECF244321}">
                <p14:modId xmlns:p14="http://schemas.microsoft.com/office/powerpoint/2010/main" val="166959023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5F2937A-F633-4D11-AA4D-71238000CAD1}"/>
              </a:ext>
            </a:extLst>
          </p:cNvPr>
          <p:cNvSpPr>
            <a:spLocks noGrp="1"/>
          </p:cNvSpPr>
          <p:nvPr>
            <p:ph type="body" sz="quarter" idx="14"/>
          </p:nvPr>
        </p:nvSpPr>
        <p:spPr/>
        <p:txBody>
          <a:bodyPr/>
          <a:lstStyle/>
          <a:p>
            <a:r>
              <a:rPr lang="en-US"/>
              <a:t>11/01/2025 - 12/31/2026</a:t>
            </a:r>
          </a:p>
        </p:txBody>
      </p:sp>
      <p:sp>
        <p:nvSpPr>
          <p:cNvPr id="5" name="Footer Placeholder 4">
            <a:extLst>
              <a:ext uri="{FF2B5EF4-FFF2-40B4-BE49-F238E27FC236}">
                <a16:creationId xmlns:a16="http://schemas.microsoft.com/office/drawing/2014/main" id="{0D0E3917-D789-4D35-9D23-842C286B59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557809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09FF10-CC9B-407D-B7A3-6FFEDF64A54F}"/>
              </a:ext>
            </a:extLst>
          </p:cNvPr>
          <p:cNvSpPr>
            <a:spLocks noGrp="1"/>
          </p:cNvSpPr>
          <p:nvPr>
            <p:ph type="title"/>
          </p:nvPr>
        </p:nvSpPr>
        <p:spPr/>
        <p:txBody>
          <a:bodyPr/>
          <a:lstStyle/>
          <a:p>
            <a:r>
              <a:rPr lang="en-US"/>
              <a:t>Facebook Original Own Posts Table | All profiles - 1 of 26</a:t>
            </a:r>
          </a:p>
        </p:txBody>
      </p:sp>
      <p:graphicFrame>
        <p:nvGraphicFramePr>
          <p:cNvPr id="5" name="Table Placeholder 4">
            <a:extLst>
              <a:ext uri="{FF2B5EF4-FFF2-40B4-BE49-F238E27FC236}">
                <a16:creationId xmlns:a16="http://schemas.microsoft.com/office/drawing/2014/main" id="{B646BE7F-5229-4148-AB06-D6FA11479132}"/>
              </a:ext>
            </a:extLst>
          </p:cNvPr>
          <p:cNvGraphicFramePr>
            <a:graphicFrameLocks noGrp="1"/>
          </p:cNvGraphicFramePr>
          <p:nvPr>
            <p:ph type="tbl" sz="quarter" idx="13"/>
            <p:extLst>
              <p:ext uri="{D42A27DB-BD31-4B8C-83A1-F6EECF244321}">
                <p14:modId xmlns:p14="http://schemas.microsoft.com/office/powerpoint/2010/main" val="35470706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52530800"/>
                    </a:ext>
                  </a:extLst>
                </a:gridCol>
                <a:gridCol w="905256">
                  <a:extLst>
                    <a:ext uri="{9D8B030D-6E8A-4147-A177-3AD203B41FA5}">
                      <a16:colId xmlns:a16="http://schemas.microsoft.com/office/drawing/2014/main" val="785431658"/>
                    </a:ext>
                  </a:extLst>
                </a:gridCol>
                <a:gridCol w="329184">
                  <a:extLst>
                    <a:ext uri="{9D8B030D-6E8A-4147-A177-3AD203B41FA5}">
                      <a16:colId xmlns:a16="http://schemas.microsoft.com/office/drawing/2014/main" val="3013947010"/>
                    </a:ext>
                  </a:extLst>
                </a:gridCol>
                <a:gridCol w="329184">
                  <a:extLst>
                    <a:ext uri="{9D8B030D-6E8A-4147-A177-3AD203B41FA5}">
                      <a16:colId xmlns:a16="http://schemas.microsoft.com/office/drawing/2014/main" val="999937563"/>
                    </a:ext>
                  </a:extLst>
                </a:gridCol>
                <a:gridCol w="329184">
                  <a:extLst>
                    <a:ext uri="{9D8B030D-6E8A-4147-A177-3AD203B41FA5}">
                      <a16:colId xmlns:a16="http://schemas.microsoft.com/office/drawing/2014/main" val="1451432190"/>
                    </a:ext>
                  </a:extLst>
                </a:gridCol>
                <a:gridCol w="329184">
                  <a:extLst>
                    <a:ext uri="{9D8B030D-6E8A-4147-A177-3AD203B41FA5}">
                      <a16:colId xmlns:a16="http://schemas.microsoft.com/office/drawing/2014/main" val="3349891094"/>
                    </a:ext>
                  </a:extLst>
                </a:gridCol>
                <a:gridCol w="329184">
                  <a:extLst>
                    <a:ext uri="{9D8B030D-6E8A-4147-A177-3AD203B41FA5}">
                      <a16:colId xmlns:a16="http://schemas.microsoft.com/office/drawing/2014/main" val="357176925"/>
                    </a:ext>
                  </a:extLst>
                </a:gridCol>
                <a:gridCol w="329184">
                  <a:extLst>
                    <a:ext uri="{9D8B030D-6E8A-4147-A177-3AD203B41FA5}">
                      <a16:colId xmlns:a16="http://schemas.microsoft.com/office/drawing/2014/main" val="3257030218"/>
                    </a:ext>
                  </a:extLst>
                </a:gridCol>
                <a:gridCol w="329184">
                  <a:extLst>
                    <a:ext uri="{9D8B030D-6E8A-4147-A177-3AD203B41FA5}">
                      <a16:colId xmlns:a16="http://schemas.microsoft.com/office/drawing/2014/main" val="1664881975"/>
                    </a:ext>
                  </a:extLst>
                </a:gridCol>
                <a:gridCol w="329184">
                  <a:extLst>
                    <a:ext uri="{9D8B030D-6E8A-4147-A177-3AD203B41FA5}">
                      <a16:colId xmlns:a16="http://schemas.microsoft.com/office/drawing/2014/main" val="906807865"/>
                    </a:ext>
                  </a:extLst>
                </a:gridCol>
                <a:gridCol w="329184">
                  <a:extLst>
                    <a:ext uri="{9D8B030D-6E8A-4147-A177-3AD203B41FA5}">
                      <a16:colId xmlns:a16="http://schemas.microsoft.com/office/drawing/2014/main" val="535955593"/>
                    </a:ext>
                  </a:extLst>
                </a:gridCol>
                <a:gridCol w="329184">
                  <a:extLst>
                    <a:ext uri="{9D8B030D-6E8A-4147-A177-3AD203B41FA5}">
                      <a16:colId xmlns:a16="http://schemas.microsoft.com/office/drawing/2014/main" val="460136302"/>
                    </a:ext>
                  </a:extLst>
                </a:gridCol>
                <a:gridCol w="329184">
                  <a:extLst>
                    <a:ext uri="{9D8B030D-6E8A-4147-A177-3AD203B41FA5}">
                      <a16:colId xmlns:a16="http://schemas.microsoft.com/office/drawing/2014/main" val="1570485154"/>
                    </a:ext>
                  </a:extLst>
                </a:gridCol>
                <a:gridCol w="329184">
                  <a:extLst>
                    <a:ext uri="{9D8B030D-6E8A-4147-A177-3AD203B41FA5}">
                      <a16:colId xmlns:a16="http://schemas.microsoft.com/office/drawing/2014/main" val="1415248552"/>
                    </a:ext>
                  </a:extLst>
                </a:gridCol>
                <a:gridCol w="329184">
                  <a:extLst>
                    <a:ext uri="{9D8B030D-6E8A-4147-A177-3AD203B41FA5}">
                      <a16:colId xmlns:a16="http://schemas.microsoft.com/office/drawing/2014/main" val="1872872569"/>
                    </a:ext>
                  </a:extLst>
                </a:gridCol>
                <a:gridCol w="329184">
                  <a:extLst>
                    <a:ext uri="{9D8B030D-6E8A-4147-A177-3AD203B41FA5}">
                      <a16:colId xmlns:a16="http://schemas.microsoft.com/office/drawing/2014/main" val="740676676"/>
                    </a:ext>
                  </a:extLst>
                </a:gridCol>
                <a:gridCol w="329184">
                  <a:extLst>
                    <a:ext uri="{9D8B030D-6E8A-4147-A177-3AD203B41FA5}">
                      <a16:colId xmlns:a16="http://schemas.microsoft.com/office/drawing/2014/main" val="4291841352"/>
                    </a:ext>
                  </a:extLst>
                </a:gridCol>
                <a:gridCol w="329184">
                  <a:extLst>
                    <a:ext uri="{9D8B030D-6E8A-4147-A177-3AD203B41FA5}">
                      <a16:colId xmlns:a16="http://schemas.microsoft.com/office/drawing/2014/main" val="1997908047"/>
                    </a:ext>
                  </a:extLst>
                </a:gridCol>
                <a:gridCol w="329184">
                  <a:extLst>
                    <a:ext uri="{9D8B030D-6E8A-4147-A177-3AD203B41FA5}">
                      <a16:colId xmlns:a16="http://schemas.microsoft.com/office/drawing/2014/main" val="1210351014"/>
                    </a:ext>
                  </a:extLst>
                </a:gridCol>
                <a:gridCol w="329184">
                  <a:extLst>
                    <a:ext uri="{9D8B030D-6E8A-4147-A177-3AD203B41FA5}">
                      <a16:colId xmlns:a16="http://schemas.microsoft.com/office/drawing/2014/main" val="29374913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584288507"/>
                  </a:ext>
                </a:extLst>
              </a:tr>
            </a:tbl>
          </a:graphicData>
        </a:graphic>
      </p:graphicFrame>
      <p:sp>
        <p:nvSpPr>
          <p:cNvPr id="4" name="Text Placeholder 3">
            <a:extLst>
              <a:ext uri="{FF2B5EF4-FFF2-40B4-BE49-F238E27FC236}">
                <a16:creationId xmlns:a16="http://schemas.microsoft.com/office/drawing/2014/main" id="{4BCAF5E9-25E3-413A-9A10-69192B734052}"/>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2112326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90CC62-4E04-4624-A0AB-3DB360EC3E67}"/>
              </a:ext>
            </a:extLst>
          </p:cNvPr>
          <p:cNvSpPr>
            <a:spLocks noGrp="1"/>
          </p:cNvSpPr>
          <p:nvPr>
            <p:ph type="title"/>
          </p:nvPr>
        </p:nvSpPr>
        <p:spPr/>
        <p:txBody>
          <a:bodyPr/>
          <a:lstStyle/>
          <a:p>
            <a:r>
              <a:rPr lang="en-US"/>
              <a:t>Facebook Original Own Posts Table | All profiles - 2 of 26</a:t>
            </a:r>
          </a:p>
        </p:txBody>
      </p:sp>
      <p:graphicFrame>
        <p:nvGraphicFramePr>
          <p:cNvPr id="5" name="Table Placeholder 4">
            <a:extLst>
              <a:ext uri="{FF2B5EF4-FFF2-40B4-BE49-F238E27FC236}">
                <a16:creationId xmlns:a16="http://schemas.microsoft.com/office/drawing/2014/main" id="{36933111-F348-46C7-9E23-EC496D02536F}"/>
              </a:ext>
            </a:extLst>
          </p:cNvPr>
          <p:cNvGraphicFramePr>
            <a:graphicFrameLocks noGrp="1"/>
          </p:cNvGraphicFramePr>
          <p:nvPr>
            <p:ph type="tbl" sz="quarter" idx="13"/>
            <p:extLst>
              <p:ext uri="{D42A27DB-BD31-4B8C-83A1-F6EECF244321}">
                <p14:modId xmlns:p14="http://schemas.microsoft.com/office/powerpoint/2010/main" val="42424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138619999"/>
                    </a:ext>
                  </a:extLst>
                </a:gridCol>
                <a:gridCol w="905256">
                  <a:extLst>
                    <a:ext uri="{9D8B030D-6E8A-4147-A177-3AD203B41FA5}">
                      <a16:colId xmlns:a16="http://schemas.microsoft.com/office/drawing/2014/main" val="1040943737"/>
                    </a:ext>
                  </a:extLst>
                </a:gridCol>
                <a:gridCol w="329184">
                  <a:extLst>
                    <a:ext uri="{9D8B030D-6E8A-4147-A177-3AD203B41FA5}">
                      <a16:colId xmlns:a16="http://schemas.microsoft.com/office/drawing/2014/main" val="2921452538"/>
                    </a:ext>
                  </a:extLst>
                </a:gridCol>
                <a:gridCol w="329184">
                  <a:extLst>
                    <a:ext uri="{9D8B030D-6E8A-4147-A177-3AD203B41FA5}">
                      <a16:colId xmlns:a16="http://schemas.microsoft.com/office/drawing/2014/main" val="1260595426"/>
                    </a:ext>
                  </a:extLst>
                </a:gridCol>
                <a:gridCol w="329184">
                  <a:extLst>
                    <a:ext uri="{9D8B030D-6E8A-4147-A177-3AD203B41FA5}">
                      <a16:colId xmlns:a16="http://schemas.microsoft.com/office/drawing/2014/main" val="2297693635"/>
                    </a:ext>
                  </a:extLst>
                </a:gridCol>
                <a:gridCol w="329184">
                  <a:extLst>
                    <a:ext uri="{9D8B030D-6E8A-4147-A177-3AD203B41FA5}">
                      <a16:colId xmlns:a16="http://schemas.microsoft.com/office/drawing/2014/main" val="553350447"/>
                    </a:ext>
                  </a:extLst>
                </a:gridCol>
                <a:gridCol w="329184">
                  <a:extLst>
                    <a:ext uri="{9D8B030D-6E8A-4147-A177-3AD203B41FA5}">
                      <a16:colId xmlns:a16="http://schemas.microsoft.com/office/drawing/2014/main" val="2110587088"/>
                    </a:ext>
                  </a:extLst>
                </a:gridCol>
                <a:gridCol w="329184">
                  <a:extLst>
                    <a:ext uri="{9D8B030D-6E8A-4147-A177-3AD203B41FA5}">
                      <a16:colId xmlns:a16="http://schemas.microsoft.com/office/drawing/2014/main" val="3098773151"/>
                    </a:ext>
                  </a:extLst>
                </a:gridCol>
                <a:gridCol w="329184">
                  <a:extLst>
                    <a:ext uri="{9D8B030D-6E8A-4147-A177-3AD203B41FA5}">
                      <a16:colId xmlns:a16="http://schemas.microsoft.com/office/drawing/2014/main" val="1426527778"/>
                    </a:ext>
                  </a:extLst>
                </a:gridCol>
                <a:gridCol w="329184">
                  <a:extLst>
                    <a:ext uri="{9D8B030D-6E8A-4147-A177-3AD203B41FA5}">
                      <a16:colId xmlns:a16="http://schemas.microsoft.com/office/drawing/2014/main" val="2250845312"/>
                    </a:ext>
                  </a:extLst>
                </a:gridCol>
                <a:gridCol w="329184">
                  <a:extLst>
                    <a:ext uri="{9D8B030D-6E8A-4147-A177-3AD203B41FA5}">
                      <a16:colId xmlns:a16="http://schemas.microsoft.com/office/drawing/2014/main" val="1599478113"/>
                    </a:ext>
                  </a:extLst>
                </a:gridCol>
                <a:gridCol w="329184">
                  <a:extLst>
                    <a:ext uri="{9D8B030D-6E8A-4147-A177-3AD203B41FA5}">
                      <a16:colId xmlns:a16="http://schemas.microsoft.com/office/drawing/2014/main" val="3932684153"/>
                    </a:ext>
                  </a:extLst>
                </a:gridCol>
                <a:gridCol w="329184">
                  <a:extLst>
                    <a:ext uri="{9D8B030D-6E8A-4147-A177-3AD203B41FA5}">
                      <a16:colId xmlns:a16="http://schemas.microsoft.com/office/drawing/2014/main" val="1093700206"/>
                    </a:ext>
                  </a:extLst>
                </a:gridCol>
                <a:gridCol w="329184">
                  <a:extLst>
                    <a:ext uri="{9D8B030D-6E8A-4147-A177-3AD203B41FA5}">
                      <a16:colId xmlns:a16="http://schemas.microsoft.com/office/drawing/2014/main" val="3119919921"/>
                    </a:ext>
                  </a:extLst>
                </a:gridCol>
                <a:gridCol w="329184">
                  <a:extLst>
                    <a:ext uri="{9D8B030D-6E8A-4147-A177-3AD203B41FA5}">
                      <a16:colId xmlns:a16="http://schemas.microsoft.com/office/drawing/2014/main" val="1274921799"/>
                    </a:ext>
                  </a:extLst>
                </a:gridCol>
                <a:gridCol w="329184">
                  <a:extLst>
                    <a:ext uri="{9D8B030D-6E8A-4147-A177-3AD203B41FA5}">
                      <a16:colId xmlns:a16="http://schemas.microsoft.com/office/drawing/2014/main" val="2811844932"/>
                    </a:ext>
                  </a:extLst>
                </a:gridCol>
                <a:gridCol w="329184">
                  <a:extLst>
                    <a:ext uri="{9D8B030D-6E8A-4147-A177-3AD203B41FA5}">
                      <a16:colId xmlns:a16="http://schemas.microsoft.com/office/drawing/2014/main" val="2287267899"/>
                    </a:ext>
                  </a:extLst>
                </a:gridCol>
                <a:gridCol w="329184">
                  <a:extLst>
                    <a:ext uri="{9D8B030D-6E8A-4147-A177-3AD203B41FA5}">
                      <a16:colId xmlns:a16="http://schemas.microsoft.com/office/drawing/2014/main" val="1228981774"/>
                    </a:ext>
                  </a:extLst>
                </a:gridCol>
                <a:gridCol w="329184">
                  <a:extLst>
                    <a:ext uri="{9D8B030D-6E8A-4147-A177-3AD203B41FA5}">
                      <a16:colId xmlns:a16="http://schemas.microsoft.com/office/drawing/2014/main" val="2491673374"/>
                    </a:ext>
                  </a:extLst>
                </a:gridCol>
                <a:gridCol w="329184">
                  <a:extLst>
                    <a:ext uri="{9D8B030D-6E8A-4147-A177-3AD203B41FA5}">
                      <a16:colId xmlns:a16="http://schemas.microsoft.com/office/drawing/2014/main" val="24786959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074585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- 2026-08-31 06:58:22</a:t>
                      </a:r>
                      <a:r>
                        <a:rPr kumimoji="0" lang="en-US" sz="1000" b="0" i="0" u="none" strike="noStrike" kern="1200" cap="none" spc="0" normalizeH="0" baseline="0" noProof="0">
                          <a:ln>
                            <a:noFill/>
                          </a:ln>
                          <a:solidFill>
                            <a:prstClr val="black"/>
                          </a:solidFill>
                          <a:effectLst/>
                          <a:uLnTx/>
                          <a:uFillTx/>
                          <a:latin typeface="Calibri"/>
                          <a:ea typeface="+mn-ea"/>
                          <a:cs typeface="+mn-cs"/>
                        </a:rPr>
                        <a:t>
 That is a wrap on August.
From the dust of the Karoo to the six-cylinder hum of the open highway, from first-time riders to seasoned adventurers, thank you for riding with us all month. 
Spring is loading, the passes are drying out and the best riding of the year is just ahead. Where are you taking it next?
#MakeLifeARide #BMWMotorrad #BMWMotorradSA #RideZA #BikerCommunity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71744545"/>
                  </a:ext>
                </a:extLst>
              </a:tr>
            </a:tbl>
          </a:graphicData>
        </a:graphic>
      </p:graphicFrame>
      <p:sp>
        <p:nvSpPr>
          <p:cNvPr id="4" name="Text Placeholder 3">
            <a:extLst>
              <a:ext uri="{FF2B5EF4-FFF2-40B4-BE49-F238E27FC236}">
                <a16:creationId xmlns:a16="http://schemas.microsoft.com/office/drawing/2014/main" id="{0470259A-4B39-46E1-B289-35F1F612730C}"/>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4905880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773AB-44AB-4398-9F3C-1E321E8ED1FC}"/>
              </a:ext>
            </a:extLst>
          </p:cNvPr>
          <p:cNvSpPr>
            <a:spLocks noGrp="1"/>
          </p:cNvSpPr>
          <p:nvPr>
            <p:ph type="title"/>
          </p:nvPr>
        </p:nvSpPr>
        <p:spPr/>
        <p:txBody>
          <a:bodyPr/>
          <a:lstStyle/>
          <a:p>
            <a:r>
              <a:rPr lang="en-US"/>
              <a:t>Facebook Original Own Posts Table | All profiles - 3 of 26</a:t>
            </a:r>
          </a:p>
        </p:txBody>
      </p:sp>
      <p:graphicFrame>
        <p:nvGraphicFramePr>
          <p:cNvPr id="5" name="Table Placeholder 4">
            <a:extLst>
              <a:ext uri="{FF2B5EF4-FFF2-40B4-BE49-F238E27FC236}">
                <a16:creationId xmlns:a16="http://schemas.microsoft.com/office/drawing/2014/main" id="{677A908A-BB6B-41D8-8B6A-91CBCF12EFBC}"/>
              </a:ext>
            </a:extLst>
          </p:cNvPr>
          <p:cNvGraphicFramePr>
            <a:graphicFrameLocks noGrp="1"/>
          </p:cNvGraphicFramePr>
          <p:nvPr>
            <p:ph type="tbl" sz="quarter" idx="13"/>
            <p:extLst>
              <p:ext uri="{D42A27DB-BD31-4B8C-83A1-F6EECF244321}">
                <p14:modId xmlns:p14="http://schemas.microsoft.com/office/powerpoint/2010/main" val="36626371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46676982"/>
                    </a:ext>
                  </a:extLst>
                </a:gridCol>
                <a:gridCol w="905256">
                  <a:extLst>
                    <a:ext uri="{9D8B030D-6E8A-4147-A177-3AD203B41FA5}">
                      <a16:colId xmlns:a16="http://schemas.microsoft.com/office/drawing/2014/main" val="972514171"/>
                    </a:ext>
                  </a:extLst>
                </a:gridCol>
                <a:gridCol w="329184">
                  <a:extLst>
                    <a:ext uri="{9D8B030D-6E8A-4147-A177-3AD203B41FA5}">
                      <a16:colId xmlns:a16="http://schemas.microsoft.com/office/drawing/2014/main" val="2509138336"/>
                    </a:ext>
                  </a:extLst>
                </a:gridCol>
                <a:gridCol w="329184">
                  <a:extLst>
                    <a:ext uri="{9D8B030D-6E8A-4147-A177-3AD203B41FA5}">
                      <a16:colId xmlns:a16="http://schemas.microsoft.com/office/drawing/2014/main" val="950681352"/>
                    </a:ext>
                  </a:extLst>
                </a:gridCol>
                <a:gridCol w="329184">
                  <a:extLst>
                    <a:ext uri="{9D8B030D-6E8A-4147-A177-3AD203B41FA5}">
                      <a16:colId xmlns:a16="http://schemas.microsoft.com/office/drawing/2014/main" val="2508972289"/>
                    </a:ext>
                  </a:extLst>
                </a:gridCol>
                <a:gridCol w="329184">
                  <a:extLst>
                    <a:ext uri="{9D8B030D-6E8A-4147-A177-3AD203B41FA5}">
                      <a16:colId xmlns:a16="http://schemas.microsoft.com/office/drawing/2014/main" val="4212988558"/>
                    </a:ext>
                  </a:extLst>
                </a:gridCol>
                <a:gridCol w="329184">
                  <a:extLst>
                    <a:ext uri="{9D8B030D-6E8A-4147-A177-3AD203B41FA5}">
                      <a16:colId xmlns:a16="http://schemas.microsoft.com/office/drawing/2014/main" val="292585029"/>
                    </a:ext>
                  </a:extLst>
                </a:gridCol>
                <a:gridCol w="329184">
                  <a:extLst>
                    <a:ext uri="{9D8B030D-6E8A-4147-A177-3AD203B41FA5}">
                      <a16:colId xmlns:a16="http://schemas.microsoft.com/office/drawing/2014/main" val="3852245749"/>
                    </a:ext>
                  </a:extLst>
                </a:gridCol>
                <a:gridCol w="329184">
                  <a:extLst>
                    <a:ext uri="{9D8B030D-6E8A-4147-A177-3AD203B41FA5}">
                      <a16:colId xmlns:a16="http://schemas.microsoft.com/office/drawing/2014/main" val="521866599"/>
                    </a:ext>
                  </a:extLst>
                </a:gridCol>
                <a:gridCol w="329184">
                  <a:extLst>
                    <a:ext uri="{9D8B030D-6E8A-4147-A177-3AD203B41FA5}">
                      <a16:colId xmlns:a16="http://schemas.microsoft.com/office/drawing/2014/main" val="3817439386"/>
                    </a:ext>
                  </a:extLst>
                </a:gridCol>
                <a:gridCol w="329184">
                  <a:extLst>
                    <a:ext uri="{9D8B030D-6E8A-4147-A177-3AD203B41FA5}">
                      <a16:colId xmlns:a16="http://schemas.microsoft.com/office/drawing/2014/main" val="3652539443"/>
                    </a:ext>
                  </a:extLst>
                </a:gridCol>
                <a:gridCol w="329184">
                  <a:extLst>
                    <a:ext uri="{9D8B030D-6E8A-4147-A177-3AD203B41FA5}">
                      <a16:colId xmlns:a16="http://schemas.microsoft.com/office/drawing/2014/main" val="464763721"/>
                    </a:ext>
                  </a:extLst>
                </a:gridCol>
                <a:gridCol w="329184">
                  <a:extLst>
                    <a:ext uri="{9D8B030D-6E8A-4147-A177-3AD203B41FA5}">
                      <a16:colId xmlns:a16="http://schemas.microsoft.com/office/drawing/2014/main" val="2089528256"/>
                    </a:ext>
                  </a:extLst>
                </a:gridCol>
                <a:gridCol w="329184">
                  <a:extLst>
                    <a:ext uri="{9D8B030D-6E8A-4147-A177-3AD203B41FA5}">
                      <a16:colId xmlns:a16="http://schemas.microsoft.com/office/drawing/2014/main" val="1787400443"/>
                    </a:ext>
                  </a:extLst>
                </a:gridCol>
                <a:gridCol w="329184">
                  <a:extLst>
                    <a:ext uri="{9D8B030D-6E8A-4147-A177-3AD203B41FA5}">
                      <a16:colId xmlns:a16="http://schemas.microsoft.com/office/drawing/2014/main" val="2319859906"/>
                    </a:ext>
                  </a:extLst>
                </a:gridCol>
                <a:gridCol w="329184">
                  <a:extLst>
                    <a:ext uri="{9D8B030D-6E8A-4147-A177-3AD203B41FA5}">
                      <a16:colId xmlns:a16="http://schemas.microsoft.com/office/drawing/2014/main" val="1383582297"/>
                    </a:ext>
                  </a:extLst>
                </a:gridCol>
                <a:gridCol w="329184">
                  <a:extLst>
                    <a:ext uri="{9D8B030D-6E8A-4147-A177-3AD203B41FA5}">
                      <a16:colId xmlns:a16="http://schemas.microsoft.com/office/drawing/2014/main" val="2759130382"/>
                    </a:ext>
                  </a:extLst>
                </a:gridCol>
                <a:gridCol w="329184">
                  <a:extLst>
                    <a:ext uri="{9D8B030D-6E8A-4147-A177-3AD203B41FA5}">
                      <a16:colId xmlns:a16="http://schemas.microsoft.com/office/drawing/2014/main" val="2257009594"/>
                    </a:ext>
                  </a:extLst>
                </a:gridCol>
                <a:gridCol w="329184">
                  <a:extLst>
                    <a:ext uri="{9D8B030D-6E8A-4147-A177-3AD203B41FA5}">
                      <a16:colId xmlns:a16="http://schemas.microsoft.com/office/drawing/2014/main" val="1309755493"/>
                    </a:ext>
                  </a:extLst>
                </a:gridCol>
                <a:gridCol w="329184">
                  <a:extLst>
                    <a:ext uri="{9D8B030D-6E8A-4147-A177-3AD203B41FA5}">
                      <a16:colId xmlns:a16="http://schemas.microsoft.com/office/drawing/2014/main" val="3481178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283320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- 2026-08-30 06:55:12</a:t>
                      </a:r>
                      <a:r>
                        <a:rPr kumimoji="0" lang="en-US" sz="1000" b="0" i="0" u="none" strike="noStrike" kern="1200" cap="none" spc="0" normalizeH="0" baseline="0" noProof="0">
                          <a:ln>
                            <a:noFill/>
                          </a:ln>
                          <a:solidFill>
                            <a:prstClr val="black"/>
                          </a:solidFill>
                          <a:effectLst/>
                          <a:uLnTx/>
                          <a:uFillTx/>
                          <a:latin typeface="Calibri"/>
                          <a:ea typeface="+mn-ea"/>
                          <a:cs typeface="+mn-cs"/>
                        </a:rPr>
                        <a:t>
 You know the saying. All the gear, no idea. We prefer all the gear, plenty of idea.
BMW Motorrad rider gear is engineered with the same obsession as the machines. Protection that moves with you, materials that laugh off a Highveld storm, and a fit that makes every kilometre easier.
What is the one piece you never ride without? Tell us below.
#MakeLifeARide #BMWMotorrad #BMWMotorradSA #RiderGear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527567287"/>
                  </a:ext>
                </a:extLst>
              </a:tr>
            </a:tbl>
          </a:graphicData>
        </a:graphic>
      </p:graphicFrame>
      <p:sp>
        <p:nvSpPr>
          <p:cNvPr id="4" name="Text Placeholder 3">
            <a:extLst>
              <a:ext uri="{FF2B5EF4-FFF2-40B4-BE49-F238E27FC236}">
                <a16:creationId xmlns:a16="http://schemas.microsoft.com/office/drawing/2014/main" id="{6DA280CC-3BB1-4FBF-8525-7603235767B1}"/>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5000478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94F485-4AA9-410A-8203-A0F5EA4B5B1F}"/>
              </a:ext>
            </a:extLst>
          </p:cNvPr>
          <p:cNvSpPr>
            <a:spLocks noGrp="1"/>
          </p:cNvSpPr>
          <p:nvPr>
            <p:ph type="title"/>
          </p:nvPr>
        </p:nvSpPr>
        <p:spPr/>
        <p:txBody>
          <a:bodyPr/>
          <a:lstStyle/>
          <a:p>
            <a:r>
              <a:rPr lang="en-US"/>
              <a:t>Facebook Original Own Posts Table | All profiles - 4 of 26</a:t>
            </a:r>
          </a:p>
        </p:txBody>
      </p:sp>
      <p:graphicFrame>
        <p:nvGraphicFramePr>
          <p:cNvPr id="5" name="Table Placeholder 4">
            <a:extLst>
              <a:ext uri="{FF2B5EF4-FFF2-40B4-BE49-F238E27FC236}">
                <a16:creationId xmlns:a16="http://schemas.microsoft.com/office/drawing/2014/main" id="{5261BEFE-AC93-442B-8595-E381B370C340}"/>
              </a:ext>
            </a:extLst>
          </p:cNvPr>
          <p:cNvGraphicFramePr>
            <a:graphicFrameLocks noGrp="1"/>
          </p:cNvGraphicFramePr>
          <p:nvPr>
            <p:ph type="tbl" sz="quarter" idx="13"/>
            <p:extLst>
              <p:ext uri="{D42A27DB-BD31-4B8C-83A1-F6EECF244321}">
                <p14:modId xmlns:p14="http://schemas.microsoft.com/office/powerpoint/2010/main" val="15610889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0742907"/>
                    </a:ext>
                  </a:extLst>
                </a:gridCol>
                <a:gridCol w="905256">
                  <a:extLst>
                    <a:ext uri="{9D8B030D-6E8A-4147-A177-3AD203B41FA5}">
                      <a16:colId xmlns:a16="http://schemas.microsoft.com/office/drawing/2014/main" val="1709442583"/>
                    </a:ext>
                  </a:extLst>
                </a:gridCol>
                <a:gridCol w="329184">
                  <a:extLst>
                    <a:ext uri="{9D8B030D-6E8A-4147-A177-3AD203B41FA5}">
                      <a16:colId xmlns:a16="http://schemas.microsoft.com/office/drawing/2014/main" val="698358753"/>
                    </a:ext>
                  </a:extLst>
                </a:gridCol>
                <a:gridCol w="329184">
                  <a:extLst>
                    <a:ext uri="{9D8B030D-6E8A-4147-A177-3AD203B41FA5}">
                      <a16:colId xmlns:a16="http://schemas.microsoft.com/office/drawing/2014/main" val="2658062286"/>
                    </a:ext>
                  </a:extLst>
                </a:gridCol>
                <a:gridCol w="329184">
                  <a:extLst>
                    <a:ext uri="{9D8B030D-6E8A-4147-A177-3AD203B41FA5}">
                      <a16:colId xmlns:a16="http://schemas.microsoft.com/office/drawing/2014/main" val="3124825647"/>
                    </a:ext>
                  </a:extLst>
                </a:gridCol>
                <a:gridCol w="329184">
                  <a:extLst>
                    <a:ext uri="{9D8B030D-6E8A-4147-A177-3AD203B41FA5}">
                      <a16:colId xmlns:a16="http://schemas.microsoft.com/office/drawing/2014/main" val="1401941777"/>
                    </a:ext>
                  </a:extLst>
                </a:gridCol>
                <a:gridCol w="329184">
                  <a:extLst>
                    <a:ext uri="{9D8B030D-6E8A-4147-A177-3AD203B41FA5}">
                      <a16:colId xmlns:a16="http://schemas.microsoft.com/office/drawing/2014/main" val="3634002585"/>
                    </a:ext>
                  </a:extLst>
                </a:gridCol>
                <a:gridCol w="329184">
                  <a:extLst>
                    <a:ext uri="{9D8B030D-6E8A-4147-A177-3AD203B41FA5}">
                      <a16:colId xmlns:a16="http://schemas.microsoft.com/office/drawing/2014/main" val="2618127861"/>
                    </a:ext>
                  </a:extLst>
                </a:gridCol>
                <a:gridCol w="329184">
                  <a:extLst>
                    <a:ext uri="{9D8B030D-6E8A-4147-A177-3AD203B41FA5}">
                      <a16:colId xmlns:a16="http://schemas.microsoft.com/office/drawing/2014/main" val="3399393722"/>
                    </a:ext>
                  </a:extLst>
                </a:gridCol>
                <a:gridCol w="329184">
                  <a:extLst>
                    <a:ext uri="{9D8B030D-6E8A-4147-A177-3AD203B41FA5}">
                      <a16:colId xmlns:a16="http://schemas.microsoft.com/office/drawing/2014/main" val="3144894403"/>
                    </a:ext>
                  </a:extLst>
                </a:gridCol>
                <a:gridCol w="329184">
                  <a:extLst>
                    <a:ext uri="{9D8B030D-6E8A-4147-A177-3AD203B41FA5}">
                      <a16:colId xmlns:a16="http://schemas.microsoft.com/office/drawing/2014/main" val="4175348838"/>
                    </a:ext>
                  </a:extLst>
                </a:gridCol>
                <a:gridCol w="329184">
                  <a:extLst>
                    <a:ext uri="{9D8B030D-6E8A-4147-A177-3AD203B41FA5}">
                      <a16:colId xmlns:a16="http://schemas.microsoft.com/office/drawing/2014/main" val="3921760281"/>
                    </a:ext>
                  </a:extLst>
                </a:gridCol>
                <a:gridCol w="329184">
                  <a:extLst>
                    <a:ext uri="{9D8B030D-6E8A-4147-A177-3AD203B41FA5}">
                      <a16:colId xmlns:a16="http://schemas.microsoft.com/office/drawing/2014/main" val="1620373440"/>
                    </a:ext>
                  </a:extLst>
                </a:gridCol>
                <a:gridCol w="329184">
                  <a:extLst>
                    <a:ext uri="{9D8B030D-6E8A-4147-A177-3AD203B41FA5}">
                      <a16:colId xmlns:a16="http://schemas.microsoft.com/office/drawing/2014/main" val="727249791"/>
                    </a:ext>
                  </a:extLst>
                </a:gridCol>
                <a:gridCol w="329184">
                  <a:extLst>
                    <a:ext uri="{9D8B030D-6E8A-4147-A177-3AD203B41FA5}">
                      <a16:colId xmlns:a16="http://schemas.microsoft.com/office/drawing/2014/main" val="1914569047"/>
                    </a:ext>
                  </a:extLst>
                </a:gridCol>
                <a:gridCol w="329184">
                  <a:extLst>
                    <a:ext uri="{9D8B030D-6E8A-4147-A177-3AD203B41FA5}">
                      <a16:colId xmlns:a16="http://schemas.microsoft.com/office/drawing/2014/main" val="3994092166"/>
                    </a:ext>
                  </a:extLst>
                </a:gridCol>
                <a:gridCol w="329184">
                  <a:extLst>
                    <a:ext uri="{9D8B030D-6E8A-4147-A177-3AD203B41FA5}">
                      <a16:colId xmlns:a16="http://schemas.microsoft.com/office/drawing/2014/main" val="3598572959"/>
                    </a:ext>
                  </a:extLst>
                </a:gridCol>
                <a:gridCol w="329184">
                  <a:extLst>
                    <a:ext uri="{9D8B030D-6E8A-4147-A177-3AD203B41FA5}">
                      <a16:colId xmlns:a16="http://schemas.microsoft.com/office/drawing/2014/main" val="2353053777"/>
                    </a:ext>
                  </a:extLst>
                </a:gridCol>
                <a:gridCol w="329184">
                  <a:extLst>
                    <a:ext uri="{9D8B030D-6E8A-4147-A177-3AD203B41FA5}">
                      <a16:colId xmlns:a16="http://schemas.microsoft.com/office/drawing/2014/main" val="2388479782"/>
                    </a:ext>
                  </a:extLst>
                </a:gridCol>
                <a:gridCol w="329184">
                  <a:extLst>
                    <a:ext uri="{9D8B030D-6E8A-4147-A177-3AD203B41FA5}">
                      <a16:colId xmlns:a16="http://schemas.microsoft.com/office/drawing/2014/main" val="251319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920937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- 2026-08-29 06:53:43</a:t>
                      </a:r>
                      <a:r>
                        <a:rPr kumimoji="0" lang="en-US" sz="1000" b="0" i="0" u="none" strike="noStrike" kern="1200" cap="none" spc="0" normalizeH="0" baseline="0" noProof="0">
                          <a:ln>
                            <a:noFill/>
                          </a:ln>
                          <a:solidFill>
                            <a:prstClr val="black"/>
                          </a:solidFill>
                          <a:effectLst/>
                          <a:uLnTx/>
                          <a:uFillTx/>
                          <a:latin typeface="Calibri"/>
                          <a:ea typeface="+mn-ea"/>
                          <a:cs typeface="+mn-cs"/>
                        </a:rPr>
                        <a:t>
 The best rides do not end when you get home. They stay with you, quietly, until the next one pulls you back out.
One last weekend of August, one full tank, and the BMW R 1300 GS Adventure pointed at open country. More range, more capability, more reasons to keep going long after the tar runs out.
Where are you chasing the light this weekend? Tell us below.
#MakeLifeARide #BMWMotorrad #BMWMotorradSA #R1300GSAdventure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#R1300GS, #R1300GSAdventure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21628101"/>
                  </a:ext>
                </a:extLst>
              </a:tr>
            </a:tbl>
          </a:graphicData>
        </a:graphic>
      </p:graphicFrame>
      <p:sp>
        <p:nvSpPr>
          <p:cNvPr id="4" name="Text Placeholder 3">
            <a:extLst>
              <a:ext uri="{FF2B5EF4-FFF2-40B4-BE49-F238E27FC236}">
                <a16:creationId xmlns:a16="http://schemas.microsoft.com/office/drawing/2014/main" id="{22E712AD-74D2-4371-8F24-AD855E2854BC}"/>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057976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276B9-A62D-4D69-9C8C-462AC91C5235}"/>
              </a:ext>
            </a:extLst>
          </p:cNvPr>
          <p:cNvSpPr>
            <a:spLocks noGrp="1"/>
          </p:cNvSpPr>
          <p:nvPr>
            <p:ph type="title"/>
          </p:nvPr>
        </p:nvSpPr>
        <p:spPr/>
        <p:txBody>
          <a:bodyPr/>
          <a:lstStyle/>
          <a:p>
            <a:r>
              <a:rPr lang="en-US"/>
              <a:t>Facebook Original Own Posts Table | All profiles - 5 of 26</a:t>
            </a:r>
          </a:p>
        </p:txBody>
      </p:sp>
      <p:graphicFrame>
        <p:nvGraphicFramePr>
          <p:cNvPr id="5" name="Table Placeholder 4">
            <a:extLst>
              <a:ext uri="{FF2B5EF4-FFF2-40B4-BE49-F238E27FC236}">
                <a16:creationId xmlns:a16="http://schemas.microsoft.com/office/drawing/2014/main" id="{1DF2A545-C05C-435E-8F17-97676DBA1EF4}"/>
              </a:ext>
            </a:extLst>
          </p:cNvPr>
          <p:cNvGraphicFramePr>
            <a:graphicFrameLocks noGrp="1"/>
          </p:cNvGraphicFramePr>
          <p:nvPr>
            <p:ph type="tbl" sz="quarter" idx="13"/>
            <p:extLst>
              <p:ext uri="{D42A27DB-BD31-4B8C-83A1-F6EECF244321}">
                <p14:modId xmlns:p14="http://schemas.microsoft.com/office/powerpoint/2010/main" val="29990723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936032314"/>
                    </a:ext>
                  </a:extLst>
                </a:gridCol>
                <a:gridCol w="905256">
                  <a:extLst>
                    <a:ext uri="{9D8B030D-6E8A-4147-A177-3AD203B41FA5}">
                      <a16:colId xmlns:a16="http://schemas.microsoft.com/office/drawing/2014/main" val="1571931415"/>
                    </a:ext>
                  </a:extLst>
                </a:gridCol>
                <a:gridCol w="329184">
                  <a:extLst>
                    <a:ext uri="{9D8B030D-6E8A-4147-A177-3AD203B41FA5}">
                      <a16:colId xmlns:a16="http://schemas.microsoft.com/office/drawing/2014/main" val="4178803064"/>
                    </a:ext>
                  </a:extLst>
                </a:gridCol>
                <a:gridCol w="329184">
                  <a:extLst>
                    <a:ext uri="{9D8B030D-6E8A-4147-A177-3AD203B41FA5}">
                      <a16:colId xmlns:a16="http://schemas.microsoft.com/office/drawing/2014/main" val="1385484260"/>
                    </a:ext>
                  </a:extLst>
                </a:gridCol>
                <a:gridCol w="329184">
                  <a:extLst>
                    <a:ext uri="{9D8B030D-6E8A-4147-A177-3AD203B41FA5}">
                      <a16:colId xmlns:a16="http://schemas.microsoft.com/office/drawing/2014/main" val="4238208551"/>
                    </a:ext>
                  </a:extLst>
                </a:gridCol>
                <a:gridCol w="329184">
                  <a:extLst>
                    <a:ext uri="{9D8B030D-6E8A-4147-A177-3AD203B41FA5}">
                      <a16:colId xmlns:a16="http://schemas.microsoft.com/office/drawing/2014/main" val="4155770012"/>
                    </a:ext>
                  </a:extLst>
                </a:gridCol>
                <a:gridCol w="329184">
                  <a:extLst>
                    <a:ext uri="{9D8B030D-6E8A-4147-A177-3AD203B41FA5}">
                      <a16:colId xmlns:a16="http://schemas.microsoft.com/office/drawing/2014/main" val="768400807"/>
                    </a:ext>
                  </a:extLst>
                </a:gridCol>
                <a:gridCol w="329184">
                  <a:extLst>
                    <a:ext uri="{9D8B030D-6E8A-4147-A177-3AD203B41FA5}">
                      <a16:colId xmlns:a16="http://schemas.microsoft.com/office/drawing/2014/main" val="3194600110"/>
                    </a:ext>
                  </a:extLst>
                </a:gridCol>
                <a:gridCol w="329184">
                  <a:extLst>
                    <a:ext uri="{9D8B030D-6E8A-4147-A177-3AD203B41FA5}">
                      <a16:colId xmlns:a16="http://schemas.microsoft.com/office/drawing/2014/main" val="1209205983"/>
                    </a:ext>
                  </a:extLst>
                </a:gridCol>
                <a:gridCol w="329184">
                  <a:extLst>
                    <a:ext uri="{9D8B030D-6E8A-4147-A177-3AD203B41FA5}">
                      <a16:colId xmlns:a16="http://schemas.microsoft.com/office/drawing/2014/main" val="2778512804"/>
                    </a:ext>
                  </a:extLst>
                </a:gridCol>
                <a:gridCol w="329184">
                  <a:extLst>
                    <a:ext uri="{9D8B030D-6E8A-4147-A177-3AD203B41FA5}">
                      <a16:colId xmlns:a16="http://schemas.microsoft.com/office/drawing/2014/main" val="1604577070"/>
                    </a:ext>
                  </a:extLst>
                </a:gridCol>
                <a:gridCol w="329184">
                  <a:extLst>
                    <a:ext uri="{9D8B030D-6E8A-4147-A177-3AD203B41FA5}">
                      <a16:colId xmlns:a16="http://schemas.microsoft.com/office/drawing/2014/main" val="1503748289"/>
                    </a:ext>
                  </a:extLst>
                </a:gridCol>
                <a:gridCol w="329184">
                  <a:extLst>
                    <a:ext uri="{9D8B030D-6E8A-4147-A177-3AD203B41FA5}">
                      <a16:colId xmlns:a16="http://schemas.microsoft.com/office/drawing/2014/main" val="4001207341"/>
                    </a:ext>
                  </a:extLst>
                </a:gridCol>
                <a:gridCol w="329184">
                  <a:extLst>
                    <a:ext uri="{9D8B030D-6E8A-4147-A177-3AD203B41FA5}">
                      <a16:colId xmlns:a16="http://schemas.microsoft.com/office/drawing/2014/main" val="256233009"/>
                    </a:ext>
                  </a:extLst>
                </a:gridCol>
                <a:gridCol w="329184">
                  <a:extLst>
                    <a:ext uri="{9D8B030D-6E8A-4147-A177-3AD203B41FA5}">
                      <a16:colId xmlns:a16="http://schemas.microsoft.com/office/drawing/2014/main" val="847931066"/>
                    </a:ext>
                  </a:extLst>
                </a:gridCol>
                <a:gridCol w="329184">
                  <a:extLst>
                    <a:ext uri="{9D8B030D-6E8A-4147-A177-3AD203B41FA5}">
                      <a16:colId xmlns:a16="http://schemas.microsoft.com/office/drawing/2014/main" val="1000023409"/>
                    </a:ext>
                  </a:extLst>
                </a:gridCol>
                <a:gridCol w="329184">
                  <a:extLst>
                    <a:ext uri="{9D8B030D-6E8A-4147-A177-3AD203B41FA5}">
                      <a16:colId xmlns:a16="http://schemas.microsoft.com/office/drawing/2014/main" val="1379941076"/>
                    </a:ext>
                  </a:extLst>
                </a:gridCol>
                <a:gridCol w="329184">
                  <a:extLst>
                    <a:ext uri="{9D8B030D-6E8A-4147-A177-3AD203B41FA5}">
                      <a16:colId xmlns:a16="http://schemas.microsoft.com/office/drawing/2014/main" val="676932946"/>
                    </a:ext>
                  </a:extLst>
                </a:gridCol>
                <a:gridCol w="329184">
                  <a:extLst>
                    <a:ext uri="{9D8B030D-6E8A-4147-A177-3AD203B41FA5}">
                      <a16:colId xmlns:a16="http://schemas.microsoft.com/office/drawing/2014/main" val="2105549663"/>
                    </a:ext>
                  </a:extLst>
                </a:gridCol>
                <a:gridCol w="329184">
                  <a:extLst>
                    <a:ext uri="{9D8B030D-6E8A-4147-A177-3AD203B41FA5}">
                      <a16:colId xmlns:a16="http://schemas.microsoft.com/office/drawing/2014/main" val="4050924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2760773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- 2026-08-28 06:51:32</a:t>
                      </a:r>
                      <a:r>
                        <a:rPr kumimoji="0" lang="en-US" sz="1000" b="0" i="0" u="none" strike="noStrike" kern="1200" cap="none" spc="0" normalizeH="0" baseline="0" noProof="0">
                          <a:ln>
                            <a:noFill/>
                          </a:ln>
                          <a:solidFill>
                            <a:prstClr val="black"/>
                          </a:solidFill>
                          <a:effectLst/>
                          <a:uLnTx/>
                          <a:uFillTx/>
                          <a:latin typeface="Calibri"/>
                          <a:ea typeface="+mn-ea"/>
                          <a:cs typeface="+mn-cs"/>
                        </a:rPr>
                        <a:t>
 Every ride writes a story. Some are worth telling twice.
Drop the best moment from your week on two wheels, plus a photo from the road. The sharpest stories and shots take over our page.
Any model. Any road. Anywhere in South Africa.
#MakeLifeARide #BMWMotorrad #BMWMotorradSA #RideZA #BikerCommunity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07696766"/>
                  </a:ext>
                </a:extLst>
              </a:tr>
            </a:tbl>
          </a:graphicData>
        </a:graphic>
      </p:graphicFrame>
      <p:sp>
        <p:nvSpPr>
          <p:cNvPr id="4" name="Text Placeholder 3">
            <a:extLst>
              <a:ext uri="{FF2B5EF4-FFF2-40B4-BE49-F238E27FC236}">
                <a16:creationId xmlns:a16="http://schemas.microsoft.com/office/drawing/2014/main" id="{3DD0BFDF-F07C-41E2-BDAD-AD33C659636F}"/>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4944504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B2B30E-DA05-4C05-B394-4883F82629A1}"/>
              </a:ext>
            </a:extLst>
          </p:cNvPr>
          <p:cNvSpPr>
            <a:spLocks noGrp="1"/>
          </p:cNvSpPr>
          <p:nvPr>
            <p:ph type="title"/>
          </p:nvPr>
        </p:nvSpPr>
        <p:spPr/>
        <p:txBody>
          <a:bodyPr/>
          <a:lstStyle/>
          <a:p>
            <a:r>
              <a:rPr lang="en-US"/>
              <a:t>Facebook Original Own Posts Table | All profiles - 6 of 26</a:t>
            </a:r>
          </a:p>
        </p:txBody>
      </p:sp>
      <p:graphicFrame>
        <p:nvGraphicFramePr>
          <p:cNvPr id="5" name="Table Placeholder 4">
            <a:extLst>
              <a:ext uri="{FF2B5EF4-FFF2-40B4-BE49-F238E27FC236}">
                <a16:creationId xmlns:a16="http://schemas.microsoft.com/office/drawing/2014/main" id="{C22833B5-2E9D-4BA2-806F-7C066E8B2DA0}"/>
              </a:ext>
            </a:extLst>
          </p:cNvPr>
          <p:cNvGraphicFramePr>
            <a:graphicFrameLocks noGrp="1"/>
          </p:cNvGraphicFramePr>
          <p:nvPr>
            <p:ph type="tbl" sz="quarter" idx="13"/>
            <p:extLst>
              <p:ext uri="{D42A27DB-BD31-4B8C-83A1-F6EECF244321}">
                <p14:modId xmlns:p14="http://schemas.microsoft.com/office/powerpoint/2010/main" val="1944829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75895784"/>
                    </a:ext>
                  </a:extLst>
                </a:gridCol>
                <a:gridCol w="905256">
                  <a:extLst>
                    <a:ext uri="{9D8B030D-6E8A-4147-A177-3AD203B41FA5}">
                      <a16:colId xmlns:a16="http://schemas.microsoft.com/office/drawing/2014/main" val="2984942656"/>
                    </a:ext>
                  </a:extLst>
                </a:gridCol>
                <a:gridCol w="329184">
                  <a:extLst>
                    <a:ext uri="{9D8B030D-6E8A-4147-A177-3AD203B41FA5}">
                      <a16:colId xmlns:a16="http://schemas.microsoft.com/office/drawing/2014/main" val="2319362825"/>
                    </a:ext>
                  </a:extLst>
                </a:gridCol>
                <a:gridCol w="329184">
                  <a:extLst>
                    <a:ext uri="{9D8B030D-6E8A-4147-A177-3AD203B41FA5}">
                      <a16:colId xmlns:a16="http://schemas.microsoft.com/office/drawing/2014/main" val="207615953"/>
                    </a:ext>
                  </a:extLst>
                </a:gridCol>
                <a:gridCol w="329184">
                  <a:extLst>
                    <a:ext uri="{9D8B030D-6E8A-4147-A177-3AD203B41FA5}">
                      <a16:colId xmlns:a16="http://schemas.microsoft.com/office/drawing/2014/main" val="1933860342"/>
                    </a:ext>
                  </a:extLst>
                </a:gridCol>
                <a:gridCol w="329184">
                  <a:extLst>
                    <a:ext uri="{9D8B030D-6E8A-4147-A177-3AD203B41FA5}">
                      <a16:colId xmlns:a16="http://schemas.microsoft.com/office/drawing/2014/main" val="4035653908"/>
                    </a:ext>
                  </a:extLst>
                </a:gridCol>
                <a:gridCol w="329184">
                  <a:extLst>
                    <a:ext uri="{9D8B030D-6E8A-4147-A177-3AD203B41FA5}">
                      <a16:colId xmlns:a16="http://schemas.microsoft.com/office/drawing/2014/main" val="3597639338"/>
                    </a:ext>
                  </a:extLst>
                </a:gridCol>
                <a:gridCol w="329184">
                  <a:extLst>
                    <a:ext uri="{9D8B030D-6E8A-4147-A177-3AD203B41FA5}">
                      <a16:colId xmlns:a16="http://schemas.microsoft.com/office/drawing/2014/main" val="2913246236"/>
                    </a:ext>
                  </a:extLst>
                </a:gridCol>
                <a:gridCol w="329184">
                  <a:extLst>
                    <a:ext uri="{9D8B030D-6E8A-4147-A177-3AD203B41FA5}">
                      <a16:colId xmlns:a16="http://schemas.microsoft.com/office/drawing/2014/main" val="3330062533"/>
                    </a:ext>
                  </a:extLst>
                </a:gridCol>
                <a:gridCol w="329184">
                  <a:extLst>
                    <a:ext uri="{9D8B030D-6E8A-4147-A177-3AD203B41FA5}">
                      <a16:colId xmlns:a16="http://schemas.microsoft.com/office/drawing/2014/main" val="3628428149"/>
                    </a:ext>
                  </a:extLst>
                </a:gridCol>
                <a:gridCol w="329184">
                  <a:extLst>
                    <a:ext uri="{9D8B030D-6E8A-4147-A177-3AD203B41FA5}">
                      <a16:colId xmlns:a16="http://schemas.microsoft.com/office/drawing/2014/main" val="280030345"/>
                    </a:ext>
                  </a:extLst>
                </a:gridCol>
                <a:gridCol w="329184">
                  <a:extLst>
                    <a:ext uri="{9D8B030D-6E8A-4147-A177-3AD203B41FA5}">
                      <a16:colId xmlns:a16="http://schemas.microsoft.com/office/drawing/2014/main" val="3701476989"/>
                    </a:ext>
                  </a:extLst>
                </a:gridCol>
                <a:gridCol w="329184">
                  <a:extLst>
                    <a:ext uri="{9D8B030D-6E8A-4147-A177-3AD203B41FA5}">
                      <a16:colId xmlns:a16="http://schemas.microsoft.com/office/drawing/2014/main" val="20126224"/>
                    </a:ext>
                  </a:extLst>
                </a:gridCol>
                <a:gridCol w="329184">
                  <a:extLst>
                    <a:ext uri="{9D8B030D-6E8A-4147-A177-3AD203B41FA5}">
                      <a16:colId xmlns:a16="http://schemas.microsoft.com/office/drawing/2014/main" val="1193531273"/>
                    </a:ext>
                  </a:extLst>
                </a:gridCol>
                <a:gridCol w="329184">
                  <a:extLst>
                    <a:ext uri="{9D8B030D-6E8A-4147-A177-3AD203B41FA5}">
                      <a16:colId xmlns:a16="http://schemas.microsoft.com/office/drawing/2014/main" val="521213186"/>
                    </a:ext>
                  </a:extLst>
                </a:gridCol>
                <a:gridCol w="329184">
                  <a:extLst>
                    <a:ext uri="{9D8B030D-6E8A-4147-A177-3AD203B41FA5}">
                      <a16:colId xmlns:a16="http://schemas.microsoft.com/office/drawing/2014/main" val="3618573758"/>
                    </a:ext>
                  </a:extLst>
                </a:gridCol>
                <a:gridCol w="329184">
                  <a:extLst>
                    <a:ext uri="{9D8B030D-6E8A-4147-A177-3AD203B41FA5}">
                      <a16:colId xmlns:a16="http://schemas.microsoft.com/office/drawing/2014/main" val="2657478251"/>
                    </a:ext>
                  </a:extLst>
                </a:gridCol>
                <a:gridCol w="329184">
                  <a:extLst>
                    <a:ext uri="{9D8B030D-6E8A-4147-A177-3AD203B41FA5}">
                      <a16:colId xmlns:a16="http://schemas.microsoft.com/office/drawing/2014/main" val="2141451555"/>
                    </a:ext>
                  </a:extLst>
                </a:gridCol>
                <a:gridCol w="329184">
                  <a:extLst>
                    <a:ext uri="{9D8B030D-6E8A-4147-A177-3AD203B41FA5}">
                      <a16:colId xmlns:a16="http://schemas.microsoft.com/office/drawing/2014/main" val="1867418991"/>
                    </a:ext>
                  </a:extLst>
                </a:gridCol>
                <a:gridCol w="329184">
                  <a:extLst>
                    <a:ext uri="{9D8B030D-6E8A-4147-A177-3AD203B41FA5}">
                      <a16:colId xmlns:a16="http://schemas.microsoft.com/office/drawing/2014/main" val="2328502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7677952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- 2026-08-27 06:47:07</a:t>
                      </a:r>
                      <a:r>
                        <a:rPr kumimoji="0" lang="en-US" sz="1000" b="0" i="0" u="none" strike="noStrike" kern="1200" cap="none" spc="0" normalizeH="0" baseline="0" noProof="0">
                          <a:ln>
                            <a:noFill/>
                          </a:ln>
                          <a:solidFill>
                            <a:prstClr val="black"/>
                          </a:solidFill>
                          <a:effectLst/>
                          <a:uLnTx/>
                          <a:uFillTx/>
                          <a:latin typeface="Calibri"/>
                          <a:ea typeface="+mn-ea"/>
                          <a:cs typeface="+mn-cs"/>
                        </a:rPr>
                        <a:t>
 The best tourers do not just get you there. They leave you wanting the next leg.
The BMW R 1300 RT is built to swallow distance and hand it back as pleasure. Effortless power, all-day comfort and the kind of protection that turns a headwind into a rumour.
Where would you point it for a proper long weekend? Tell us below.
#MakeLifeARide #BMWMotorrad #BMWMotorradSA #R1300RT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45093805"/>
                  </a:ext>
                </a:extLst>
              </a:tr>
            </a:tbl>
          </a:graphicData>
        </a:graphic>
      </p:graphicFrame>
      <p:sp>
        <p:nvSpPr>
          <p:cNvPr id="4" name="Text Placeholder 3">
            <a:extLst>
              <a:ext uri="{FF2B5EF4-FFF2-40B4-BE49-F238E27FC236}">
                <a16:creationId xmlns:a16="http://schemas.microsoft.com/office/drawing/2014/main" id="{5A3BE41E-5982-476E-8A14-1AB3FCB953DA}"/>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6239692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3B4DF7-D8D6-4F9C-A8E5-3C4B1F7EE32B}"/>
              </a:ext>
            </a:extLst>
          </p:cNvPr>
          <p:cNvSpPr>
            <a:spLocks noGrp="1"/>
          </p:cNvSpPr>
          <p:nvPr>
            <p:ph type="title"/>
          </p:nvPr>
        </p:nvSpPr>
        <p:spPr/>
        <p:txBody>
          <a:bodyPr/>
          <a:lstStyle/>
          <a:p>
            <a:r>
              <a:rPr lang="en-US"/>
              <a:t>Facebook Original Own Posts Table | All profiles - 7 of 26</a:t>
            </a:r>
          </a:p>
        </p:txBody>
      </p:sp>
      <p:graphicFrame>
        <p:nvGraphicFramePr>
          <p:cNvPr id="5" name="Table Placeholder 4">
            <a:extLst>
              <a:ext uri="{FF2B5EF4-FFF2-40B4-BE49-F238E27FC236}">
                <a16:creationId xmlns:a16="http://schemas.microsoft.com/office/drawing/2014/main" id="{B81A8A1B-1069-4AF1-9B21-123A6F420A32}"/>
              </a:ext>
            </a:extLst>
          </p:cNvPr>
          <p:cNvGraphicFramePr>
            <a:graphicFrameLocks noGrp="1"/>
          </p:cNvGraphicFramePr>
          <p:nvPr>
            <p:ph type="tbl" sz="quarter" idx="13"/>
            <p:extLst>
              <p:ext uri="{D42A27DB-BD31-4B8C-83A1-F6EECF244321}">
                <p14:modId xmlns:p14="http://schemas.microsoft.com/office/powerpoint/2010/main" val="3166164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217825147"/>
                    </a:ext>
                  </a:extLst>
                </a:gridCol>
                <a:gridCol w="905256">
                  <a:extLst>
                    <a:ext uri="{9D8B030D-6E8A-4147-A177-3AD203B41FA5}">
                      <a16:colId xmlns:a16="http://schemas.microsoft.com/office/drawing/2014/main" val="3444951610"/>
                    </a:ext>
                  </a:extLst>
                </a:gridCol>
                <a:gridCol w="329184">
                  <a:extLst>
                    <a:ext uri="{9D8B030D-6E8A-4147-A177-3AD203B41FA5}">
                      <a16:colId xmlns:a16="http://schemas.microsoft.com/office/drawing/2014/main" val="3640722163"/>
                    </a:ext>
                  </a:extLst>
                </a:gridCol>
                <a:gridCol w="329184">
                  <a:extLst>
                    <a:ext uri="{9D8B030D-6E8A-4147-A177-3AD203B41FA5}">
                      <a16:colId xmlns:a16="http://schemas.microsoft.com/office/drawing/2014/main" val="2774690942"/>
                    </a:ext>
                  </a:extLst>
                </a:gridCol>
                <a:gridCol w="329184">
                  <a:extLst>
                    <a:ext uri="{9D8B030D-6E8A-4147-A177-3AD203B41FA5}">
                      <a16:colId xmlns:a16="http://schemas.microsoft.com/office/drawing/2014/main" val="523155280"/>
                    </a:ext>
                  </a:extLst>
                </a:gridCol>
                <a:gridCol w="329184">
                  <a:extLst>
                    <a:ext uri="{9D8B030D-6E8A-4147-A177-3AD203B41FA5}">
                      <a16:colId xmlns:a16="http://schemas.microsoft.com/office/drawing/2014/main" val="3127227169"/>
                    </a:ext>
                  </a:extLst>
                </a:gridCol>
                <a:gridCol w="329184">
                  <a:extLst>
                    <a:ext uri="{9D8B030D-6E8A-4147-A177-3AD203B41FA5}">
                      <a16:colId xmlns:a16="http://schemas.microsoft.com/office/drawing/2014/main" val="3685785892"/>
                    </a:ext>
                  </a:extLst>
                </a:gridCol>
                <a:gridCol w="329184">
                  <a:extLst>
                    <a:ext uri="{9D8B030D-6E8A-4147-A177-3AD203B41FA5}">
                      <a16:colId xmlns:a16="http://schemas.microsoft.com/office/drawing/2014/main" val="20621977"/>
                    </a:ext>
                  </a:extLst>
                </a:gridCol>
                <a:gridCol w="329184">
                  <a:extLst>
                    <a:ext uri="{9D8B030D-6E8A-4147-A177-3AD203B41FA5}">
                      <a16:colId xmlns:a16="http://schemas.microsoft.com/office/drawing/2014/main" val="260272924"/>
                    </a:ext>
                  </a:extLst>
                </a:gridCol>
                <a:gridCol w="329184">
                  <a:extLst>
                    <a:ext uri="{9D8B030D-6E8A-4147-A177-3AD203B41FA5}">
                      <a16:colId xmlns:a16="http://schemas.microsoft.com/office/drawing/2014/main" val="3287141175"/>
                    </a:ext>
                  </a:extLst>
                </a:gridCol>
                <a:gridCol w="329184">
                  <a:extLst>
                    <a:ext uri="{9D8B030D-6E8A-4147-A177-3AD203B41FA5}">
                      <a16:colId xmlns:a16="http://schemas.microsoft.com/office/drawing/2014/main" val="3450827052"/>
                    </a:ext>
                  </a:extLst>
                </a:gridCol>
                <a:gridCol w="329184">
                  <a:extLst>
                    <a:ext uri="{9D8B030D-6E8A-4147-A177-3AD203B41FA5}">
                      <a16:colId xmlns:a16="http://schemas.microsoft.com/office/drawing/2014/main" val="474003818"/>
                    </a:ext>
                  </a:extLst>
                </a:gridCol>
                <a:gridCol w="329184">
                  <a:extLst>
                    <a:ext uri="{9D8B030D-6E8A-4147-A177-3AD203B41FA5}">
                      <a16:colId xmlns:a16="http://schemas.microsoft.com/office/drawing/2014/main" val="3134885660"/>
                    </a:ext>
                  </a:extLst>
                </a:gridCol>
                <a:gridCol w="329184">
                  <a:extLst>
                    <a:ext uri="{9D8B030D-6E8A-4147-A177-3AD203B41FA5}">
                      <a16:colId xmlns:a16="http://schemas.microsoft.com/office/drawing/2014/main" val="1349175383"/>
                    </a:ext>
                  </a:extLst>
                </a:gridCol>
                <a:gridCol w="329184">
                  <a:extLst>
                    <a:ext uri="{9D8B030D-6E8A-4147-A177-3AD203B41FA5}">
                      <a16:colId xmlns:a16="http://schemas.microsoft.com/office/drawing/2014/main" val="2231388533"/>
                    </a:ext>
                  </a:extLst>
                </a:gridCol>
                <a:gridCol w="329184">
                  <a:extLst>
                    <a:ext uri="{9D8B030D-6E8A-4147-A177-3AD203B41FA5}">
                      <a16:colId xmlns:a16="http://schemas.microsoft.com/office/drawing/2014/main" val="1250127303"/>
                    </a:ext>
                  </a:extLst>
                </a:gridCol>
                <a:gridCol w="329184">
                  <a:extLst>
                    <a:ext uri="{9D8B030D-6E8A-4147-A177-3AD203B41FA5}">
                      <a16:colId xmlns:a16="http://schemas.microsoft.com/office/drawing/2014/main" val="1339270435"/>
                    </a:ext>
                  </a:extLst>
                </a:gridCol>
                <a:gridCol w="329184">
                  <a:extLst>
                    <a:ext uri="{9D8B030D-6E8A-4147-A177-3AD203B41FA5}">
                      <a16:colId xmlns:a16="http://schemas.microsoft.com/office/drawing/2014/main" val="2965521821"/>
                    </a:ext>
                  </a:extLst>
                </a:gridCol>
                <a:gridCol w="329184">
                  <a:extLst>
                    <a:ext uri="{9D8B030D-6E8A-4147-A177-3AD203B41FA5}">
                      <a16:colId xmlns:a16="http://schemas.microsoft.com/office/drawing/2014/main" val="2479660741"/>
                    </a:ext>
                  </a:extLst>
                </a:gridCol>
                <a:gridCol w="329184">
                  <a:extLst>
                    <a:ext uri="{9D8B030D-6E8A-4147-A177-3AD203B41FA5}">
                      <a16:colId xmlns:a16="http://schemas.microsoft.com/office/drawing/2014/main" val="23324440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212515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- 2026-08-26 06:41:53</a:t>
                      </a:r>
                      <a:r>
                        <a:rPr kumimoji="0" lang="en-US" sz="1000" b="0" i="0" u="none" strike="noStrike" kern="1200" cap="none" spc="0" normalizeH="0" baseline="0" noProof="0">
                          <a:ln>
                            <a:noFill/>
                          </a:ln>
                          <a:solidFill>
                            <a:prstClr val="black"/>
                          </a:solidFill>
                          <a:effectLst/>
                          <a:uLnTx/>
                          <a:uFillTx/>
                          <a:latin typeface="Calibri"/>
                          <a:ea typeface="+mn-ea"/>
                          <a:cs typeface="+mn-cs"/>
                        </a:rPr>
                        <a:t>
 Who says adventure has to wait for Saturday?
The BMW R 1300 GS makes a Wednesday feel like a weekend. Take the long way home, chase the light over the Magaliesberg, and remind yourself why you started riding in the first place.
What is your midweek escape route? Drop it below.
#MakeLifeARide #BMWMotorrad #BMWMotorradSA
#BMWR1300GS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11824117"/>
                  </a:ext>
                </a:extLst>
              </a:tr>
            </a:tbl>
          </a:graphicData>
        </a:graphic>
      </p:graphicFrame>
      <p:sp>
        <p:nvSpPr>
          <p:cNvPr id="4" name="Text Placeholder 3">
            <a:extLst>
              <a:ext uri="{FF2B5EF4-FFF2-40B4-BE49-F238E27FC236}">
                <a16:creationId xmlns:a16="http://schemas.microsoft.com/office/drawing/2014/main" id="{AA0FF69C-42A1-4780-AE26-46376F7BA8E0}"/>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0831659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1A6173-7E68-4D4A-A14A-274D11076C0E}"/>
              </a:ext>
            </a:extLst>
          </p:cNvPr>
          <p:cNvSpPr>
            <a:spLocks noGrp="1"/>
          </p:cNvSpPr>
          <p:nvPr>
            <p:ph type="title"/>
          </p:nvPr>
        </p:nvSpPr>
        <p:spPr/>
        <p:txBody>
          <a:bodyPr/>
          <a:lstStyle/>
          <a:p>
            <a:r>
              <a:rPr lang="en-US"/>
              <a:t>Facebook Original Own Posts Table | All profiles - 8 of 26</a:t>
            </a:r>
          </a:p>
        </p:txBody>
      </p:sp>
      <p:graphicFrame>
        <p:nvGraphicFramePr>
          <p:cNvPr id="5" name="Table Placeholder 4">
            <a:extLst>
              <a:ext uri="{FF2B5EF4-FFF2-40B4-BE49-F238E27FC236}">
                <a16:creationId xmlns:a16="http://schemas.microsoft.com/office/drawing/2014/main" id="{D52BE49A-6283-45CC-AD5E-46AE2BC22D9D}"/>
              </a:ext>
            </a:extLst>
          </p:cNvPr>
          <p:cNvGraphicFramePr>
            <a:graphicFrameLocks noGrp="1"/>
          </p:cNvGraphicFramePr>
          <p:nvPr>
            <p:ph type="tbl" sz="quarter" idx="13"/>
            <p:extLst>
              <p:ext uri="{D42A27DB-BD31-4B8C-83A1-F6EECF244321}">
                <p14:modId xmlns:p14="http://schemas.microsoft.com/office/powerpoint/2010/main" val="585253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66918892"/>
                    </a:ext>
                  </a:extLst>
                </a:gridCol>
                <a:gridCol w="905256">
                  <a:extLst>
                    <a:ext uri="{9D8B030D-6E8A-4147-A177-3AD203B41FA5}">
                      <a16:colId xmlns:a16="http://schemas.microsoft.com/office/drawing/2014/main" val="2533807066"/>
                    </a:ext>
                  </a:extLst>
                </a:gridCol>
                <a:gridCol w="329184">
                  <a:extLst>
                    <a:ext uri="{9D8B030D-6E8A-4147-A177-3AD203B41FA5}">
                      <a16:colId xmlns:a16="http://schemas.microsoft.com/office/drawing/2014/main" val="3905968733"/>
                    </a:ext>
                  </a:extLst>
                </a:gridCol>
                <a:gridCol w="329184">
                  <a:extLst>
                    <a:ext uri="{9D8B030D-6E8A-4147-A177-3AD203B41FA5}">
                      <a16:colId xmlns:a16="http://schemas.microsoft.com/office/drawing/2014/main" val="3674668687"/>
                    </a:ext>
                  </a:extLst>
                </a:gridCol>
                <a:gridCol w="329184">
                  <a:extLst>
                    <a:ext uri="{9D8B030D-6E8A-4147-A177-3AD203B41FA5}">
                      <a16:colId xmlns:a16="http://schemas.microsoft.com/office/drawing/2014/main" val="299769795"/>
                    </a:ext>
                  </a:extLst>
                </a:gridCol>
                <a:gridCol w="329184">
                  <a:extLst>
                    <a:ext uri="{9D8B030D-6E8A-4147-A177-3AD203B41FA5}">
                      <a16:colId xmlns:a16="http://schemas.microsoft.com/office/drawing/2014/main" val="3193383918"/>
                    </a:ext>
                  </a:extLst>
                </a:gridCol>
                <a:gridCol w="329184">
                  <a:extLst>
                    <a:ext uri="{9D8B030D-6E8A-4147-A177-3AD203B41FA5}">
                      <a16:colId xmlns:a16="http://schemas.microsoft.com/office/drawing/2014/main" val="957566263"/>
                    </a:ext>
                  </a:extLst>
                </a:gridCol>
                <a:gridCol w="329184">
                  <a:extLst>
                    <a:ext uri="{9D8B030D-6E8A-4147-A177-3AD203B41FA5}">
                      <a16:colId xmlns:a16="http://schemas.microsoft.com/office/drawing/2014/main" val="818592980"/>
                    </a:ext>
                  </a:extLst>
                </a:gridCol>
                <a:gridCol w="329184">
                  <a:extLst>
                    <a:ext uri="{9D8B030D-6E8A-4147-A177-3AD203B41FA5}">
                      <a16:colId xmlns:a16="http://schemas.microsoft.com/office/drawing/2014/main" val="788002273"/>
                    </a:ext>
                  </a:extLst>
                </a:gridCol>
                <a:gridCol w="329184">
                  <a:extLst>
                    <a:ext uri="{9D8B030D-6E8A-4147-A177-3AD203B41FA5}">
                      <a16:colId xmlns:a16="http://schemas.microsoft.com/office/drawing/2014/main" val="939063527"/>
                    </a:ext>
                  </a:extLst>
                </a:gridCol>
                <a:gridCol w="329184">
                  <a:extLst>
                    <a:ext uri="{9D8B030D-6E8A-4147-A177-3AD203B41FA5}">
                      <a16:colId xmlns:a16="http://schemas.microsoft.com/office/drawing/2014/main" val="1024163971"/>
                    </a:ext>
                  </a:extLst>
                </a:gridCol>
                <a:gridCol w="329184">
                  <a:extLst>
                    <a:ext uri="{9D8B030D-6E8A-4147-A177-3AD203B41FA5}">
                      <a16:colId xmlns:a16="http://schemas.microsoft.com/office/drawing/2014/main" val="21196238"/>
                    </a:ext>
                  </a:extLst>
                </a:gridCol>
                <a:gridCol w="329184">
                  <a:extLst>
                    <a:ext uri="{9D8B030D-6E8A-4147-A177-3AD203B41FA5}">
                      <a16:colId xmlns:a16="http://schemas.microsoft.com/office/drawing/2014/main" val="3031540761"/>
                    </a:ext>
                  </a:extLst>
                </a:gridCol>
                <a:gridCol w="329184">
                  <a:extLst>
                    <a:ext uri="{9D8B030D-6E8A-4147-A177-3AD203B41FA5}">
                      <a16:colId xmlns:a16="http://schemas.microsoft.com/office/drawing/2014/main" val="4147302906"/>
                    </a:ext>
                  </a:extLst>
                </a:gridCol>
                <a:gridCol w="329184">
                  <a:extLst>
                    <a:ext uri="{9D8B030D-6E8A-4147-A177-3AD203B41FA5}">
                      <a16:colId xmlns:a16="http://schemas.microsoft.com/office/drawing/2014/main" val="3095982965"/>
                    </a:ext>
                  </a:extLst>
                </a:gridCol>
                <a:gridCol w="329184">
                  <a:extLst>
                    <a:ext uri="{9D8B030D-6E8A-4147-A177-3AD203B41FA5}">
                      <a16:colId xmlns:a16="http://schemas.microsoft.com/office/drawing/2014/main" val="1083461237"/>
                    </a:ext>
                  </a:extLst>
                </a:gridCol>
                <a:gridCol w="329184">
                  <a:extLst>
                    <a:ext uri="{9D8B030D-6E8A-4147-A177-3AD203B41FA5}">
                      <a16:colId xmlns:a16="http://schemas.microsoft.com/office/drawing/2014/main" val="1420362177"/>
                    </a:ext>
                  </a:extLst>
                </a:gridCol>
                <a:gridCol w="329184">
                  <a:extLst>
                    <a:ext uri="{9D8B030D-6E8A-4147-A177-3AD203B41FA5}">
                      <a16:colId xmlns:a16="http://schemas.microsoft.com/office/drawing/2014/main" val="4188065879"/>
                    </a:ext>
                  </a:extLst>
                </a:gridCol>
                <a:gridCol w="329184">
                  <a:extLst>
                    <a:ext uri="{9D8B030D-6E8A-4147-A177-3AD203B41FA5}">
                      <a16:colId xmlns:a16="http://schemas.microsoft.com/office/drawing/2014/main" val="223362016"/>
                    </a:ext>
                  </a:extLst>
                </a:gridCol>
                <a:gridCol w="329184">
                  <a:extLst>
                    <a:ext uri="{9D8B030D-6E8A-4147-A177-3AD203B41FA5}">
                      <a16:colId xmlns:a16="http://schemas.microsoft.com/office/drawing/2014/main" val="38425343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207220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- 2026-08-25 06:32:17</a:t>
                      </a:r>
                      <a:r>
                        <a:rPr kumimoji="0" lang="en-US" sz="1000" b="0" i="0" u="none" strike="noStrike" kern="1200" cap="none" spc="0" normalizeH="0" baseline="0" noProof="0">
                          <a:ln>
                            <a:noFill/>
                          </a:ln>
                          <a:solidFill>
                            <a:prstClr val="black"/>
                          </a:solidFill>
                          <a:effectLst/>
                          <a:uLnTx/>
                          <a:uFillTx/>
                          <a:latin typeface="Calibri"/>
                          <a:ea typeface="+mn-ea"/>
                          <a:cs typeface="+mn-cs"/>
                        </a:rPr>
                        <a:t>
 Before adventure riding had a name, it had a shape.
The BMW R 12 G/S channels the legend that started it all and rebuilds it for today. Stripped back, honest and endlessly cool, it is a modern classic that still knows its way down a dirt road.
Heritage or cutting edge, which side are you on? Tell us below.
#MakeLifeARide #BMWMotorrad #BMWMotorradSA #R12GS #Heritage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49459077"/>
                  </a:ext>
                </a:extLst>
              </a:tr>
            </a:tbl>
          </a:graphicData>
        </a:graphic>
      </p:graphicFrame>
      <p:sp>
        <p:nvSpPr>
          <p:cNvPr id="4" name="Text Placeholder 3">
            <a:extLst>
              <a:ext uri="{FF2B5EF4-FFF2-40B4-BE49-F238E27FC236}">
                <a16:creationId xmlns:a16="http://schemas.microsoft.com/office/drawing/2014/main" id="{24508E69-7951-4038-A99F-CBC26D1F898A}"/>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31253687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42DD64-AB91-4B8E-8DEC-A72952365A32}"/>
              </a:ext>
            </a:extLst>
          </p:cNvPr>
          <p:cNvSpPr>
            <a:spLocks noGrp="1"/>
          </p:cNvSpPr>
          <p:nvPr>
            <p:ph type="title"/>
          </p:nvPr>
        </p:nvSpPr>
        <p:spPr/>
        <p:txBody>
          <a:bodyPr/>
          <a:lstStyle/>
          <a:p>
            <a:r>
              <a:rPr lang="en-US"/>
              <a:t>Facebook Original Own Posts Table | All profiles - 9 of 26</a:t>
            </a:r>
          </a:p>
        </p:txBody>
      </p:sp>
      <p:graphicFrame>
        <p:nvGraphicFramePr>
          <p:cNvPr id="5" name="Table Placeholder 4">
            <a:extLst>
              <a:ext uri="{FF2B5EF4-FFF2-40B4-BE49-F238E27FC236}">
                <a16:creationId xmlns:a16="http://schemas.microsoft.com/office/drawing/2014/main" id="{E7379DD8-16A0-44DB-88D7-B95752A30975}"/>
              </a:ext>
            </a:extLst>
          </p:cNvPr>
          <p:cNvGraphicFramePr>
            <a:graphicFrameLocks noGrp="1"/>
          </p:cNvGraphicFramePr>
          <p:nvPr>
            <p:ph type="tbl" sz="quarter" idx="13"/>
            <p:extLst>
              <p:ext uri="{D42A27DB-BD31-4B8C-83A1-F6EECF244321}">
                <p14:modId xmlns:p14="http://schemas.microsoft.com/office/powerpoint/2010/main" val="3865362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43817570"/>
                    </a:ext>
                  </a:extLst>
                </a:gridCol>
                <a:gridCol w="905256">
                  <a:extLst>
                    <a:ext uri="{9D8B030D-6E8A-4147-A177-3AD203B41FA5}">
                      <a16:colId xmlns:a16="http://schemas.microsoft.com/office/drawing/2014/main" val="1001969025"/>
                    </a:ext>
                  </a:extLst>
                </a:gridCol>
                <a:gridCol w="329184">
                  <a:extLst>
                    <a:ext uri="{9D8B030D-6E8A-4147-A177-3AD203B41FA5}">
                      <a16:colId xmlns:a16="http://schemas.microsoft.com/office/drawing/2014/main" val="3991079348"/>
                    </a:ext>
                  </a:extLst>
                </a:gridCol>
                <a:gridCol w="329184">
                  <a:extLst>
                    <a:ext uri="{9D8B030D-6E8A-4147-A177-3AD203B41FA5}">
                      <a16:colId xmlns:a16="http://schemas.microsoft.com/office/drawing/2014/main" val="3845919361"/>
                    </a:ext>
                  </a:extLst>
                </a:gridCol>
                <a:gridCol w="329184">
                  <a:extLst>
                    <a:ext uri="{9D8B030D-6E8A-4147-A177-3AD203B41FA5}">
                      <a16:colId xmlns:a16="http://schemas.microsoft.com/office/drawing/2014/main" val="2873675521"/>
                    </a:ext>
                  </a:extLst>
                </a:gridCol>
                <a:gridCol w="329184">
                  <a:extLst>
                    <a:ext uri="{9D8B030D-6E8A-4147-A177-3AD203B41FA5}">
                      <a16:colId xmlns:a16="http://schemas.microsoft.com/office/drawing/2014/main" val="3587031172"/>
                    </a:ext>
                  </a:extLst>
                </a:gridCol>
                <a:gridCol w="329184">
                  <a:extLst>
                    <a:ext uri="{9D8B030D-6E8A-4147-A177-3AD203B41FA5}">
                      <a16:colId xmlns:a16="http://schemas.microsoft.com/office/drawing/2014/main" val="3639281540"/>
                    </a:ext>
                  </a:extLst>
                </a:gridCol>
                <a:gridCol w="329184">
                  <a:extLst>
                    <a:ext uri="{9D8B030D-6E8A-4147-A177-3AD203B41FA5}">
                      <a16:colId xmlns:a16="http://schemas.microsoft.com/office/drawing/2014/main" val="3235504827"/>
                    </a:ext>
                  </a:extLst>
                </a:gridCol>
                <a:gridCol w="329184">
                  <a:extLst>
                    <a:ext uri="{9D8B030D-6E8A-4147-A177-3AD203B41FA5}">
                      <a16:colId xmlns:a16="http://schemas.microsoft.com/office/drawing/2014/main" val="265118984"/>
                    </a:ext>
                  </a:extLst>
                </a:gridCol>
                <a:gridCol w="329184">
                  <a:extLst>
                    <a:ext uri="{9D8B030D-6E8A-4147-A177-3AD203B41FA5}">
                      <a16:colId xmlns:a16="http://schemas.microsoft.com/office/drawing/2014/main" val="2821908722"/>
                    </a:ext>
                  </a:extLst>
                </a:gridCol>
                <a:gridCol w="329184">
                  <a:extLst>
                    <a:ext uri="{9D8B030D-6E8A-4147-A177-3AD203B41FA5}">
                      <a16:colId xmlns:a16="http://schemas.microsoft.com/office/drawing/2014/main" val="1566241482"/>
                    </a:ext>
                  </a:extLst>
                </a:gridCol>
                <a:gridCol w="329184">
                  <a:extLst>
                    <a:ext uri="{9D8B030D-6E8A-4147-A177-3AD203B41FA5}">
                      <a16:colId xmlns:a16="http://schemas.microsoft.com/office/drawing/2014/main" val="570979456"/>
                    </a:ext>
                  </a:extLst>
                </a:gridCol>
                <a:gridCol w="329184">
                  <a:extLst>
                    <a:ext uri="{9D8B030D-6E8A-4147-A177-3AD203B41FA5}">
                      <a16:colId xmlns:a16="http://schemas.microsoft.com/office/drawing/2014/main" val="3956286734"/>
                    </a:ext>
                  </a:extLst>
                </a:gridCol>
                <a:gridCol w="329184">
                  <a:extLst>
                    <a:ext uri="{9D8B030D-6E8A-4147-A177-3AD203B41FA5}">
                      <a16:colId xmlns:a16="http://schemas.microsoft.com/office/drawing/2014/main" val="483443951"/>
                    </a:ext>
                  </a:extLst>
                </a:gridCol>
                <a:gridCol w="329184">
                  <a:extLst>
                    <a:ext uri="{9D8B030D-6E8A-4147-A177-3AD203B41FA5}">
                      <a16:colId xmlns:a16="http://schemas.microsoft.com/office/drawing/2014/main" val="1977310123"/>
                    </a:ext>
                  </a:extLst>
                </a:gridCol>
                <a:gridCol w="329184">
                  <a:extLst>
                    <a:ext uri="{9D8B030D-6E8A-4147-A177-3AD203B41FA5}">
                      <a16:colId xmlns:a16="http://schemas.microsoft.com/office/drawing/2014/main" val="1639464599"/>
                    </a:ext>
                  </a:extLst>
                </a:gridCol>
                <a:gridCol w="329184">
                  <a:extLst>
                    <a:ext uri="{9D8B030D-6E8A-4147-A177-3AD203B41FA5}">
                      <a16:colId xmlns:a16="http://schemas.microsoft.com/office/drawing/2014/main" val="172377787"/>
                    </a:ext>
                  </a:extLst>
                </a:gridCol>
                <a:gridCol w="329184">
                  <a:extLst>
                    <a:ext uri="{9D8B030D-6E8A-4147-A177-3AD203B41FA5}">
                      <a16:colId xmlns:a16="http://schemas.microsoft.com/office/drawing/2014/main" val="2725956820"/>
                    </a:ext>
                  </a:extLst>
                </a:gridCol>
                <a:gridCol w="329184">
                  <a:extLst>
                    <a:ext uri="{9D8B030D-6E8A-4147-A177-3AD203B41FA5}">
                      <a16:colId xmlns:a16="http://schemas.microsoft.com/office/drawing/2014/main" val="3980717124"/>
                    </a:ext>
                  </a:extLst>
                </a:gridCol>
                <a:gridCol w="329184">
                  <a:extLst>
                    <a:ext uri="{9D8B030D-6E8A-4147-A177-3AD203B41FA5}">
                      <a16:colId xmlns:a16="http://schemas.microsoft.com/office/drawing/2014/main" val="5761668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083968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- 2026-08-24 06:28:32</a:t>
                      </a:r>
                      <a:r>
                        <a:rPr kumimoji="0" lang="en-US" sz="1000" b="0" i="0" u="none" strike="noStrike" kern="1200" cap="none" spc="0" normalizeH="0" baseline="0" noProof="0">
                          <a:ln>
                            <a:noFill/>
                          </a:ln>
                          <a:solidFill>
                            <a:prstClr val="black"/>
                          </a:solidFill>
                          <a:effectLst/>
                          <a:uLnTx/>
                          <a:uFillTx/>
                          <a:latin typeface="Calibri"/>
                          <a:ea typeface="+mn-ea"/>
                          <a:cs typeface="+mn-cs"/>
                        </a:rPr>
                        <a:t>
 Do not let the numbers fool you.
The BMW F 800 GS is the middleweight that rides like it has a point to prove. Light enough to flick through the tight stuff, tough enough to shrug off a full day of gravel, and honest enough to remind you why you started riding off the tar.
Where would you point it first? Tell us below.
#MakeLifeARide #BMWMotorrad #BMWMotorradSA #F800GS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#F800GS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16389433"/>
                  </a:ext>
                </a:extLst>
              </a:tr>
            </a:tbl>
          </a:graphicData>
        </a:graphic>
      </p:graphicFrame>
      <p:sp>
        <p:nvSpPr>
          <p:cNvPr id="4" name="Text Placeholder 3">
            <a:extLst>
              <a:ext uri="{FF2B5EF4-FFF2-40B4-BE49-F238E27FC236}">
                <a16:creationId xmlns:a16="http://schemas.microsoft.com/office/drawing/2014/main" id="{D4D0D602-12F4-48F4-BF7D-F6EFA2F03691}"/>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2068059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CD0CFF-C99D-494E-B866-C66DBB7156E7}"/>
              </a:ext>
            </a:extLst>
          </p:cNvPr>
          <p:cNvSpPr>
            <a:spLocks noGrp="1"/>
          </p:cNvSpPr>
          <p:nvPr>
            <p:ph type="title"/>
          </p:nvPr>
        </p:nvSpPr>
        <p:spPr/>
        <p:txBody>
          <a:bodyPr/>
          <a:lstStyle/>
          <a:p>
            <a:r>
              <a:rPr lang="en-US"/>
              <a:t>Facebook Original Own Posts Table | All profiles - 10 of 26</a:t>
            </a:r>
          </a:p>
        </p:txBody>
      </p:sp>
      <p:graphicFrame>
        <p:nvGraphicFramePr>
          <p:cNvPr id="5" name="Table Placeholder 4">
            <a:extLst>
              <a:ext uri="{FF2B5EF4-FFF2-40B4-BE49-F238E27FC236}">
                <a16:creationId xmlns:a16="http://schemas.microsoft.com/office/drawing/2014/main" id="{828118C5-A5BB-4F66-B9E2-00DB6D57AEAF}"/>
              </a:ext>
            </a:extLst>
          </p:cNvPr>
          <p:cNvGraphicFramePr>
            <a:graphicFrameLocks noGrp="1"/>
          </p:cNvGraphicFramePr>
          <p:nvPr>
            <p:ph type="tbl" sz="quarter" idx="13"/>
            <p:extLst>
              <p:ext uri="{D42A27DB-BD31-4B8C-83A1-F6EECF244321}">
                <p14:modId xmlns:p14="http://schemas.microsoft.com/office/powerpoint/2010/main" val="1616642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93992314"/>
                    </a:ext>
                  </a:extLst>
                </a:gridCol>
                <a:gridCol w="905256">
                  <a:extLst>
                    <a:ext uri="{9D8B030D-6E8A-4147-A177-3AD203B41FA5}">
                      <a16:colId xmlns:a16="http://schemas.microsoft.com/office/drawing/2014/main" val="1717185826"/>
                    </a:ext>
                  </a:extLst>
                </a:gridCol>
                <a:gridCol w="329184">
                  <a:extLst>
                    <a:ext uri="{9D8B030D-6E8A-4147-A177-3AD203B41FA5}">
                      <a16:colId xmlns:a16="http://schemas.microsoft.com/office/drawing/2014/main" val="3667442028"/>
                    </a:ext>
                  </a:extLst>
                </a:gridCol>
                <a:gridCol w="329184">
                  <a:extLst>
                    <a:ext uri="{9D8B030D-6E8A-4147-A177-3AD203B41FA5}">
                      <a16:colId xmlns:a16="http://schemas.microsoft.com/office/drawing/2014/main" val="4176262053"/>
                    </a:ext>
                  </a:extLst>
                </a:gridCol>
                <a:gridCol w="329184">
                  <a:extLst>
                    <a:ext uri="{9D8B030D-6E8A-4147-A177-3AD203B41FA5}">
                      <a16:colId xmlns:a16="http://schemas.microsoft.com/office/drawing/2014/main" val="3795106541"/>
                    </a:ext>
                  </a:extLst>
                </a:gridCol>
                <a:gridCol w="329184">
                  <a:extLst>
                    <a:ext uri="{9D8B030D-6E8A-4147-A177-3AD203B41FA5}">
                      <a16:colId xmlns:a16="http://schemas.microsoft.com/office/drawing/2014/main" val="650685196"/>
                    </a:ext>
                  </a:extLst>
                </a:gridCol>
                <a:gridCol w="329184">
                  <a:extLst>
                    <a:ext uri="{9D8B030D-6E8A-4147-A177-3AD203B41FA5}">
                      <a16:colId xmlns:a16="http://schemas.microsoft.com/office/drawing/2014/main" val="3736805200"/>
                    </a:ext>
                  </a:extLst>
                </a:gridCol>
                <a:gridCol w="329184">
                  <a:extLst>
                    <a:ext uri="{9D8B030D-6E8A-4147-A177-3AD203B41FA5}">
                      <a16:colId xmlns:a16="http://schemas.microsoft.com/office/drawing/2014/main" val="2772904359"/>
                    </a:ext>
                  </a:extLst>
                </a:gridCol>
                <a:gridCol w="329184">
                  <a:extLst>
                    <a:ext uri="{9D8B030D-6E8A-4147-A177-3AD203B41FA5}">
                      <a16:colId xmlns:a16="http://schemas.microsoft.com/office/drawing/2014/main" val="1599384340"/>
                    </a:ext>
                  </a:extLst>
                </a:gridCol>
                <a:gridCol w="329184">
                  <a:extLst>
                    <a:ext uri="{9D8B030D-6E8A-4147-A177-3AD203B41FA5}">
                      <a16:colId xmlns:a16="http://schemas.microsoft.com/office/drawing/2014/main" val="2806020461"/>
                    </a:ext>
                  </a:extLst>
                </a:gridCol>
                <a:gridCol w="329184">
                  <a:extLst>
                    <a:ext uri="{9D8B030D-6E8A-4147-A177-3AD203B41FA5}">
                      <a16:colId xmlns:a16="http://schemas.microsoft.com/office/drawing/2014/main" val="855733003"/>
                    </a:ext>
                  </a:extLst>
                </a:gridCol>
                <a:gridCol w="329184">
                  <a:extLst>
                    <a:ext uri="{9D8B030D-6E8A-4147-A177-3AD203B41FA5}">
                      <a16:colId xmlns:a16="http://schemas.microsoft.com/office/drawing/2014/main" val="3825858983"/>
                    </a:ext>
                  </a:extLst>
                </a:gridCol>
                <a:gridCol w="329184">
                  <a:extLst>
                    <a:ext uri="{9D8B030D-6E8A-4147-A177-3AD203B41FA5}">
                      <a16:colId xmlns:a16="http://schemas.microsoft.com/office/drawing/2014/main" val="2471114809"/>
                    </a:ext>
                  </a:extLst>
                </a:gridCol>
                <a:gridCol w="329184">
                  <a:extLst>
                    <a:ext uri="{9D8B030D-6E8A-4147-A177-3AD203B41FA5}">
                      <a16:colId xmlns:a16="http://schemas.microsoft.com/office/drawing/2014/main" val="234575355"/>
                    </a:ext>
                  </a:extLst>
                </a:gridCol>
                <a:gridCol w="329184">
                  <a:extLst>
                    <a:ext uri="{9D8B030D-6E8A-4147-A177-3AD203B41FA5}">
                      <a16:colId xmlns:a16="http://schemas.microsoft.com/office/drawing/2014/main" val="1991017621"/>
                    </a:ext>
                  </a:extLst>
                </a:gridCol>
                <a:gridCol w="329184">
                  <a:extLst>
                    <a:ext uri="{9D8B030D-6E8A-4147-A177-3AD203B41FA5}">
                      <a16:colId xmlns:a16="http://schemas.microsoft.com/office/drawing/2014/main" val="1297230232"/>
                    </a:ext>
                  </a:extLst>
                </a:gridCol>
                <a:gridCol w="329184">
                  <a:extLst>
                    <a:ext uri="{9D8B030D-6E8A-4147-A177-3AD203B41FA5}">
                      <a16:colId xmlns:a16="http://schemas.microsoft.com/office/drawing/2014/main" val="565675673"/>
                    </a:ext>
                  </a:extLst>
                </a:gridCol>
                <a:gridCol w="329184">
                  <a:extLst>
                    <a:ext uri="{9D8B030D-6E8A-4147-A177-3AD203B41FA5}">
                      <a16:colId xmlns:a16="http://schemas.microsoft.com/office/drawing/2014/main" val="351904828"/>
                    </a:ext>
                  </a:extLst>
                </a:gridCol>
                <a:gridCol w="329184">
                  <a:extLst>
                    <a:ext uri="{9D8B030D-6E8A-4147-A177-3AD203B41FA5}">
                      <a16:colId xmlns:a16="http://schemas.microsoft.com/office/drawing/2014/main" val="1966934856"/>
                    </a:ext>
                  </a:extLst>
                </a:gridCol>
                <a:gridCol w="329184">
                  <a:extLst>
                    <a:ext uri="{9D8B030D-6E8A-4147-A177-3AD203B41FA5}">
                      <a16:colId xmlns:a16="http://schemas.microsoft.com/office/drawing/2014/main" val="20325509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78061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- 2026-08-23 06:27:02</a:t>
                      </a:r>
                      <a:r>
                        <a:rPr kumimoji="0" lang="en-US" sz="1000" b="0" i="0" u="none" strike="noStrike" kern="1200" cap="none" spc="0" normalizeH="0" baseline="0" noProof="0">
                          <a:ln>
                            <a:noFill/>
                          </a:ln>
                          <a:solidFill>
                            <a:prstClr val="black"/>
                          </a:solidFill>
                          <a:effectLst/>
                          <a:uLnTx/>
                          <a:uFillTx/>
                          <a:latin typeface="Calibri"/>
                          <a:ea typeface="+mn-ea"/>
                          <a:cs typeface="+mn-cs"/>
                        </a:rPr>
                        <a:t>
 Sport when you want it. Touring when you need it. No compromise on either.
The BMW S 1000 XR takes the soul of a superbike and gives it long legs. Rip through a mountain pass in the morning, cover serious ground in the afternoon, and finish the day still hungry for more.
What is the ultimate all-day ride for you? Tell us below.
#MakeLifeARide #BMWMotorrad #BMWMotorradSA #S1000XR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#S1000XR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14865092"/>
                  </a:ext>
                </a:extLst>
              </a:tr>
            </a:tbl>
          </a:graphicData>
        </a:graphic>
      </p:graphicFrame>
      <p:sp>
        <p:nvSpPr>
          <p:cNvPr id="4" name="Text Placeholder 3">
            <a:extLst>
              <a:ext uri="{FF2B5EF4-FFF2-40B4-BE49-F238E27FC236}">
                <a16:creationId xmlns:a16="http://schemas.microsoft.com/office/drawing/2014/main" id="{F192AA95-0D31-4EB2-A759-52F40F52D202}"/>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65878436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D9FC6-E922-403B-8797-A0625FB189A2}"/>
              </a:ext>
            </a:extLst>
          </p:cNvPr>
          <p:cNvSpPr>
            <a:spLocks noGrp="1"/>
          </p:cNvSpPr>
          <p:nvPr>
            <p:ph type="title"/>
          </p:nvPr>
        </p:nvSpPr>
        <p:spPr/>
        <p:txBody>
          <a:bodyPr/>
          <a:lstStyle/>
          <a:p>
            <a:r>
              <a:rPr lang="en-US"/>
              <a:t>Facebook Original Own Posts Table | All profiles - 11 of 26</a:t>
            </a:r>
          </a:p>
        </p:txBody>
      </p:sp>
      <p:graphicFrame>
        <p:nvGraphicFramePr>
          <p:cNvPr id="5" name="Table Placeholder 4">
            <a:extLst>
              <a:ext uri="{FF2B5EF4-FFF2-40B4-BE49-F238E27FC236}">
                <a16:creationId xmlns:a16="http://schemas.microsoft.com/office/drawing/2014/main" id="{B2185FC2-936C-4E16-9554-E8C9C0F6E96B}"/>
              </a:ext>
            </a:extLst>
          </p:cNvPr>
          <p:cNvGraphicFramePr>
            <a:graphicFrameLocks noGrp="1"/>
          </p:cNvGraphicFramePr>
          <p:nvPr>
            <p:ph type="tbl" sz="quarter" idx="13"/>
            <p:extLst>
              <p:ext uri="{D42A27DB-BD31-4B8C-83A1-F6EECF244321}">
                <p14:modId xmlns:p14="http://schemas.microsoft.com/office/powerpoint/2010/main" val="3225601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876898069"/>
                    </a:ext>
                  </a:extLst>
                </a:gridCol>
                <a:gridCol w="905256">
                  <a:extLst>
                    <a:ext uri="{9D8B030D-6E8A-4147-A177-3AD203B41FA5}">
                      <a16:colId xmlns:a16="http://schemas.microsoft.com/office/drawing/2014/main" val="1407122137"/>
                    </a:ext>
                  </a:extLst>
                </a:gridCol>
                <a:gridCol w="329184">
                  <a:extLst>
                    <a:ext uri="{9D8B030D-6E8A-4147-A177-3AD203B41FA5}">
                      <a16:colId xmlns:a16="http://schemas.microsoft.com/office/drawing/2014/main" val="946522906"/>
                    </a:ext>
                  </a:extLst>
                </a:gridCol>
                <a:gridCol w="329184">
                  <a:extLst>
                    <a:ext uri="{9D8B030D-6E8A-4147-A177-3AD203B41FA5}">
                      <a16:colId xmlns:a16="http://schemas.microsoft.com/office/drawing/2014/main" val="3995760967"/>
                    </a:ext>
                  </a:extLst>
                </a:gridCol>
                <a:gridCol w="329184">
                  <a:extLst>
                    <a:ext uri="{9D8B030D-6E8A-4147-A177-3AD203B41FA5}">
                      <a16:colId xmlns:a16="http://schemas.microsoft.com/office/drawing/2014/main" val="569168940"/>
                    </a:ext>
                  </a:extLst>
                </a:gridCol>
                <a:gridCol w="329184">
                  <a:extLst>
                    <a:ext uri="{9D8B030D-6E8A-4147-A177-3AD203B41FA5}">
                      <a16:colId xmlns:a16="http://schemas.microsoft.com/office/drawing/2014/main" val="2151804392"/>
                    </a:ext>
                  </a:extLst>
                </a:gridCol>
                <a:gridCol w="329184">
                  <a:extLst>
                    <a:ext uri="{9D8B030D-6E8A-4147-A177-3AD203B41FA5}">
                      <a16:colId xmlns:a16="http://schemas.microsoft.com/office/drawing/2014/main" val="1042530306"/>
                    </a:ext>
                  </a:extLst>
                </a:gridCol>
                <a:gridCol w="329184">
                  <a:extLst>
                    <a:ext uri="{9D8B030D-6E8A-4147-A177-3AD203B41FA5}">
                      <a16:colId xmlns:a16="http://schemas.microsoft.com/office/drawing/2014/main" val="2644158856"/>
                    </a:ext>
                  </a:extLst>
                </a:gridCol>
                <a:gridCol w="329184">
                  <a:extLst>
                    <a:ext uri="{9D8B030D-6E8A-4147-A177-3AD203B41FA5}">
                      <a16:colId xmlns:a16="http://schemas.microsoft.com/office/drawing/2014/main" val="3848714578"/>
                    </a:ext>
                  </a:extLst>
                </a:gridCol>
                <a:gridCol w="329184">
                  <a:extLst>
                    <a:ext uri="{9D8B030D-6E8A-4147-A177-3AD203B41FA5}">
                      <a16:colId xmlns:a16="http://schemas.microsoft.com/office/drawing/2014/main" val="1648638363"/>
                    </a:ext>
                  </a:extLst>
                </a:gridCol>
                <a:gridCol w="329184">
                  <a:extLst>
                    <a:ext uri="{9D8B030D-6E8A-4147-A177-3AD203B41FA5}">
                      <a16:colId xmlns:a16="http://schemas.microsoft.com/office/drawing/2014/main" val="2928528387"/>
                    </a:ext>
                  </a:extLst>
                </a:gridCol>
                <a:gridCol w="329184">
                  <a:extLst>
                    <a:ext uri="{9D8B030D-6E8A-4147-A177-3AD203B41FA5}">
                      <a16:colId xmlns:a16="http://schemas.microsoft.com/office/drawing/2014/main" val="764731273"/>
                    </a:ext>
                  </a:extLst>
                </a:gridCol>
                <a:gridCol w="329184">
                  <a:extLst>
                    <a:ext uri="{9D8B030D-6E8A-4147-A177-3AD203B41FA5}">
                      <a16:colId xmlns:a16="http://schemas.microsoft.com/office/drawing/2014/main" val="3109458331"/>
                    </a:ext>
                  </a:extLst>
                </a:gridCol>
                <a:gridCol w="329184">
                  <a:extLst>
                    <a:ext uri="{9D8B030D-6E8A-4147-A177-3AD203B41FA5}">
                      <a16:colId xmlns:a16="http://schemas.microsoft.com/office/drawing/2014/main" val="4189424540"/>
                    </a:ext>
                  </a:extLst>
                </a:gridCol>
                <a:gridCol w="329184">
                  <a:extLst>
                    <a:ext uri="{9D8B030D-6E8A-4147-A177-3AD203B41FA5}">
                      <a16:colId xmlns:a16="http://schemas.microsoft.com/office/drawing/2014/main" val="2796890581"/>
                    </a:ext>
                  </a:extLst>
                </a:gridCol>
                <a:gridCol w="329184">
                  <a:extLst>
                    <a:ext uri="{9D8B030D-6E8A-4147-A177-3AD203B41FA5}">
                      <a16:colId xmlns:a16="http://schemas.microsoft.com/office/drawing/2014/main" val="2927916872"/>
                    </a:ext>
                  </a:extLst>
                </a:gridCol>
                <a:gridCol w="329184">
                  <a:extLst>
                    <a:ext uri="{9D8B030D-6E8A-4147-A177-3AD203B41FA5}">
                      <a16:colId xmlns:a16="http://schemas.microsoft.com/office/drawing/2014/main" val="2481036424"/>
                    </a:ext>
                  </a:extLst>
                </a:gridCol>
                <a:gridCol w="329184">
                  <a:extLst>
                    <a:ext uri="{9D8B030D-6E8A-4147-A177-3AD203B41FA5}">
                      <a16:colId xmlns:a16="http://schemas.microsoft.com/office/drawing/2014/main" val="183554112"/>
                    </a:ext>
                  </a:extLst>
                </a:gridCol>
                <a:gridCol w="329184">
                  <a:extLst>
                    <a:ext uri="{9D8B030D-6E8A-4147-A177-3AD203B41FA5}">
                      <a16:colId xmlns:a16="http://schemas.microsoft.com/office/drawing/2014/main" val="2967545256"/>
                    </a:ext>
                  </a:extLst>
                </a:gridCol>
                <a:gridCol w="329184">
                  <a:extLst>
                    <a:ext uri="{9D8B030D-6E8A-4147-A177-3AD203B41FA5}">
                      <a16:colId xmlns:a16="http://schemas.microsoft.com/office/drawing/2014/main" val="33248592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188415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- 2026-08-22 06:23:33</a:t>
                      </a:r>
                      <a:r>
                        <a:rPr kumimoji="0" lang="en-US" sz="1000" b="0" i="0" u="none" strike="noStrike" kern="1200" cap="none" spc="0" normalizeH="0" baseline="0" noProof="0">
                          <a:ln>
                            <a:noFill/>
                          </a:ln>
                          <a:solidFill>
                            <a:prstClr val="black"/>
                          </a:solidFill>
                          <a:effectLst/>
                          <a:uLnTx/>
                          <a:uFillTx/>
                          <a:latin typeface="Calibri"/>
                          <a:ea typeface="+mn-ea"/>
                          <a:cs typeface="+mn-cs"/>
                        </a:rPr>
                        <a:t>
 Women’s Month is not one day. It is a movement that keeps rolling.
All month we have celebrated the women who ride on their own terms. This weekend we hand the page to them. Share a photo of you and your machine, wherever the road takes you.
Every woman who rides, this one is for you. Drop your shot below.
#BMWMotorradSA #BMWMotorrad #MakeLifeARide #WomenWhoRide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498565850"/>
                  </a:ext>
                </a:extLst>
              </a:tr>
            </a:tbl>
          </a:graphicData>
        </a:graphic>
      </p:graphicFrame>
      <p:sp>
        <p:nvSpPr>
          <p:cNvPr id="4" name="Text Placeholder 3">
            <a:extLst>
              <a:ext uri="{FF2B5EF4-FFF2-40B4-BE49-F238E27FC236}">
                <a16:creationId xmlns:a16="http://schemas.microsoft.com/office/drawing/2014/main" id="{E1DDC6CA-13F9-46BC-8E85-E6C45BBBDD3A}"/>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1783328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AA7A0-6533-4E37-BC8E-25D94E771EA6}"/>
              </a:ext>
            </a:extLst>
          </p:cNvPr>
          <p:cNvSpPr>
            <a:spLocks noGrp="1"/>
          </p:cNvSpPr>
          <p:nvPr>
            <p:ph type="title"/>
          </p:nvPr>
        </p:nvSpPr>
        <p:spPr/>
        <p:txBody>
          <a:bodyPr/>
          <a:lstStyle/>
          <a:p>
            <a:r>
              <a:rPr lang="en-US"/>
              <a:t>Facebook Original Own Posts Table | All profiles - 12 of 26</a:t>
            </a:r>
          </a:p>
        </p:txBody>
      </p:sp>
      <p:graphicFrame>
        <p:nvGraphicFramePr>
          <p:cNvPr id="5" name="Table Placeholder 4">
            <a:extLst>
              <a:ext uri="{FF2B5EF4-FFF2-40B4-BE49-F238E27FC236}">
                <a16:creationId xmlns:a16="http://schemas.microsoft.com/office/drawing/2014/main" id="{45AAED09-E273-4B30-9621-17B892E30BF8}"/>
              </a:ext>
            </a:extLst>
          </p:cNvPr>
          <p:cNvGraphicFramePr>
            <a:graphicFrameLocks noGrp="1"/>
          </p:cNvGraphicFramePr>
          <p:nvPr>
            <p:ph type="tbl" sz="quarter" idx="13"/>
            <p:extLst>
              <p:ext uri="{D42A27DB-BD31-4B8C-83A1-F6EECF244321}">
                <p14:modId xmlns:p14="http://schemas.microsoft.com/office/powerpoint/2010/main" val="3161220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417873462"/>
                    </a:ext>
                  </a:extLst>
                </a:gridCol>
                <a:gridCol w="905256">
                  <a:extLst>
                    <a:ext uri="{9D8B030D-6E8A-4147-A177-3AD203B41FA5}">
                      <a16:colId xmlns:a16="http://schemas.microsoft.com/office/drawing/2014/main" val="855592383"/>
                    </a:ext>
                  </a:extLst>
                </a:gridCol>
                <a:gridCol w="329184">
                  <a:extLst>
                    <a:ext uri="{9D8B030D-6E8A-4147-A177-3AD203B41FA5}">
                      <a16:colId xmlns:a16="http://schemas.microsoft.com/office/drawing/2014/main" val="2670062617"/>
                    </a:ext>
                  </a:extLst>
                </a:gridCol>
                <a:gridCol w="329184">
                  <a:extLst>
                    <a:ext uri="{9D8B030D-6E8A-4147-A177-3AD203B41FA5}">
                      <a16:colId xmlns:a16="http://schemas.microsoft.com/office/drawing/2014/main" val="2146790529"/>
                    </a:ext>
                  </a:extLst>
                </a:gridCol>
                <a:gridCol w="329184">
                  <a:extLst>
                    <a:ext uri="{9D8B030D-6E8A-4147-A177-3AD203B41FA5}">
                      <a16:colId xmlns:a16="http://schemas.microsoft.com/office/drawing/2014/main" val="876836474"/>
                    </a:ext>
                  </a:extLst>
                </a:gridCol>
                <a:gridCol w="329184">
                  <a:extLst>
                    <a:ext uri="{9D8B030D-6E8A-4147-A177-3AD203B41FA5}">
                      <a16:colId xmlns:a16="http://schemas.microsoft.com/office/drawing/2014/main" val="3796378020"/>
                    </a:ext>
                  </a:extLst>
                </a:gridCol>
                <a:gridCol w="329184">
                  <a:extLst>
                    <a:ext uri="{9D8B030D-6E8A-4147-A177-3AD203B41FA5}">
                      <a16:colId xmlns:a16="http://schemas.microsoft.com/office/drawing/2014/main" val="616198055"/>
                    </a:ext>
                  </a:extLst>
                </a:gridCol>
                <a:gridCol w="329184">
                  <a:extLst>
                    <a:ext uri="{9D8B030D-6E8A-4147-A177-3AD203B41FA5}">
                      <a16:colId xmlns:a16="http://schemas.microsoft.com/office/drawing/2014/main" val="931574471"/>
                    </a:ext>
                  </a:extLst>
                </a:gridCol>
                <a:gridCol w="329184">
                  <a:extLst>
                    <a:ext uri="{9D8B030D-6E8A-4147-A177-3AD203B41FA5}">
                      <a16:colId xmlns:a16="http://schemas.microsoft.com/office/drawing/2014/main" val="1973867935"/>
                    </a:ext>
                  </a:extLst>
                </a:gridCol>
                <a:gridCol w="329184">
                  <a:extLst>
                    <a:ext uri="{9D8B030D-6E8A-4147-A177-3AD203B41FA5}">
                      <a16:colId xmlns:a16="http://schemas.microsoft.com/office/drawing/2014/main" val="3476543866"/>
                    </a:ext>
                  </a:extLst>
                </a:gridCol>
                <a:gridCol w="329184">
                  <a:extLst>
                    <a:ext uri="{9D8B030D-6E8A-4147-A177-3AD203B41FA5}">
                      <a16:colId xmlns:a16="http://schemas.microsoft.com/office/drawing/2014/main" val="3724647397"/>
                    </a:ext>
                  </a:extLst>
                </a:gridCol>
                <a:gridCol w="329184">
                  <a:extLst>
                    <a:ext uri="{9D8B030D-6E8A-4147-A177-3AD203B41FA5}">
                      <a16:colId xmlns:a16="http://schemas.microsoft.com/office/drawing/2014/main" val="1447125243"/>
                    </a:ext>
                  </a:extLst>
                </a:gridCol>
                <a:gridCol w="329184">
                  <a:extLst>
                    <a:ext uri="{9D8B030D-6E8A-4147-A177-3AD203B41FA5}">
                      <a16:colId xmlns:a16="http://schemas.microsoft.com/office/drawing/2014/main" val="2660268273"/>
                    </a:ext>
                  </a:extLst>
                </a:gridCol>
                <a:gridCol w="329184">
                  <a:extLst>
                    <a:ext uri="{9D8B030D-6E8A-4147-A177-3AD203B41FA5}">
                      <a16:colId xmlns:a16="http://schemas.microsoft.com/office/drawing/2014/main" val="2585499065"/>
                    </a:ext>
                  </a:extLst>
                </a:gridCol>
                <a:gridCol w="329184">
                  <a:extLst>
                    <a:ext uri="{9D8B030D-6E8A-4147-A177-3AD203B41FA5}">
                      <a16:colId xmlns:a16="http://schemas.microsoft.com/office/drawing/2014/main" val="388216545"/>
                    </a:ext>
                  </a:extLst>
                </a:gridCol>
                <a:gridCol w="329184">
                  <a:extLst>
                    <a:ext uri="{9D8B030D-6E8A-4147-A177-3AD203B41FA5}">
                      <a16:colId xmlns:a16="http://schemas.microsoft.com/office/drawing/2014/main" val="3059673142"/>
                    </a:ext>
                  </a:extLst>
                </a:gridCol>
                <a:gridCol w="329184">
                  <a:extLst>
                    <a:ext uri="{9D8B030D-6E8A-4147-A177-3AD203B41FA5}">
                      <a16:colId xmlns:a16="http://schemas.microsoft.com/office/drawing/2014/main" val="3327075369"/>
                    </a:ext>
                  </a:extLst>
                </a:gridCol>
                <a:gridCol w="329184">
                  <a:extLst>
                    <a:ext uri="{9D8B030D-6E8A-4147-A177-3AD203B41FA5}">
                      <a16:colId xmlns:a16="http://schemas.microsoft.com/office/drawing/2014/main" val="2672359150"/>
                    </a:ext>
                  </a:extLst>
                </a:gridCol>
                <a:gridCol w="329184">
                  <a:extLst>
                    <a:ext uri="{9D8B030D-6E8A-4147-A177-3AD203B41FA5}">
                      <a16:colId xmlns:a16="http://schemas.microsoft.com/office/drawing/2014/main" val="238421462"/>
                    </a:ext>
                  </a:extLst>
                </a:gridCol>
                <a:gridCol w="329184">
                  <a:extLst>
                    <a:ext uri="{9D8B030D-6E8A-4147-A177-3AD203B41FA5}">
                      <a16:colId xmlns:a16="http://schemas.microsoft.com/office/drawing/2014/main" val="1981128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80869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- 2026-08-21 06:20:22</a:t>
                      </a:r>
                      <a:r>
                        <a:rPr kumimoji="0" lang="en-US" sz="1000" b="0" i="0" u="none" strike="noStrike" kern="1200" cap="none" spc="0" normalizeH="0" baseline="0" noProof="0">
                          <a:ln>
                            <a:noFill/>
                          </a:ln>
                          <a:solidFill>
                            <a:prstClr val="black"/>
                          </a:solidFill>
                          <a:effectLst/>
                          <a:uLnTx/>
                          <a:uFillTx/>
                          <a:latin typeface="Calibri"/>
                          <a:ea typeface="+mn-ea"/>
                          <a:cs typeface="+mn-cs"/>
                        </a:rPr>
                        <a:t>
 The forecast is playing along and the passes are begging.
Drop your weekend route in the comments. Steal a few from the riders who actually know the good roads. Find your next favourite before Saturday.
Any model. Any road. Anywhere in South Africa.
#MakeLifeARide #BMWMotorrad #BMWMotorradSA #RideZA #BikerCommunity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791922178"/>
                  </a:ext>
                </a:extLst>
              </a:tr>
            </a:tbl>
          </a:graphicData>
        </a:graphic>
      </p:graphicFrame>
      <p:sp>
        <p:nvSpPr>
          <p:cNvPr id="4" name="Text Placeholder 3">
            <a:extLst>
              <a:ext uri="{FF2B5EF4-FFF2-40B4-BE49-F238E27FC236}">
                <a16:creationId xmlns:a16="http://schemas.microsoft.com/office/drawing/2014/main" id="{972A3307-7021-4F47-8F52-7C480C7386F7}"/>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41734175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746EEA-82BF-4752-ACB4-F0A998630F87}"/>
              </a:ext>
            </a:extLst>
          </p:cNvPr>
          <p:cNvSpPr>
            <a:spLocks noGrp="1"/>
          </p:cNvSpPr>
          <p:nvPr>
            <p:ph type="title"/>
          </p:nvPr>
        </p:nvSpPr>
        <p:spPr/>
        <p:txBody>
          <a:bodyPr/>
          <a:lstStyle/>
          <a:p>
            <a:r>
              <a:rPr lang="en-US"/>
              <a:t>Facebook Original Own Posts Table | All profiles - 13 of 26</a:t>
            </a:r>
          </a:p>
        </p:txBody>
      </p:sp>
      <p:graphicFrame>
        <p:nvGraphicFramePr>
          <p:cNvPr id="5" name="Table Placeholder 4">
            <a:extLst>
              <a:ext uri="{FF2B5EF4-FFF2-40B4-BE49-F238E27FC236}">
                <a16:creationId xmlns:a16="http://schemas.microsoft.com/office/drawing/2014/main" id="{2774AAB3-52F3-49C9-93B4-A47E7D728415}"/>
              </a:ext>
            </a:extLst>
          </p:cNvPr>
          <p:cNvGraphicFramePr>
            <a:graphicFrameLocks noGrp="1"/>
          </p:cNvGraphicFramePr>
          <p:nvPr>
            <p:ph type="tbl" sz="quarter" idx="13"/>
            <p:extLst>
              <p:ext uri="{D42A27DB-BD31-4B8C-83A1-F6EECF244321}">
                <p14:modId xmlns:p14="http://schemas.microsoft.com/office/powerpoint/2010/main" val="7472280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88134121"/>
                    </a:ext>
                  </a:extLst>
                </a:gridCol>
                <a:gridCol w="905256">
                  <a:extLst>
                    <a:ext uri="{9D8B030D-6E8A-4147-A177-3AD203B41FA5}">
                      <a16:colId xmlns:a16="http://schemas.microsoft.com/office/drawing/2014/main" val="322605423"/>
                    </a:ext>
                  </a:extLst>
                </a:gridCol>
                <a:gridCol w="329184">
                  <a:extLst>
                    <a:ext uri="{9D8B030D-6E8A-4147-A177-3AD203B41FA5}">
                      <a16:colId xmlns:a16="http://schemas.microsoft.com/office/drawing/2014/main" val="3132843565"/>
                    </a:ext>
                  </a:extLst>
                </a:gridCol>
                <a:gridCol w="329184">
                  <a:extLst>
                    <a:ext uri="{9D8B030D-6E8A-4147-A177-3AD203B41FA5}">
                      <a16:colId xmlns:a16="http://schemas.microsoft.com/office/drawing/2014/main" val="4245270412"/>
                    </a:ext>
                  </a:extLst>
                </a:gridCol>
                <a:gridCol w="329184">
                  <a:extLst>
                    <a:ext uri="{9D8B030D-6E8A-4147-A177-3AD203B41FA5}">
                      <a16:colId xmlns:a16="http://schemas.microsoft.com/office/drawing/2014/main" val="1080996581"/>
                    </a:ext>
                  </a:extLst>
                </a:gridCol>
                <a:gridCol w="329184">
                  <a:extLst>
                    <a:ext uri="{9D8B030D-6E8A-4147-A177-3AD203B41FA5}">
                      <a16:colId xmlns:a16="http://schemas.microsoft.com/office/drawing/2014/main" val="241219756"/>
                    </a:ext>
                  </a:extLst>
                </a:gridCol>
                <a:gridCol w="329184">
                  <a:extLst>
                    <a:ext uri="{9D8B030D-6E8A-4147-A177-3AD203B41FA5}">
                      <a16:colId xmlns:a16="http://schemas.microsoft.com/office/drawing/2014/main" val="346910945"/>
                    </a:ext>
                  </a:extLst>
                </a:gridCol>
                <a:gridCol w="329184">
                  <a:extLst>
                    <a:ext uri="{9D8B030D-6E8A-4147-A177-3AD203B41FA5}">
                      <a16:colId xmlns:a16="http://schemas.microsoft.com/office/drawing/2014/main" val="278401548"/>
                    </a:ext>
                  </a:extLst>
                </a:gridCol>
                <a:gridCol w="329184">
                  <a:extLst>
                    <a:ext uri="{9D8B030D-6E8A-4147-A177-3AD203B41FA5}">
                      <a16:colId xmlns:a16="http://schemas.microsoft.com/office/drawing/2014/main" val="2497407702"/>
                    </a:ext>
                  </a:extLst>
                </a:gridCol>
                <a:gridCol w="329184">
                  <a:extLst>
                    <a:ext uri="{9D8B030D-6E8A-4147-A177-3AD203B41FA5}">
                      <a16:colId xmlns:a16="http://schemas.microsoft.com/office/drawing/2014/main" val="2070037768"/>
                    </a:ext>
                  </a:extLst>
                </a:gridCol>
                <a:gridCol w="329184">
                  <a:extLst>
                    <a:ext uri="{9D8B030D-6E8A-4147-A177-3AD203B41FA5}">
                      <a16:colId xmlns:a16="http://schemas.microsoft.com/office/drawing/2014/main" val="2854910619"/>
                    </a:ext>
                  </a:extLst>
                </a:gridCol>
                <a:gridCol w="329184">
                  <a:extLst>
                    <a:ext uri="{9D8B030D-6E8A-4147-A177-3AD203B41FA5}">
                      <a16:colId xmlns:a16="http://schemas.microsoft.com/office/drawing/2014/main" val="3247477553"/>
                    </a:ext>
                  </a:extLst>
                </a:gridCol>
                <a:gridCol w="329184">
                  <a:extLst>
                    <a:ext uri="{9D8B030D-6E8A-4147-A177-3AD203B41FA5}">
                      <a16:colId xmlns:a16="http://schemas.microsoft.com/office/drawing/2014/main" val="3915142767"/>
                    </a:ext>
                  </a:extLst>
                </a:gridCol>
                <a:gridCol w="329184">
                  <a:extLst>
                    <a:ext uri="{9D8B030D-6E8A-4147-A177-3AD203B41FA5}">
                      <a16:colId xmlns:a16="http://schemas.microsoft.com/office/drawing/2014/main" val="4108746389"/>
                    </a:ext>
                  </a:extLst>
                </a:gridCol>
                <a:gridCol w="329184">
                  <a:extLst>
                    <a:ext uri="{9D8B030D-6E8A-4147-A177-3AD203B41FA5}">
                      <a16:colId xmlns:a16="http://schemas.microsoft.com/office/drawing/2014/main" val="3435552825"/>
                    </a:ext>
                  </a:extLst>
                </a:gridCol>
                <a:gridCol w="329184">
                  <a:extLst>
                    <a:ext uri="{9D8B030D-6E8A-4147-A177-3AD203B41FA5}">
                      <a16:colId xmlns:a16="http://schemas.microsoft.com/office/drawing/2014/main" val="4035672404"/>
                    </a:ext>
                  </a:extLst>
                </a:gridCol>
                <a:gridCol w="329184">
                  <a:extLst>
                    <a:ext uri="{9D8B030D-6E8A-4147-A177-3AD203B41FA5}">
                      <a16:colId xmlns:a16="http://schemas.microsoft.com/office/drawing/2014/main" val="1351937547"/>
                    </a:ext>
                  </a:extLst>
                </a:gridCol>
                <a:gridCol w="329184">
                  <a:extLst>
                    <a:ext uri="{9D8B030D-6E8A-4147-A177-3AD203B41FA5}">
                      <a16:colId xmlns:a16="http://schemas.microsoft.com/office/drawing/2014/main" val="3598078281"/>
                    </a:ext>
                  </a:extLst>
                </a:gridCol>
                <a:gridCol w="329184">
                  <a:extLst>
                    <a:ext uri="{9D8B030D-6E8A-4147-A177-3AD203B41FA5}">
                      <a16:colId xmlns:a16="http://schemas.microsoft.com/office/drawing/2014/main" val="1303662576"/>
                    </a:ext>
                  </a:extLst>
                </a:gridCol>
                <a:gridCol w="329184">
                  <a:extLst>
                    <a:ext uri="{9D8B030D-6E8A-4147-A177-3AD203B41FA5}">
                      <a16:colId xmlns:a16="http://schemas.microsoft.com/office/drawing/2014/main" val="22937010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1890052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- 2026-08-20 11:38:31</a:t>
                      </a:r>
                      <a:r>
                        <a:rPr kumimoji="0" lang="en-US" sz="1000" b="0" i="0" u="none" strike="noStrike" kern="1200" cap="none" spc="0" normalizeH="0" baseline="0" noProof="0">
                          <a:ln>
                            <a:noFill/>
                          </a:ln>
                          <a:solidFill>
                            <a:prstClr val="black"/>
                          </a:solidFill>
                          <a:effectLst/>
                          <a:uLnTx/>
                          <a:uFillTx/>
                          <a:latin typeface="Calibri"/>
                          <a:ea typeface="+mn-ea"/>
                          <a:cs typeface="+mn-cs"/>
                        </a:rPr>
                        <a:t>
 What happens when M World meets the open road.
The BMW M 1000 XR pairs genuine superbike power with the comfort and range to cover a full day of riding. Devastating when the road opens up, composed when it counts, and always ready to embarrass things that should be faster.
Would you tour on this or track it? Tell us below.
#MakeLifeARide #BMWMotorrad #BMWMotorradSA #M1000XR #MWorld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#M1000XR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66217828"/>
                  </a:ext>
                </a:extLst>
              </a:tr>
            </a:tbl>
          </a:graphicData>
        </a:graphic>
      </p:graphicFrame>
      <p:sp>
        <p:nvSpPr>
          <p:cNvPr id="4" name="Text Placeholder 3">
            <a:extLst>
              <a:ext uri="{FF2B5EF4-FFF2-40B4-BE49-F238E27FC236}">
                <a16:creationId xmlns:a16="http://schemas.microsoft.com/office/drawing/2014/main" id="{B988DFCC-9070-440B-916D-C4D134C60656}"/>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5930150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8C03A-511E-4A4E-B5F1-C0A24546EF85}"/>
              </a:ext>
            </a:extLst>
          </p:cNvPr>
          <p:cNvSpPr>
            <a:spLocks noGrp="1"/>
          </p:cNvSpPr>
          <p:nvPr>
            <p:ph type="title"/>
          </p:nvPr>
        </p:nvSpPr>
        <p:spPr/>
        <p:txBody>
          <a:bodyPr/>
          <a:lstStyle/>
          <a:p>
            <a:r>
              <a:rPr lang="en-US"/>
              <a:t>Facebook Original Own Posts Table | All profiles - 14 of 26</a:t>
            </a:r>
          </a:p>
        </p:txBody>
      </p:sp>
      <p:graphicFrame>
        <p:nvGraphicFramePr>
          <p:cNvPr id="5" name="Table Placeholder 4">
            <a:extLst>
              <a:ext uri="{FF2B5EF4-FFF2-40B4-BE49-F238E27FC236}">
                <a16:creationId xmlns:a16="http://schemas.microsoft.com/office/drawing/2014/main" id="{0D21159F-C02E-4EAC-8816-F4E086A3C11A}"/>
              </a:ext>
            </a:extLst>
          </p:cNvPr>
          <p:cNvGraphicFramePr>
            <a:graphicFrameLocks noGrp="1"/>
          </p:cNvGraphicFramePr>
          <p:nvPr>
            <p:ph type="tbl" sz="quarter" idx="13"/>
            <p:extLst>
              <p:ext uri="{D42A27DB-BD31-4B8C-83A1-F6EECF244321}">
                <p14:modId xmlns:p14="http://schemas.microsoft.com/office/powerpoint/2010/main" val="59846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20045188"/>
                    </a:ext>
                  </a:extLst>
                </a:gridCol>
                <a:gridCol w="905256">
                  <a:extLst>
                    <a:ext uri="{9D8B030D-6E8A-4147-A177-3AD203B41FA5}">
                      <a16:colId xmlns:a16="http://schemas.microsoft.com/office/drawing/2014/main" val="1065082235"/>
                    </a:ext>
                  </a:extLst>
                </a:gridCol>
                <a:gridCol w="329184">
                  <a:extLst>
                    <a:ext uri="{9D8B030D-6E8A-4147-A177-3AD203B41FA5}">
                      <a16:colId xmlns:a16="http://schemas.microsoft.com/office/drawing/2014/main" val="3691273150"/>
                    </a:ext>
                  </a:extLst>
                </a:gridCol>
                <a:gridCol w="329184">
                  <a:extLst>
                    <a:ext uri="{9D8B030D-6E8A-4147-A177-3AD203B41FA5}">
                      <a16:colId xmlns:a16="http://schemas.microsoft.com/office/drawing/2014/main" val="1069724174"/>
                    </a:ext>
                  </a:extLst>
                </a:gridCol>
                <a:gridCol w="329184">
                  <a:extLst>
                    <a:ext uri="{9D8B030D-6E8A-4147-A177-3AD203B41FA5}">
                      <a16:colId xmlns:a16="http://schemas.microsoft.com/office/drawing/2014/main" val="2232063443"/>
                    </a:ext>
                  </a:extLst>
                </a:gridCol>
                <a:gridCol w="329184">
                  <a:extLst>
                    <a:ext uri="{9D8B030D-6E8A-4147-A177-3AD203B41FA5}">
                      <a16:colId xmlns:a16="http://schemas.microsoft.com/office/drawing/2014/main" val="2060866953"/>
                    </a:ext>
                  </a:extLst>
                </a:gridCol>
                <a:gridCol w="329184">
                  <a:extLst>
                    <a:ext uri="{9D8B030D-6E8A-4147-A177-3AD203B41FA5}">
                      <a16:colId xmlns:a16="http://schemas.microsoft.com/office/drawing/2014/main" val="288901127"/>
                    </a:ext>
                  </a:extLst>
                </a:gridCol>
                <a:gridCol w="329184">
                  <a:extLst>
                    <a:ext uri="{9D8B030D-6E8A-4147-A177-3AD203B41FA5}">
                      <a16:colId xmlns:a16="http://schemas.microsoft.com/office/drawing/2014/main" val="2000933924"/>
                    </a:ext>
                  </a:extLst>
                </a:gridCol>
                <a:gridCol w="329184">
                  <a:extLst>
                    <a:ext uri="{9D8B030D-6E8A-4147-A177-3AD203B41FA5}">
                      <a16:colId xmlns:a16="http://schemas.microsoft.com/office/drawing/2014/main" val="1839613641"/>
                    </a:ext>
                  </a:extLst>
                </a:gridCol>
                <a:gridCol w="329184">
                  <a:extLst>
                    <a:ext uri="{9D8B030D-6E8A-4147-A177-3AD203B41FA5}">
                      <a16:colId xmlns:a16="http://schemas.microsoft.com/office/drawing/2014/main" val="2355462009"/>
                    </a:ext>
                  </a:extLst>
                </a:gridCol>
                <a:gridCol w="329184">
                  <a:extLst>
                    <a:ext uri="{9D8B030D-6E8A-4147-A177-3AD203B41FA5}">
                      <a16:colId xmlns:a16="http://schemas.microsoft.com/office/drawing/2014/main" val="2107794918"/>
                    </a:ext>
                  </a:extLst>
                </a:gridCol>
                <a:gridCol w="329184">
                  <a:extLst>
                    <a:ext uri="{9D8B030D-6E8A-4147-A177-3AD203B41FA5}">
                      <a16:colId xmlns:a16="http://schemas.microsoft.com/office/drawing/2014/main" val="210501618"/>
                    </a:ext>
                  </a:extLst>
                </a:gridCol>
                <a:gridCol w="329184">
                  <a:extLst>
                    <a:ext uri="{9D8B030D-6E8A-4147-A177-3AD203B41FA5}">
                      <a16:colId xmlns:a16="http://schemas.microsoft.com/office/drawing/2014/main" val="4009540863"/>
                    </a:ext>
                  </a:extLst>
                </a:gridCol>
                <a:gridCol w="329184">
                  <a:extLst>
                    <a:ext uri="{9D8B030D-6E8A-4147-A177-3AD203B41FA5}">
                      <a16:colId xmlns:a16="http://schemas.microsoft.com/office/drawing/2014/main" val="282020070"/>
                    </a:ext>
                  </a:extLst>
                </a:gridCol>
                <a:gridCol w="329184">
                  <a:extLst>
                    <a:ext uri="{9D8B030D-6E8A-4147-A177-3AD203B41FA5}">
                      <a16:colId xmlns:a16="http://schemas.microsoft.com/office/drawing/2014/main" val="103485860"/>
                    </a:ext>
                  </a:extLst>
                </a:gridCol>
                <a:gridCol w="329184">
                  <a:extLst>
                    <a:ext uri="{9D8B030D-6E8A-4147-A177-3AD203B41FA5}">
                      <a16:colId xmlns:a16="http://schemas.microsoft.com/office/drawing/2014/main" val="1891523081"/>
                    </a:ext>
                  </a:extLst>
                </a:gridCol>
                <a:gridCol w="329184">
                  <a:extLst>
                    <a:ext uri="{9D8B030D-6E8A-4147-A177-3AD203B41FA5}">
                      <a16:colId xmlns:a16="http://schemas.microsoft.com/office/drawing/2014/main" val="3372254949"/>
                    </a:ext>
                  </a:extLst>
                </a:gridCol>
                <a:gridCol w="329184">
                  <a:extLst>
                    <a:ext uri="{9D8B030D-6E8A-4147-A177-3AD203B41FA5}">
                      <a16:colId xmlns:a16="http://schemas.microsoft.com/office/drawing/2014/main" val="3443807916"/>
                    </a:ext>
                  </a:extLst>
                </a:gridCol>
                <a:gridCol w="329184">
                  <a:extLst>
                    <a:ext uri="{9D8B030D-6E8A-4147-A177-3AD203B41FA5}">
                      <a16:colId xmlns:a16="http://schemas.microsoft.com/office/drawing/2014/main" val="2466223332"/>
                    </a:ext>
                  </a:extLst>
                </a:gridCol>
                <a:gridCol w="329184">
                  <a:extLst>
                    <a:ext uri="{9D8B030D-6E8A-4147-A177-3AD203B41FA5}">
                      <a16:colId xmlns:a16="http://schemas.microsoft.com/office/drawing/2014/main" val="3697779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250183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- 2026-08-19 19:37:25</a:t>
                      </a:r>
                      <a:r>
                        <a:rPr kumimoji="0" lang="en-US" sz="1000" b="0" i="0" u="none" strike="noStrike" kern="1200" cap="none" spc="0" normalizeH="0" baseline="0" noProof="0">
                          <a:ln>
                            <a:noFill/>
                          </a:ln>
                          <a:solidFill>
                            <a:prstClr val="black"/>
                          </a:solidFill>
                          <a:effectLst/>
                          <a:uLnTx/>
                          <a:uFillTx/>
                          <a:latin typeface="Calibri"/>
                          <a:ea typeface="+mn-ea"/>
                          <a:cs typeface="+mn-cs"/>
                        </a:rPr>
                        <a:t>
 It is World Photography Day, and we know your camera roll is full of them. 🤟
That one perfect frame of your machine. Golden light on the tank, a misty pass at dawn, the shot that made the whole ride worth it.
Post your best photo in the comments. The sharpest shots get featured on our page and set as this week’s wallpaper.
#BMWMotorradSA #BMWMotorrad #MakeLifeARide 
#WorldPhotographyDay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524463245"/>
                  </a:ext>
                </a:extLst>
              </a:tr>
            </a:tbl>
          </a:graphicData>
        </a:graphic>
      </p:graphicFrame>
      <p:sp>
        <p:nvSpPr>
          <p:cNvPr id="4" name="Text Placeholder 3">
            <a:extLst>
              <a:ext uri="{FF2B5EF4-FFF2-40B4-BE49-F238E27FC236}">
                <a16:creationId xmlns:a16="http://schemas.microsoft.com/office/drawing/2014/main" id="{40EFBA92-E7F6-43DF-B413-C1A1C9C98F29}"/>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7815166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814155-FBCC-4038-8EC2-4F800DC3CF21}"/>
              </a:ext>
            </a:extLst>
          </p:cNvPr>
          <p:cNvSpPr>
            <a:spLocks noGrp="1"/>
          </p:cNvSpPr>
          <p:nvPr>
            <p:ph type="title"/>
          </p:nvPr>
        </p:nvSpPr>
        <p:spPr/>
        <p:txBody>
          <a:bodyPr/>
          <a:lstStyle/>
          <a:p>
            <a:r>
              <a:rPr lang="en-US"/>
              <a:t>Facebook Original Own Posts Table | All profiles - 15 of 26</a:t>
            </a:r>
          </a:p>
        </p:txBody>
      </p:sp>
      <p:graphicFrame>
        <p:nvGraphicFramePr>
          <p:cNvPr id="5" name="Table Placeholder 4">
            <a:extLst>
              <a:ext uri="{FF2B5EF4-FFF2-40B4-BE49-F238E27FC236}">
                <a16:creationId xmlns:a16="http://schemas.microsoft.com/office/drawing/2014/main" id="{E3A511BA-5BD1-4F98-BE4B-AAEDB4ED1DC4}"/>
              </a:ext>
            </a:extLst>
          </p:cNvPr>
          <p:cNvGraphicFramePr>
            <a:graphicFrameLocks noGrp="1"/>
          </p:cNvGraphicFramePr>
          <p:nvPr>
            <p:ph type="tbl" sz="quarter" idx="13"/>
            <p:extLst>
              <p:ext uri="{D42A27DB-BD31-4B8C-83A1-F6EECF244321}">
                <p14:modId xmlns:p14="http://schemas.microsoft.com/office/powerpoint/2010/main" val="2253680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2927273"/>
                    </a:ext>
                  </a:extLst>
                </a:gridCol>
                <a:gridCol w="905256">
                  <a:extLst>
                    <a:ext uri="{9D8B030D-6E8A-4147-A177-3AD203B41FA5}">
                      <a16:colId xmlns:a16="http://schemas.microsoft.com/office/drawing/2014/main" val="3949341418"/>
                    </a:ext>
                  </a:extLst>
                </a:gridCol>
                <a:gridCol w="329184">
                  <a:extLst>
                    <a:ext uri="{9D8B030D-6E8A-4147-A177-3AD203B41FA5}">
                      <a16:colId xmlns:a16="http://schemas.microsoft.com/office/drawing/2014/main" val="359920389"/>
                    </a:ext>
                  </a:extLst>
                </a:gridCol>
                <a:gridCol w="329184">
                  <a:extLst>
                    <a:ext uri="{9D8B030D-6E8A-4147-A177-3AD203B41FA5}">
                      <a16:colId xmlns:a16="http://schemas.microsoft.com/office/drawing/2014/main" val="2678678717"/>
                    </a:ext>
                  </a:extLst>
                </a:gridCol>
                <a:gridCol w="329184">
                  <a:extLst>
                    <a:ext uri="{9D8B030D-6E8A-4147-A177-3AD203B41FA5}">
                      <a16:colId xmlns:a16="http://schemas.microsoft.com/office/drawing/2014/main" val="4125517940"/>
                    </a:ext>
                  </a:extLst>
                </a:gridCol>
                <a:gridCol w="329184">
                  <a:extLst>
                    <a:ext uri="{9D8B030D-6E8A-4147-A177-3AD203B41FA5}">
                      <a16:colId xmlns:a16="http://schemas.microsoft.com/office/drawing/2014/main" val="457138054"/>
                    </a:ext>
                  </a:extLst>
                </a:gridCol>
                <a:gridCol w="329184">
                  <a:extLst>
                    <a:ext uri="{9D8B030D-6E8A-4147-A177-3AD203B41FA5}">
                      <a16:colId xmlns:a16="http://schemas.microsoft.com/office/drawing/2014/main" val="788400086"/>
                    </a:ext>
                  </a:extLst>
                </a:gridCol>
                <a:gridCol w="329184">
                  <a:extLst>
                    <a:ext uri="{9D8B030D-6E8A-4147-A177-3AD203B41FA5}">
                      <a16:colId xmlns:a16="http://schemas.microsoft.com/office/drawing/2014/main" val="4033516351"/>
                    </a:ext>
                  </a:extLst>
                </a:gridCol>
                <a:gridCol w="329184">
                  <a:extLst>
                    <a:ext uri="{9D8B030D-6E8A-4147-A177-3AD203B41FA5}">
                      <a16:colId xmlns:a16="http://schemas.microsoft.com/office/drawing/2014/main" val="2841207487"/>
                    </a:ext>
                  </a:extLst>
                </a:gridCol>
                <a:gridCol w="329184">
                  <a:extLst>
                    <a:ext uri="{9D8B030D-6E8A-4147-A177-3AD203B41FA5}">
                      <a16:colId xmlns:a16="http://schemas.microsoft.com/office/drawing/2014/main" val="553028577"/>
                    </a:ext>
                  </a:extLst>
                </a:gridCol>
                <a:gridCol w="329184">
                  <a:extLst>
                    <a:ext uri="{9D8B030D-6E8A-4147-A177-3AD203B41FA5}">
                      <a16:colId xmlns:a16="http://schemas.microsoft.com/office/drawing/2014/main" val="1934192655"/>
                    </a:ext>
                  </a:extLst>
                </a:gridCol>
                <a:gridCol w="329184">
                  <a:extLst>
                    <a:ext uri="{9D8B030D-6E8A-4147-A177-3AD203B41FA5}">
                      <a16:colId xmlns:a16="http://schemas.microsoft.com/office/drawing/2014/main" val="37538596"/>
                    </a:ext>
                  </a:extLst>
                </a:gridCol>
                <a:gridCol w="329184">
                  <a:extLst>
                    <a:ext uri="{9D8B030D-6E8A-4147-A177-3AD203B41FA5}">
                      <a16:colId xmlns:a16="http://schemas.microsoft.com/office/drawing/2014/main" val="2909661090"/>
                    </a:ext>
                  </a:extLst>
                </a:gridCol>
                <a:gridCol w="329184">
                  <a:extLst>
                    <a:ext uri="{9D8B030D-6E8A-4147-A177-3AD203B41FA5}">
                      <a16:colId xmlns:a16="http://schemas.microsoft.com/office/drawing/2014/main" val="1700873231"/>
                    </a:ext>
                  </a:extLst>
                </a:gridCol>
                <a:gridCol w="329184">
                  <a:extLst>
                    <a:ext uri="{9D8B030D-6E8A-4147-A177-3AD203B41FA5}">
                      <a16:colId xmlns:a16="http://schemas.microsoft.com/office/drawing/2014/main" val="2922743691"/>
                    </a:ext>
                  </a:extLst>
                </a:gridCol>
                <a:gridCol w="329184">
                  <a:extLst>
                    <a:ext uri="{9D8B030D-6E8A-4147-A177-3AD203B41FA5}">
                      <a16:colId xmlns:a16="http://schemas.microsoft.com/office/drawing/2014/main" val="3579022136"/>
                    </a:ext>
                  </a:extLst>
                </a:gridCol>
                <a:gridCol w="329184">
                  <a:extLst>
                    <a:ext uri="{9D8B030D-6E8A-4147-A177-3AD203B41FA5}">
                      <a16:colId xmlns:a16="http://schemas.microsoft.com/office/drawing/2014/main" val="1813471551"/>
                    </a:ext>
                  </a:extLst>
                </a:gridCol>
                <a:gridCol w="329184">
                  <a:extLst>
                    <a:ext uri="{9D8B030D-6E8A-4147-A177-3AD203B41FA5}">
                      <a16:colId xmlns:a16="http://schemas.microsoft.com/office/drawing/2014/main" val="2529303288"/>
                    </a:ext>
                  </a:extLst>
                </a:gridCol>
                <a:gridCol w="329184">
                  <a:extLst>
                    <a:ext uri="{9D8B030D-6E8A-4147-A177-3AD203B41FA5}">
                      <a16:colId xmlns:a16="http://schemas.microsoft.com/office/drawing/2014/main" val="3505050173"/>
                    </a:ext>
                  </a:extLst>
                </a:gridCol>
                <a:gridCol w="329184">
                  <a:extLst>
                    <a:ext uri="{9D8B030D-6E8A-4147-A177-3AD203B41FA5}">
                      <a16:colId xmlns:a16="http://schemas.microsoft.com/office/drawing/2014/main" val="3940538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2289309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- 2026-08-18 12:14:02</a:t>
                      </a:r>
                      <a:r>
                        <a:rPr kumimoji="0" lang="en-US" sz="1000" b="0" i="0" u="none" strike="noStrike" kern="1200" cap="none" spc="0" normalizeH="0" baseline="0" noProof="0">
                          <a:ln>
                            <a:noFill/>
                          </a:ln>
                          <a:solidFill>
                            <a:prstClr val="black"/>
                          </a:solidFill>
                          <a:effectLst/>
                          <a:uLnTx/>
                          <a:uFillTx/>
                          <a:latin typeface="Calibri"/>
                          <a:ea typeface="+mn-ea"/>
                          <a:cs typeface="+mn-cs"/>
                        </a:rPr>
                        <a:t>
 Everyone else is a hostage to the gridlock. You are already parked.
The BMW C 400 X turns the daily crawl into the fastest fifteen minutes of your day. Twist, go, filter past the robots and arrive fresh while the rest are still hunting for a parking bay.
What would you do with the hours you claw back every week? Tell us below.
#MakeLifeARide #BMWMotorrad #BMWMotorradSA #C400X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#C400X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2643812"/>
                  </a:ext>
                </a:extLst>
              </a:tr>
            </a:tbl>
          </a:graphicData>
        </a:graphic>
      </p:graphicFrame>
      <p:sp>
        <p:nvSpPr>
          <p:cNvPr id="4" name="Text Placeholder 3">
            <a:extLst>
              <a:ext uri="{FF2B5EF4-FFF2-40B4-BE49-F238E27FC236}">
                <a16:creationId xmlns:a16="http://schemas.microsoft.com/office/drawing/2014/main" id="{F3ECD3B0-2E81-4025-98AE-FFFB6B819A61}"/>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42386889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27F6DD-1B1C-4DEE-8ECD-CBE88E5667FF}"/>
              </a:ext>
            </a:extLst>
          </p:cNvPr>
          <p:cNvSpPr>
            <a:spLocks noGrp="1"/>
          </p:cNvSpPr>
          <p:nvPr>
            <p:ph type="title"/>
          </p:nvPr>
        </p:nvSpPr>
        <p:spPr/>
        <p:txBody>
          <a:bodyPr/>
          <a:lstStyle/>
          <a:p>
            <a:r>
              <a:rPr lang="en-US"/>
              <a:t>Facebook Original Own Posts Table | All profiles - 16 of 26</a:t>
            </a:r>
          </a:p>
        </p:txBody>
      </p:sp>
      <p:graphicFrame>
        <p:nvGraphicFramePr>
          <p:cNvPr id="5" name="Table Placeholder 4">
            <a:extLst>
              <a:ext uri="{FF2B5EF4-FFF2-40B4-BE49-F238E27FC236}">
                <a16:creationId xmlns:a16="http://schemas.microsoft.com/office/drawing/2014/main" id="{8884ECD0-A7A6-466C-8BDB-62D576047C81}"/>
              </a:ext>
            </a:extLst>
          </p:cNvPr>
          <p:cNvGraphicFramePr>
            <a:graphicFrameLocks noGrp="1"/>
          </p:cNvGraphicFramePr>
          <p:nvPr>
            <p:ph type="tbl" sz="quarter" idx="13"/>
            <p:extLst>
              <p:ext uri="{D42A27DB-BD31-4B8C-83A1-F6EECF244321}">
                <p14:modId xmlns:p14="http://schemas.microsoft.com/office/powerpoint/2010/main" val="8317815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747332471"/>
                    </a:ext>
                  </a:extLst>
                </a:gridCol>
                <a:gridCol w="905256">
                  <a:extLst>
                    <a:ext uri="{9D8B030D-6E8A-4147-A177-3AD203B41FA5}">
                      <a16:colId xmlns:a16="http://schemas.microsoft.com/office/drawing/2014/main" val="3481726186"/>
                    </a:ext>
                  </a:extLst>
                </a:gridCol>
                <a:gridCol w="329184">
                  <a:extLst>
                    <a:ext uri="{9D8B030D-6E8A-4147-A177-3AD203B41FA5}">
                      <a16:colId xmlns:a16="http://schemas.microsoft.com/office/drawing/2014/main" val="4116231892"/>
                    </a:ext>
                  </a:extLst>
                </a:gridCol>
                <a:gridCol w="329184">
                  <a:extLst>
                    <a:ext uri="{9D8B030D-6E8A-4147-A177-3AD203B41FA5}">
                      <a16:colId xmlns:a16="http://schemas.microsoft.com/office/drawing/2014/main" val="1039714992"/>
                    </a:ext>
                  </a:extLst>
                </a:gridCol>
                <a:gridCol w="329184">
                  <a:extLst>
                    <a:ext uri="{9D8B030D-6E8A-4147-A177-3AD203B41FA5}">
                      <a16:colId xmlns:a16="http://schemas.microsoft.com/office/drawing/2014/main" val="1649582663"/>
                    </a:ext>
                  </a:extLst>
                </a:gridCol>
                <a:gridCol w="329184">
                  <a:extLst>
                    <a:ext uri="{9D8B030D-6E8A-4147-A177-3AD203B41FA5}">
                      <a16:colId xmlns:a16="http://schemas.microsoft.com/office/drawing/2014/main" val="3504006592"/>
                    </a:ext>
                  </a:extLst>
                </a:gridCol>
                <a:gridCol w="329184">
                  <a:extLst>
                    <a:ext uri="{9D8B030D-6E8A-4147-A177-3AD203B41FA5}">
                      <a16:colId xmlns:a16="http://schemas.microsoft.com/office/drawing/2014/main" val="1439016303"/>
                    </a:ext>
                  </a:extLst>
                </a:gridCol>
                <a:gridCol w="329184">
                  <a:extLst>
                    <a:ext uri="{9D8B030D-6E8A-4147-A177-3AD203B41FA5}">
                      <a16:colId xmlns:a16="http://schemas.microsoft.com/office/drawing/2014/main" val="3322804875"/>
                    </a:ext>
                  </a:extLst>
                </a:gridCol>
                <a:gridCol w="329184">
                  <a:extLst>
                    <a:ext uri="{9D8B030D-6E8A-4147-A177-3AD203B41FA5}">
                      <a16:colId xmlns:a16="http://schemas.microsoft.com/office/drawing/2014/main" val="2919279377"/>
                    </a:ext>
                  </a:extLst>
                </a:gridCol>
                <a:gridCol w="329184">
                  <a:extLst>
                    <a:ext uri="{9D8B030D-6E8A-4147-A177-3AD203B41FA5}">
                      <a16:colId xmlns:a16="http://schemas.microsoft.com/office/drawing/2014/main" val="3161120590"/>
                    </a:ext>
                  </a:extLst>
                </a:gridCol>
                <a:gridCol w="329184">
                  <a:extLst>
                    <a:ext uri="{9D8B030D-6E8A-4147-A177-3AD203B41FA5}">
                      <a16:colId xmlns:a16="http://schemas.microsoft.com/office/drawing/2014/main" val="287478204"/>
                    </a:ext>
                  </a:extLst>
                </a:gridCol>
                <a:gridCol w="329184">
                  <a:extLst>
                    <a:ext uri="{9D8B030D-6E8A-4147-A177-3AD203B41FA5}">
                      <a16:colId xmlns:a16="http://schemas.microsoft.com/office/drawing/2014/main" val="3265381333"/>
                    </a:ext>
                  </a:extLst>
                </a:gridCol>
                <a:gridCol w="329184">
                  <a:extLst>
                    <a:ext uri="{9D8B030D-6E8A-4147-A177-3AD203B41FA5}">
                      <a16:colId xmlns:a16="http://schemas.microsoft.com/office/drawing/2014/main" val="4005867816"/>
                    </a:ext>
                  </a:extLst>
                </a:gridCol>
                <a:gridCol w="329184">
                  <a:extLst>
                    <a:ext uri="{9D8B030D-6E8A-4147-A177-3AD203B41FA5}">
                      <a16:colId xmlns:a16="http://schemas.microsoft.com/office/drawing/2014/main" val="676890802"/>
                    </a:ext>
                  </a:extLst>
                </a:gridCol>
                <a:gridCol w="329184">
                  <a:extLst>
                    <a:ext uri="{9D8B030D-6E8A-4147-A177-3AD203B41FA5}">
                      <a16:colId xmlns:a16="http://schemas.microsoft.com/office/drawing/2014/main" val="2266123750"/>
                    </a:ext>
                  </a:extLst>
                </a:gridCol>
                <a:gridCol w="329184">
                  <a:extLst>
                    <a:ext uri="{9D8B030D-6E8A-4147-A177-3AD203B41FA5}">
                      <a16:colId xmlns:a16="http://schemas.microsoft.com/office/drawing/2014/main" val="567419951"/>
                    </a:ext>
                  </a:extLst>
                </a:gridCol>
                <a:gridCol w="329184">
                  <a:extLst>
                    <a:ext uri="{9D8B030D-6E8A-4147-A177-3AD203B41FA5}">
                      <a16:colId xmlns:a16="http://schemas.microsoft.com/office/drawing/2014/main" val="1539387396"/>
                    </a:ext>
                  </a:extLst>
                </a:gridCol>
                <a:gridCol w="329184">
                  <a:extLst>
                    <a:ext uri="{9D8B030D-6E8A-4147-A177-3AD203B41FA5}">
                      <a16:colId xmlns:a16="http://schemas.microsoft.com/office/drawing/2014/main" val="819179426"/>
                    </a:ext>
                  </a:extLst>
                </a:gridCol>
                <a:gridCol w="329184">
                  <a:extLst>
                    <a:ext uri="{9D8B030D-6E8A-4147-A177-3AD203B41FA5}">
                      <a16:colId xmlns:a16="http://schemas.microsoft.com/office/drawing/2014/main" val="4040197713"/>
                    </a:ext>
                  </a:extLst>
                </a:gridCol>
                <a:gridCol w="329184">
                  <a:extLst>
                    <a:ext uri="{9D8B030D-6E8A-4147-A177-3AD203B41FA5}">
                      <a16:colId xmlns:a16="http://schemas.microsoft.com/office/drawing/2014/main" val="15069749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1099540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- 2026-08-17 20:15:28</a:t>
                      </a:r>
                      <a:r>
                        <a:rPr kumimoji="0" lang="en-US" sz="1000" b="0" i="0" u="none" strike="noStrike" kern="1200" cap="none" spc="0" normalizeH="0" baseline="0" noProof="0">
                          <a:ln>
                            <a:noFill/>
                          </a:ln>
                          <a:solidFill>
                            <a:prstClr val="black"/>
                          </a:solidFill>
                          <a:effectLst/>
                          <a:uLnTx/>
                          <a:uFillTx/>
                          <a:latin typeface="Calibri"/>
                          <a:ea typeface="+mn-ea"/>
                          <a:cs typeface="+mn-cs"/>
                        </a:rPr>
                        <a:t>
 Fast does not have to mean uncomfortable 🤟
The BMW R 1300 RS blends genuine sporting bite with the composure to cover real distance. A boxer engine with real character, wind protection that works, and a stance that 
keeps you sharp from the first robot to the last pass. 
Would you take this to work or to the mountains first? Tell us below. 
#MakeLifeARide #BMWMotorrad #BMWMotorradSA #R1300RS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72474809"/>
                  </a:ext>
                </a:extLst>
              </a:tr>
            </a:tbl>
          </a:graphicData>
        </a:graphic>
      </p:graphicFrame>
      <p:sp>
        <p:nvSpPr>
          <p:cNvPr id="4" name="Text Placeholder 3">
            <a:extLst>
              <a:ext uri="{FF2B5EF4-FFF2-40B4-BE49-F238E27FC236}">
                <a16:creationId xmlns:a16="http://schemas.microsoft.com/office/drawing/2014/main" id="{675A3783-31BC-4C89-A174-87D372EB54B4}"/>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9372376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1FCB6C-AA7F-4FB2-BEF6-252B28FEC2F6}"/>
              </a:ext>
            </a:extLst>
          </p:cNvPr>
          <p:cNvSpPr>
            <a:spLocks noGrp="1"/>
          </p:cNvSpPr>
          <p:nvPr>
            <p:ph type="title"/>
          </p:nvPr>
        </p:nvSpPr>
        <p:spPr/>
        <p:txBody>
          <a:bodyPr/>
          <a:lstStyle/>
          <a:p>
            <a:r>
              <a:rPr lang="en-US"/>
              <a:t>Facebook Original Own Posts Table | All profiles - 17 of 26</a:t>
            </a:r>
          </a:p>
        </p:txBody>
      </p:sp>
      <p:graphicFrame>
        <p:nvGraphicFramePr>
          <p:cNvPr id="5" name="Table Placeholder 4">
            <a:extLst>
              <a:ext uri="{FF2B5EF4-FFF2-40B4-BE49-F238E27FC236}">
                <a16:creationId xmlns:a16="http://schemas.microsoft.com/office/drawing/2014/main" id="{E2CF0BAC-28B8-47BC-83F1-F5BE196EFFE5}"/>
              </a:ext>
            </a:extLst>
          </p:cNvPr>
          <p:cNvGraphicFramePr>
            <a:graphicFrameLocks noGrp="1"/>
          </p:cNvGraphicFramePr>
          <p:nvPr>
            <p:ph type="tbl" sz="quarter" idx="13"/>
            <p:extLst>
              <p:ext uri="{D42A27DB-BD31-4B8C-83A1-F6EECF244321}">
                <p14:modId xmlns:p14="http://schemas.microsoft.com/office/powerpoint/2010/main" val="1656975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82853551"/>
                    </a:ext>
                  </a:extLst>
                </a:gridCol>
                <a:gridCol w="905256">
                  <a:extLst>
                    <a:ext uri="{9D8B030D-6E8A-4147-A177-3AD203B41FA5}">
                      <a16:colId xmlns:a16="http://schemas.microsoft.com/office/drawing/2014/main" val="2024702290"/>
                    </a:ext>
                  </a:extLst>
                </a:gridCol>
                <a:gridCol w="329184">
                  <a:extLst>
                    <a:ext uri="{9D8B030D-6E8A-4147-A177-3AD203B41FA5}">
                      <a16:colId xmlns:a16="http://schemas.microsoft.com/office/drawing/2014/main" val="1733994192"/>
                    </a:ext>
                  </a:extLst>
                </a:gridCol>
                <a:gridCol w="329184">
                  <a:extLst>
                    <a:ext uri="{9D8B030D-6E8A-4147-A177-3AD203B41FA5}">
                      <a16:colId xmlns:a16="http://schemas.microsoft.com/office/drawing/2014/main" val="3579148885"/>
                    </a:ext>
                  </a:extLst>
                </a:gridCol>
                <a:gridCol w="329184">
                  <a:extLst>
                    <a:ext uri="{9D8B030D-6E8A-4147-A177-3AD203B41FA5}">
                      <a16:colId xmlns:a16="http://schemas.microsoft.com/office/drawing/2014/main" val="311096372"/>
                    </a:ext>
                  </a:extLst>
                </a:gridCol>
                <a:gridCol w="329184">
                  <a:extLst>
                    <a:ext uri="{9D8B030D-6E8A-4147-A177-3AD203B41FA5}">
                      <a16:colId xmlns:a16="http://schemas.microsoft.com/office/drawing/2014/main" val="3206831995"/>
                    </a:ext>
                  </a:extLst>
                </a:gridCol>
                <a:gridCol w="329184">
                  <a:extLst>
                    <a:ext uri="{9D8B030D-6E8A-4147-A177-3AD203B41FA5}">
                      <a16:colId xmlns:a16="http://schemas.microsoft.com/office/drawing/2014/main" val="3666022045"/>
                    </a:ext>
                  </a:extLst>
                </a:gridCol>
                <a:gridCol w="329184">
                  <a:extLst>
                    <a:ext uri="{9D8B030D-6E8A-4147-A177-3AD203B41FA5}">
                      <a16:colId xmlns:a16="http://schemas.microsoft.com/office/drawing/2014/main" val="2002498284"/>
                    </a:ext>
                  </a:extLst>
                </a:gridCol>
                <a:gridCol w="329184">
                  <a:extLst>
                    <a:ext uri="{9D8B030D-6E8A-4147-A177-3AD203B41FA5}">
                      <a16:colId xmlns:a16="http://schemas.microsoft.com/office/drawing/2014/main" val="3213636636"/>
                    </a:ext>
                  </a:extLst>
                </a:gridCol>
                <a:gridCol w="329184">
                  <a:extLst>
                    <a:ext uri="{9D8B030D-6E8A-4147-A177-3AD203B41FA5}">
                      <a16:colId xmlns:a16="http://schemas.microsoft.com/office/drawing/2014/main" val="2671715640"/>
                    </a:ext>
                  </a:extLst>
                </a:gridCol>
                <a:gridCol w="329184">
                  <a:extLst>
                    <a:ext uri="{9D8B030D-6E8A-4147-A177-3AD203B41FA5}">
                      <a16:colId xmlns:a16="http://schemas.microsoft.com/office/drawing/2014/main" val="1362764992"/>
                    </a:ext>
                  </a:extLst>
                </a:gridCol>
                <a:gridCol w="329184">
                  <a:extLst>
                    <a:ext uri="{9D8B030D-6E8A-4147-A177-3AD203B41FA5}">
                      <a16:colId xmlns:a16="http://schemas.microsoft.com/office/drawing/2014/main" val="4261125204"/>
                    </a:ext>
                  </a:extLst>
                </a:gridCol>
                <a:gridCol w="329184">
                  <a:extLst>
                    <a:ext uri="{9D8B030D-6E8A-4147-A177-3AD203B41FA5}">
                      <a16:colId xmlns:a16="http://schemas.microsoft.com/office/drawing/2014/main" val="3625146472"/>
                    </a:ext>
                  </a:extLst>
                </a:gridCol>
                <a:gridCol w="329184">
                  <a:extLst>
                    <a:ext uri="{9D8B030D-6E8A-4147-A177-3AD203B41FA5}">
                      <a16:colId xmlns:a16="http://schemas.microsoft.com/office/drawing/2014/main" val="1654874642"/>
                    </a:ext>
                  </a:extLst>
                </a:gridCol>
                <a:gridCol w="329184">
                  <a:extLst>
                    <a:ext uri="{9D8B030D-6E8A-4147-A177-3AD203B41FA5}">
                      <a16:colId xmlns:a16="http://schemas.microsoft.com/office/drawing/2014/main" val="99205442"/>
                    </a:ext>
                  </a:extLst>
                </a:gridCol>
                <a:gridCol w="329184">
                  <a:extLst>
                    <a:ext uri="{9D8B030D-6E8A-4147-A177-3AD203B41FA5}">
                      <a16:colId xmlns:a16="http://schemas.microsoft.com/office/drawing/2014/main" val="4190167853"/>
                    </a:ext>
                  </a:extLst>
                </a:gridCol>
                <a:gridCol w="329184">
                  <a:extLst>
                    <a:ext uri="{9D8B030D-6E8A-4147-A177-3AD203B41FA5}">
                      <a16:colId xmlns:a16="http://schemas.microsoft.com/office/drawing/2014/main" val="3851181443"/>
                    </a:ext>
                  </a:extLst>
                </a:gridCol>
                <a:gridCol w="329184">
                  <a:extLst>
                    <a:ext uri="{9D8B030D-6E8A-4147-A177-3AD203B41FA5}">
                      <a16:colId xmlns:a16="http://schemas.microsoft.com/office/drawing/2014/main" val="3438639790"/>
                    </a:ext>
                  </a:extLst>
                </a:gridCol>
                <a:gridCol w="329184">
                  <a:extLst>
                    <a:ext uri="{9D8B030D-6E8A-4147-A177-3AD203B41FA5}">
                      <a16:colId xmlns:a16="http://schemas.microsoft.com/office/drawing/2014/main" val="1984015156"/>
                    </a:ext>
                  </a:extLst>
                </a:gridCol>
                <a:gridCol w="329184">
                  <a:extLst>
                    <a:ext uri="{9D8B030D-6E8A-4147-A177-3AD203B41FA5}">
                      <a16:colId xmlns:a16="http://schemas.microsoft.com/office/drawing/2014/main" val="500141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6745734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- 2026-08-16 05:57:41</a:t>
                      </a:r>
                      <a:r>
                        <a:rPr kumimoji="0" lang="en-US" sz="1000" b="0" i="0" u="none" strike="noStrike" kern="1200" cap="none" spc="0" normalizeH="0" baseline="0" noProof="0">
                          <a:ln>
                            <a:noFill/>
                          </a:ln>
                          <a:solidFill>
                            <a:prstClr val="black"/>
                          </a:solidFill>
                          <a:effectLst/>
                          <a:uLnTx/>
                          <a:uFillTx/>
                          <a:latin typeface="Calibri"/>
                          <a:ea typeface="+mn-ea"/>
                          <a:cs typeface="+mn-cs"/>
                        </a:rPr>
                        <a:t>
 There is a rhythm that sets in about two hours into a proper journey. The mirrors clear, the mind empties, and the only thing left is the road unrolling toward the coast.
The BMW K 1600 GT was built to hold you in that rhythm all day. Six cylinders of quiet, effortless momentum, and nowhere you would rather be.
What is the journey you would drop everything for? Tell us below.
#MakeLifeARide #BMWMotorrad #BMWMotorradSA
#K1600GT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#K1600GT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414493901"/>
                  </a:ext>
                </a:extLst>
              </a:tr>
            </a:tbl>
          </a:graphicData>
        </a:graphic>
      </p:graphicFrame>
      <p:sp>
        <p:nvSpPr>
          <p:cNvPr id="4" name="Text Placeholder 3">
            <a:extLst>
              <a:ext uri="{FF2B5EF4-FFF2-40B4-BE49-F238E27FC236}">
                <a16:creationId xmlns:a16="http://schemas.microsoft.com/office/drawing/2014/main" id="{A60538FE-DF91-42CB-9A5D-86D217D56957}"/>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1845662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91BCCF-9AFB-4944-95CD-013186E2D172}"/>
              </a:ext>
            </a:extLst>
          </p:cNvPr>
          <p:cNvSpPr>
            <a:spLocks noGrp="1"/>
          </p:cNvSpPr>
          <p:nvPr>
            <p:ph type="title"/>
          </p:nvPr>
        </p:nvSpPr>
        <p:spPr/>
        <p:txBody>
          <a:bodyPr/>
          <a:lstStyle/>
          <a:p>
            <a:r>
              <a:rPr lang="en-US"/>
              <a:t>Facebook Original Own Posts Table | All profiles - 18 of 26</a:t>
            </a:r>
          </a:p>
        </p:txBody>
      </p:sp>
      <p:graphicFrame>
        <p:nvGraphicFramePr>
          <p:cNvPr id="5" name="Table Placeholder 4">
            <a:extLst>
              <a:ext uri="{FF2B5EF4-FFF2-40B4-BE49-F238E27FC236}">
                <a16:creationId xmlns:a16="http://schemas.microsoft.com/office/drawing/2014/main" id="{1169A245-E7CF-41E5-9438-8BA5587864D6}"/>
              </a:ext>
            </a:extLst>
          </p:cNvPr>
          <p:cNvGraphicFramePr>
            <a:graphicFrameLocks noGrp="1"/>
          </p:cNvGraphicFramePr>
          <p:nvPr>
            <p:ph type="tbl" sz="quarter" idx="13"/>
            <p:extLst>
              <p:ext uri="{D42A27DB-BD31-4B8C-83A1-F6EECF244321}">
                <p14:modId xmlns:p14="http://schemas.microsoft.com/office/powerpoint/2010/main" val="674063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663467788"/>
                    </a:ext>
                  </a:extLst>
                </a:gridCol>
                <a:gridCol w="905256">
                  <a:extLst>
                    <a:ext uri="{9D8B030D-6E8A-4147-A177-3AD203B41FA5}">
                      <a16:colId xmlns:a16="http://schemas.microsoft.com/office/drawing/2014/main" val="2794935072"/>
                    </a:ext>
                  </a:extLst>
                </a:gridCol>
                <a:gridCol w="329184">
                  <a:extLst>
                    <a:ext uri="{9D8B030D-6E8A-4147-A177-3AD203B41FA5}">
                      <a16:colId xmlns:a16="http://schemas.microsoft.com/office/drawing/2014/main" val="3994137429"/>
                    </a:ext>
                  </a:extLst>
                </a:gridCol>
                <a:gridCol w="329184">
                  <a:extLst>
                    <a:ext uri="{9D8B030D-6E8A-4147-A177-3AD203B41FA5}">
                      <a16:colId xmlns:a16="http://schemas.microsoft.com/office/drawing/2014/main" val="930925150"/>
                    </a:ext>
                  </a:extLst>
                </a:gridCol>
                <a:gridCol w="329184">
                  <a:extLst>
                    <a:ext uri="{9D8B030D-6E8A-4147-A177-3AD203B41FA5}">
                      <a16:colId xmlns:a16="http://schemas.microsoft.com/office/drawing/2014/main" val="2635278480"/>
                    </a:ext>
                  </a:extLst>
                </a:gridCol>
                <a:gridCol w="329184">
                  <a:extLst>
                    <a:ext uri="{9D8B030D-6E8A-4147-A177-3AD203B41FA5}">
                      <a16:colId xmlns:a16="http://schemas.microsoft.com/office/drawing/2014/main" val="1138801955"/>
                    </a:ext>
                  </a:extLst>
                </a:gridCol>
                <a:gridCol w="329184">
                  <a:extLst>
                    <a:ext uri="{9D8B030D-6E8A-4147-A177-3AD203B41FA5}">
                      <a16:colId xmlns:a16="http://schemas.microsoft.com/office/drawing/2014/main" val="333254492"/>
                    </a:ext>
                  </a:extLst>
                </a:gridCol>
                <a:gridCol w="329184">
                  <a:extLst>
                    <a:ext uri="{9D8B030D-6E8A-4147-A177-3AD203B41FA5}">
                      <a16:colId xmlns:a16="http://schemas.microsoft.com/office/drawing/2014/main" val="3094512763"/>
                    </a:ext>
                  </a:extLst>
                </a:gridCol>
                <a:gridCol w="329184">
                  <a:extLst>
                    <a:ext uri="{9D8B030D-6E8A-4147-A177-3AD203B41FA5}">
                      <a16:colId xmlns:a16="http://schemas.microsoft.com/office/drawing/2014/main" val="362011019"/>
                    </a:ext>
                  </a:extLst>
                </a:gridCol>
                <a:gridCol w="329184">
                  <a:extLst>
                    <a:ext uri="{9D8B030D-6E8A-4147-A177-3AD203B41FA5}">
                      <a16:colId xmlns:a16="http://schemas.microsoft.com/office/drawing/2014/main" val="2684592208"/>
                    </a:ext>
                  </a:extLst>
                </a:gridCol>
                <a:gridCol w="329184">
                  <a:extLst>
                    <a:ext uri="{9D8B030D-6E8A-4147-A177-3AD203B41FA5}">
                      <a16:colId xmlns:a16="http://schemas.microsoft.com/office/drawing/2014/main" val="3814634584"/>
                    </a:ext>
                  </a:extLst>
                </a:gridCol>
                <a:gridCol w="329184">
                  <a:extLst>
                    <a:ext uri="{9D8B030D-6E8A-4147-A177-3AD203B41FA5}">
                      <a16:colId xmlns:a16="http://schemas.microsoft.com/office/drawing/2014/main" val="537344147"/>
                    </a:ext>
                  </a:extLst>
                </a:gridCol>
                <a:gridCol w="329184">
                  <a:extLst>
                    <a:ext uri="{9D8B030D-6E8A-4147-A177-3AD203B41FA5}">
                      <a16:colId xmlns:a16="http://schemas.microsoft.com/office/drawing/2014/main" val="3186202318"/>
                    </a:ext>
                  </a:extLst>
                </a:gridCol>
                <a:gridCol w="329184">
                  <a:extLst>
                    <a:ext uri="{9D8B030D-6E8A-4147-A177-3AD203B41FA5}">
                      <a16:colId xmlns:a16="http://schemas.microsoft.com/office/drawing/2014/main" val="702762887"/>
                    </a:ext>
                  </a:extLst>
                </a:gridCol>
                <a:gridCol w="329184">
                  <a:extLst>
                    <a:ext uri="{9D8B030D-6E8A-4147-A177-3AD203B41FA5}">
                      <a16:colId xmlns:a16="http://schemas.microsoft.com/office/drawing/2014/main" val="3584286170"/>
                    </a:ext>
                  </a:extLst>
                </a:gridCol>
                <a:gridCol w="329184">
                  <a:extLst>
                    <a:ext uri="{9D8B030D-6E8A-4147-A177-3AD203B41FA5}">
                      <a16:colId xmlns:a16="http://schemas.microsoft.com/office/drawing/2014/main" val="3670729164"/>
                    </a:ext>
                  </a:extLst>
                </a:gridCol>
                <a:gridCol w="329184">
                  <a:extLst>
                    <a:ext uri="{9D8B030D-6E8A-4147-A177-3AD203B41FA5}">
                      <a16:colId xmlns:a16="http://schemas.microsoft.com/office/drawing/2014/main" val="422495264"/>
                    </a:ext>
                  </a:extLst>
                </a:gridCol>
                <a:gridCol w="329184">
                  <a:extLst>
                    <a:ext uri="{9D8B030D-6E8A-4147-A177-3AD203B41FA5}">
                      <a16:colId xmlns:a16="http://schemas.microsoft.com/office/drawing/2014/main" val="99655899"/>
                    </a:ext>
                  </a:extLst>
                </a:gridCol>
                <a:gridCol w="329184">
                  <a:extLst>
                    <a:ext uri="{9D8B030D-6E8A-4147-A177-3AD203B41FA5}">
                      <a16:colId xmlns:a16="http://schemas.microsoft.com/office/drawing/2014/main" val="2755646256"/>
                    </a:ext>
                  </a:extLst>
                </a:gridCol>
                <a:gridCol w="329184">
                  <a:extLst>
                    <a:ext uri="{9D8B030D-6E8A-4147-A177-3AD203B41FA5}">
                      <a16:colId xmlns:a16="http://schemas.microsoft.com/office/drawing/2014/main" val="110844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93399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- 2026-08-15 05:52:22</a:t>
                      </a:r>
                      <a:r>
                        <a:rPr kumimoji="0" lang="en-US" sz="1000" b="0" i="0" u="none" strike="noStrike" kern="1200" cap="none" spc="0" normalizeH="0" baseline="0" noProof="0">
                          <a:ln>
                            <a:noFill/>
                          </a:ln>
                          <a:solidFill>
                            <a:prstClr val="black"/>
                          </a:solidFill>
                          <a:effectLst/>
                          <a:uLnTx/>
                          <a:uFillTx/>
                          <a:latin typeface="Calibri"/>
                          <a:ea typeface="+mn-ea"/>
                          <a:cs typeface="+mn-cs"/>
                        </a:rPr>
                        <a:t>
 Adventure does not have to mean overloaded. 
The BMW F 900 GS Adventure brings a bigger tank, real wind protection and serious range without the bulk. Light enough to enjoy the tight stuff, tough enough for the long way home through the Baviaanskloof.
What is on your adventure bucket list? Drop it below.
#MakeLifeARide #BMWMotorrad #BMWMotorradSA #BMWF900GSAdventure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17458044"/>
                  </a:ext>
                </a:extLst>
              </a:tr>
            </a:tbl>
          </a:graphicData>
        </a:graphic>
      </p:graphicFrame>
      <p:sp>
        <p:nvSpPr>
          <p:cNvPr id="4" name="Text Placeholder 3">
            <a:extLst>
              <a:ext uri="{FF2B5EF4-FFF2-40B4-BE49-F238E27FC236}">
                <a16:creationId xmlns:a16="http://schemas.microsoft.com/office/drawing/2014/main" id="{61723D72-8269-4757-AD74-D8627038AC6F}"/>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47506811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FA9717-7839-4058-B555-5C750BC2D0DE}"/>
              </a:ext>
            </a:extLst>
          </p:cNvPr>
          <p:cNvSpPr>
            <a:spLocks noGrp="1"/>
          </p:cNvSpPr>
          <p:nvPr>
            <p:ph type="title"/>
          </p:nvPr>
        </p:nvSpPr>
        <p:spPr/>
        <p:txBody>
          <a:bodyPr/>
          <a:lstStyle/>
          <a:p>
            <a:r>
              <a:rPr lang="en-US"/>
              <a:t>Facebook Original Own Posts Table | All profiles - 19 of 26</a:t>
            </a:r>
          </a:p>
        </p:txBody>
      </p:sp>
      <p:graphicFrame>
        <p:nvGraphicFramePr>
          <p:cNvPr id="5" name="Table Placeholder 4">
            <a:extLst>
              <a:ext uri="{FF2B5EF4-FFF2-40B4-BE49-F238E27FC236}">
                <a16:creationId xmlns:a16="http://schemas.microsoft.com/office/drawing/2014/main" id="{91DC40A4-1D17-42D1-90CA-EB442030A6A7}"/>
              </a:ext>
            </a:extLst>
          </p:cNvPr>
          <p:cNvGraphicFramePr>
            <a:graphicFrameLocks noGrp="1"/>
          </p:cNvGraphicFramePr>
          <p:nvPr>
            <p:ph type="tbl" sz="quarter" idx="13"/>
            <p:extLst>
              <p:ext uri="{D42A27DB-BD31-4B8C-83A1-F6EECF244321}">
                <p14:modId xmlns:p14="http://schemas.microsoft.com/office/powerpoint/2010/main" val="3716945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78471885"/>
                    </a:ext>
                  </a:extLst>
                </a:gridCol>
                <a:gridCol w="905256">
                  <a:extLst>
                    <a:ext uri="{9D8B030D-6E8A-4147-A177-3AD203B41FA5}">
                      <a16:colId xmlns:a16="http://schemas.microsoft.com/office/drawing/2014/main" val="1970851986"/>
                    </a:ext>
                  </a:extLst>
                </a:gridCol>
                <a:gridCol w="329184">
                  <a:extLst>
                    <a:ext uri="{9D8B030D-6E8A-4147-A177-3AD203B41FA5}">
                      <a16:colId xmlns:a16="http://schemas.microsoft.com/office/drawing/2014/main" val="61145728"/>
                    </a:ext>
                  </a:extLst>
                </a:gridCol>
                <a:gridCol w="329184">
                  <a:extLst>
                    <a:ext uri="{9D8B030D-6E8A-4147-A177-3AD203B41FA5}">
                      <a16:colId xmlns:a16="http://schemas.microsoft.com/office/drawing/2014/main" val="442040552"/>
                    </a:ext>
                  </a:extLst>
                </a:gridCol>
                <a:gridCol w="329184">
                  <a:extLst>
                    <a:ext uri="{9D8B030D-6E8A-4147-A177-3AD203B41FA5}">
                      <a16:colId xmlns:a16="http://schemas.microsoft.com/office/drawing/2014/main" val="1181837533"/>
                    </a:ext>
                  </a:extLst>
                </a:gridCol>
                <a:gridCol w="329184">
                  <a:extLst>
                    <a:ext uri="{9D8B030D-6E8A-4147-A177-3AD203B41FA5}">
                      <a16:colId xmlns:a16="http://schemas.microsoft.com/office/drawing/2014/main" val="3781256703"/>
                    </a:ext>
                  </a:extLst>
                </a:gridCol>
                <a:gridCol w="329184">
                  <a:extLst>
                    <a:ext uri="{9D8B030D-6E8A-4147-A177-3AD203B41FA5}">
                      <a16:colId xmlns:a16="http://schemas.microsoft.com/office/drawing/2014/main" val="1536859372"/>
                    </a:ext>
                  </a:extLst>
                </a:gridCol>
                <a:gridCol w="329184">
                  <a:extLst>
                    <a:ext uri="{9D8B030D-6E8A-4147-A177-3AD203B41FA5}">
                      <a16:colId xmlns:a16="http://schemas.microsoft.com/office/drawing/2014/main" val="2332927249"/>
                    </a:ext>
                  </a:extLst>
                </a:gridCol>
                <a:gridCol w="329184">
                  <a:extLst>
                    <a:ext uri="{9D8B030D-6E8A-4147-A177-3AD203B41FA5}">
                      <a16:colId xmlns:a16="http://schemas.microsoft.com/office/drawing/2014/main" val="1916617287"/>
                    </a:ext>
                  </a:extLst>
                </a:gridCol>
                <a:gridCol w="329184">
                  <a:extLst>
                    <a:ext uri="{9D8B030D-6E8A-4147-A177-3AD203B41FA5}">
                      <a16:colId xmlns:a16="http://schemas.microsoft.com/office/drawing/2014/main" val="758360577"/>
                    </a:ext>
                  </a:extLst>
                </a:gridCol>
                <a:gridCol w="329184">
                  <a:extLst>
                    <a:ext uri="{9D8B030D-6E8A-4147-A177-3AD203B41FA5}">
                      <a16:colId xmlns:a16="http://schemas.microsoft.com/office/drawing/2014/main" val="2852071529"/>
                    </a:ext>
                  </a:extLst>
                </a:gridCol>
                <a:gridCol w="329184">
                  <a:extLst>
                    <a:ext uri="{9D8B030D-6E8A-4147-A177-3AD203B41FA5}">
                      <a16:colId xmlns:a16="http://schemas.microsoft.com/office/drawing/2014/main" val="1608562274"/>
                    </a:ext>
                  </a:extLst>
                </a:gridCol>
                <a:gridCol w="329184">
                  <a:extLst>
                    <a:ext uri="{9D8B030D-6E8A-4147-A177-3AD203B41FA5}">
                      <a16:colId xmlns:a16="http://schemas.microsoft.com/office/drawing/2014/main" val="3518755045"/>
                    </a:ext>
                  </a:extLst>
                </a:gridCol>
                <a:gridCol w="329184">
                  <a:extLst>
                    <a:ext uri="{9D8B030D-6E8A-4147-A177-3AD203B41FA5}">
                      <a16:colId xmlns:a16="http://schemas.microsoft.com/office/drawing/2014/main" val="1452270044"/>
                    </a:ext>
                  </a:extLst>
                </a:gridCol>
                <a:gridCol w="329184">
                  <a:extLst>
                    <a:ext uri="{9D8B030D-6E8A-4147-A177-3AD203B41FA5}">
                      <a16:colId xmlns:a16="http://schemas.microsoft.com/office/drawing/2014/main" val="3316437446"/>
                    </a:ext>
                  </a:extLst>
                </a:gridCol>
                <a:gridCol w="329184">
                  <a:extLst>
                    <a:ext uri="{9D8B030D-6E8A-4147-A177-3AD203B41FA5}">
                      <a16:colId xmlns:a16="http://schemas.microsoft.com/office/drawing/2014/main" val="805484575"/>
                    </a:ext>
                  </a:extLst>
                </a:gridCol>
                <a:gridCol w="329184">
                  <a:extLst>
                    <a:ext uri="{9D8B030D-6E8A-4147-A177-3AD203B41FA5}">
                      <a16:colId xmlns:a16="http://schemas.microsoft.com/office/drawing/2014/main" val="3675198969"/>
                    </a:ext>
                  </a:extLst>
                </a:gridCol>
                <a:gridCol w="329184">
                  <a:extLst>
                    <a:ext uri="{9D8B030D-6E8A-4147-A177-3AD203B41FA5}">
                      <a16:colId xmlns:a16="http://schemas.microsoft.com/office/drawing/2014/main" val="2586046364"/>
                    </a:ext>
                  </a:extLst>
                </a:gridCol>
                <a:gridCol w="329184">
                  <a:extLst>
                    <a:ext uri="{9D8B030D-6E8A-4147-A177-3AD203B41FA5}">
                      <a16:colId xmlns:a16="http://schemas.microsoft.com/office/drawing/2014/main" val="1967177735"/>
                    </a:ext>
                  </a:extLst>
                </a:gridCol>
                <a:gridCol w="329184">
                  <a:extLst>
                    <a:ext uri="{9D8B030D-6E8A-4147-A177-3AD203B41FA5}">
                      <a16:colId xmlns:a16="http://schemas.microsoft.com/office/drawing/2014/main" val="12366079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093010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- 2026-08-14 05:48:33</a:t>
                      </a:r>
                      <a:r>
                        <a:rPr kumimoji="0" lang="en-US" sz="1000" b="0" i="0" u="none" strike="noStrike" kern="1200" cap="none" spc="0" normalizeH="0" baseline="0" noProof="0">
                          <a:ln>
                            <a:noFill/>
                          </a:ln>
                          <a:solidFill>
                            <a:prstClr val="black"/>
                          </a:solidFill>
                          <a:effectLst/>
                          <a:uLnTx/>
                          <a:uFillTx/>
                          <a:latin typeface="Calibri"/>
                          <a:ea typeface="+mn-ea"/>
                          <a:cs typeface="+mn-cs"/>
                        </a:rPr>
                        <a:t>
 Every crew has one. The maniac who is geared up before sunrise, holds the line through the pass and always knows where the best coffee is.
Tag them in the comments. Tell us where you are all headed this weekend.
#MakeLifeARide #BMWMotorrad #BMWMotorradSA #RideZA #BikerCommunity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73474283"/>
                  </a:ext>
                </a:extLst>
              </a:tr>
            </a:tbl>
          </a:graphicData>
        </a:graphic>
      </p:graphicFrame>
      <p:sp>
        <p:nvSpPr>
          <p:cNvPr id="4" name="Text Placeholder 3">
            <a:extLst>
              <a:ext uri="{FF2B5EF4-FFF2-40B4-BE49-F238E27FC236}">
                <a16:creationId xmlns:a16="http://schemas.microsoft.com/office/drawing/2014/main" id="{5D74CC48-B369-4D1D-8B94-2AE95E32ECEE}"/>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80194283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697F7-EB49-4E3F-8FAC-EFD8C4611ECF}"/>
              </a:ext>
            </a:extLst>
          </p:cNvPr>
          <p:cNvSpPr>
            <a:spLocks noGrp="1"/>
          </p:cNvSpPr>
          <p:nvPr>
            <p:ph type="title"/>
          </p:nvPr>
        </p:nvSpPr>
        <p:spPr/>
        <p:txBody>
          <a:bodyPr/>
          <a:lstStyle/>
          <a:p>
            <a:r>
              <a:rPr lang="en-US"/>
              <a:t>Facebook Original Own Posts Table | All profiles - 20 of 26</a:t>
            </a:r>
          </a:p>
        </p:txBody>
      </p:sp>
      <p:graphicFrame>
        <p:nvGraphicFramePr>
          <p:cNvPr id="5" name="Table Placeholder 4">
            <a:extLst>
              <a:ext uri="{FF2B5EF4-FFF2-40B4-BE49-F238E27FC236}">
                <a16:creationId xmlns:a16="http://schemas.microsoft.com/office/drawing/2014/main" id="{17A6B8A7-B7CC-4259-A9A4-8C8B2244DCC8}"/>
              </a:ext>
            </a:extLst>
          </p:cNvPr>
          <p:cNvGraphicFramePr>
            <a:graphicFrameLocks noGrp="1"/>
          </p:cNvGraphicFramePr>
          <p:nvPr>
            <p:ph type="tbl" sz="quarter" idx="13"/>
            <p:extLst>
              <p:ext uri="{D42A27DB-BD31-4B8C-83A1-F6EECF244321}">
                <p14:modId xmlns:p14="http://schemas.microsoft.com/office/powerpoint/2010/main" val="1289330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347035093"/>
                    </a:ext>
                  </a:extLst>
                </a:gridCol>
                <a:gridCol w="905256">
                  <a:extLst>
                    <a:ext uri="{9D8B030D-6E8A-4147-A177-3AD203B41FA5}">
                      <a16:colId xmlns:a16="http://schemas.microsoft.com/office/drawing/2014/main" val="619117183"/>
                    </a:ext>
                  </a:extLst>
                </a:gridCol>
                <a:gridCol w="329184">
                  <a:extLst>
                    <a:ext uri="{9D8B030D-6E8A-4147-A177-3AD203B41FA5}">
                      <a16:colId xmlns:a16="http://schemas.microsoft.com/office/drawing/2014/main" val="4166857703"/>
                    </a:ext>
                  </a:extLst>
                </a:gridCol>
                <a:gridCol w="329184">
                  <a:extLst>
                    <a:ext uri="{9D8B030D-6E8A-4147-A177-3AD203B41FA5}">
                      <a16:colId xmlns:a16="http://schemas.microsoft.com/office/drawing/2014/main" val="195922869"/>
                    </a:ext>
                  </a:extLst>
                </a:gridCol>
                <a:gridCol w="329184">
                  <a:extLst>
                    <a:ext uri="{9D8B030D-6E8A-4147-A177-3AD203B41FA5}">
                      <a16:colId xmlns:a16="http://schemas.microsoft.com/office/drawing/2014/main" val="2933026173"/>
                    </a:ext>
                  </a:extLst>
                </a:gridCol>
                <a:gridCol w="329184">
                  <a:extLst>
                    <a:ext uri="{9D8B030D-6E8A-4147-A177-3AD203B41FA5}">
                      <a16:colId xmlns:a16="http://schemas.microsoft.com/office/drawing/2014/main" val="2475228678"/>
                    </a:ext>
                  </a:extLst>
                </a:gridCol>
                <a:gridCol w="329184">
                  <a:extLst>
                    <a:ext uri="{9D8B030D-6E8A-4147-A177-3AD203B41FA5}">
                      <a16:colId xmlns:a16="http://schemas.microsoft.com/office/drawing/2014/main" val="3126561448"/>
                    </a:ext>
                  </a:extLst>
                </a:gridCol>
                <a:gridCol w="329184">
                  <a:extLst>
                    <a:ext uri="{9D8B030D-6E8A-4147-A177-3AD203B41FA5}">
                      <a16:colId xmlns:a16="http://schemas.microsoft.com/office/drawing/2014/main" val="1336210317"/>
                    </a:ext>
                  </a:extLst>
                </a:gridCol>
                <a:gridCol w="329184">
                  <a:extLst>
                    <a:ext uri="{9D8B030D-6E8A-4147-A177-3AD203B41FA5}">
                      <a16:colId xmlns:a16="http://schemas.microsoft.com/office/drawing/2014/main" val="762419221"/>
                    </a:ext>
                  </a:extLst>
                </a:gridCol>
                <a:gridCol w="329184">
                  <a:extLst>
                    <a:ext uri="{9D8B030D-6E8A-4147-A177-3AD203B41FA5}">
                      <a16:colId xmlns:a16="http://schemas.microsoft.com/office/drawing/2014/main" val="2742327801"/>
                    </a:ext>
                  </a:extLst>
                </a:gridCol>
                <a:gridCol w="329184">
                  <a:extLst>
                    <a:ext uri="{9D8B030D-6E8A-4147-A177-3AD203B41FA5}">
                      <a16:colId xmlns:a16="http://schemas.microsoft.com/office/drawing/2014/main" val="4099859706"/>
                    </a:ext>
                  </a:extLst>
                </a:gridCol>
                <a:gridCol w="329184">
                  <a:extLst>
                    <a:ext uri="{9D8B030D-6E8A-4147-A177-3AD203B41FA5}">
                      <a16:colId xmlns:a16="http://schemas.microsoft.com/office/drawing/2014/main" val="2547768738"/>
                    </a:ext>
                  </a:extLst>
                </a:gridCol>
                <a:gridCol w="329184">
                  <a:extLst>
                    <a:ext uri="{9D8B030D-6E8A-4147-A177-3AD203B41FA5}">
                      <a16:colId xmlns:a16="http://schemas.microsoft.com/office/drawing/2014/main" val="139737821"/>
                    </a:ext>
                  </a:extLst>
                </a:gridCol>
                <a:gridCol w="329184">
                  <a:extLst>
                    <a:ext uri="{9D8B030D-6E8A-4147-A177-3AD203B41FA5}">
                      <a16:colId xmlns:a16="http://schemas.microsoft.com/office/drawing/2014/main" val="2969477078"/>
                    </a:ext>
                  </a:extLst>
                </a:gridCol>
                <a:gridCol w="329184">
                  <a:extLst>
                    <a:ext uri="{9D8B030D-6E8A-4147-A177-3AD203B41FA5}">
                      <a16:colId xmlns:a16="http://schemas.microsoft.com/office/drawing/2014/main" val="3265501269"/>
                    </a:ext>
                  </a:extLst>
                </a:gridCol>
                <a:gridCol w="329184">
                  <a:extLst>
                    <a:ext uri="{9D8B030D-6E8A-4147-A177-3AD203B41FA5}">
                      <a16:colId xmlns:a16="http://schemas.microsoft.com/office/drawing/2014/main" val="2345259960"/>
                    </a:ext>
                  </a:extLst>
                </a:gridCol>
                <a:gridCol w="329184">
                  <a:extLst>
                    <a:ext uri="{9D8B030D-6E8A-4147-A177-3AD203B41FA5}">
                      <a16:colId xmlns:a16="http://schemas.microsoft.com/office/drawing/2014/main" val="3276352096"/>
                    </a:ext>
                  </a:extLst>
                </a:gridCol>
                <a:gridCol w="329184">
                  <a:extLst>
                    <a:ext uri="{9D8B030D-6E8A-4147-A177-3AD203B41FA5}">
                      <a16:colId xmlns:a16="http://schemas.microsoft.com/office/drawing/2014/main" val="2932413974"/>
                    </a:ext>
                  </a:extLst>
                </a:gridCol>
                <a:gridCol w="329184">
                  <a:extLst>
                    <a:ext uri="{9D8B030D-6E8A-4147-A177-3AD203B41FA5}">
                      <a16:colId xmlns:a16="http://schemas.microsoft.com/office/drawing/2014/main" val="1433346039"/>
                    </a:ext>
                  </a:extLst>
                </a:gridCol>
                <a:gridCol w="329184">
                  <a:extLst>
                    <a:ext uri="{9D8B030D-6E8A-4147-A177-3AD203B41FA5}">
                      <a16:colId xmlns:a16="http://schemas.microsoft.com/office/drawing/2014/main" val="2923711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663366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- 2026-08-13 06:38:52</a:t>
                      </a:r>
                      <a:r>
                        <a:rPr kumimoji="0" lang="en-US" sz="1000" b="0" i="0" u="none" strike="noStrike" kern="1200" cap="none" spc="0" normalizeH="0" baseline="0" noProof="0">
                          <a:ln>
                            <a:noFill/>
                          </a:ln>
                          <a:solidFill>
                            <a:prstClr val="black"/>
                          </a:solidFill>
                          <a:effectLst/>
                          <a:uLnTx/>
                          <a:uFillTx/>
                          <a:latin typeface="Calibri"/>
                          <a:ea typeface="+mn-ea"/>
                          <a:cs typeface="+mn-cs"/>
                        </a:rPr>
                        <a:t>
 This is as close to our WorldSBK machine as the law allows.
The BMW M 1000 RR wears winglets straight off the racetrack and a level of precision that only makes sense at full commitment. 212 hp of it. On the road it just about behaves.
Could you keep it civil? Be honest below.
#MakeLifeARide #BMWMotorrad #BMWMotorradSA #M1000RR #Superbike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#M1000RR, #M1000R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283358771"/>
                  </a:ext>
                </a:extLst>
              </a:tr>
            </a:tbl>
          </a:graphicData>
        </a:graphic>
      </p:graphicFrame>
      <p:sp>
        <p:nvSpPr>
          <p:cNvPr id="4" name="Text Placeholder 3">
            <a:extLst>
              <a:ext uri="{FF2B5EF4-FFF2-40B4-BE49-F238E27FC236}">
                <a16:creationId xmlns:a16="http://schemas.microsoft.com/office/drawing/2014/main" id="{9061B5D1-1232-4661-ADAF-C9E17CB2BF2E}"/>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38585540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C80A3-CE0F-4D6F-8E43-6A2D2F2846A9}"/>
              </a:ext>
            </a:extLst>
          </p:cNvPr>
          <p:cNvSpPr>
            <a:spLocks noGrp="1"/>
          </p:cNvSpPr>
          <p:nvPr>
            <p:ph type="title"/>
          </p:nvPr>
        </p:nvSpPr>
        <p:spPr/>
        <p:txBody>
          <a:bodyPr/>
          <a:lstStyle/>
          <a:p>
            <a:r>
              <a:rPr lang="en-US"/>
              <a:t>Facebook Original Own Posts Table | All profiles - 21 of 26</a:t>
            </a:r>
          </a:p>
        </p:txBody>
      </p:sp>
      <p:graphicFrame>
        <p:nvGraphicFramePr>
          <p:cNvPr id="5" name="Table Placeholder 4">
            <a:extLst>
              <a:ext uri="{FF2B5EF4-FFF2-40B4-BE49-F238E27FC236}">
                <a16:creationId xmlns:a16="http://schemas.microsoft.com/office/drawing/2014/main" id="{10A7CA05-7BEE-4B51-AB9A-773C39D5D1F3}"/>
              </a:ext>
            </a:extLst>
          </p:cNvPr>
          <p:cNvGraphicFramePr>
            <a:graphicFrameLocks noGrp="1"/>
          </p:cNvGraphicFramePr>
          <p:nvPr>
            <p:ph type="tbl" sz="quarter" idx="13"/>
            <p:extLst>
              <p:ext uri="{D42A27DB-BD31-4B8C-83A1-F6EECF244321}">
                <p14:modId xmlns:p14="http://schemas.microsoft.com/office/powerpoint/2010/main" val="30858469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703329607"/>
                    </a:ext>
                  </a:extLst>
                </a:gridCol>
                <a:gridCol w="905256">
                  <a:extLst>
                    <a:ext uri="{9D8B030D-6E8A-4147-A177-3AD203B41FA5}">
                      <a16:colId xmlns:a16="http://schemas.microsoft.com/office/drawing/2014/main" val="2314355520"/>
                    </a:ext>
                  </a:extLst>
                </a:gridCol>
                <a:gridCol w="329184">
                  <a:extLst>
                    <a:ext uri="{9D8B030D-6E8A-4147-A177-3AD203B41FA5}">
                      <a16:colId xmlns:a16="http://schemas.microsoft.com/office/drawing/2014/main" val="2464830380"/>
                    </a:ext>
                  </a:extLst>
                </a:gridCol>
                <a:gridCol w="329184">
                  <a:extLst>
                    <a:ext uri="{9D8B030D-6E8A-4147-A177-3AD203B41FA5}">
                      <a16:colId xmlns:a16="http://schemas.microsoft.com/office/drawing/2014/main" val="3664970309"/>
                    </a:ext>
                  </a:extLst>
                </a:gridCol>
                <a:gridCol w="329184">
                  <a:extLst>
                    <a:ext uri="{9D8B030D-6E8A-4147-A177-3AD203B41FA5}">
                      <a16:colId xmlns:a16="http://schemas.microsoft.com/office/drawing/2014/main" val="2293180610"/>
                    </a:ext>
                  </a:extLst>
                </a:gridCol>
                <a:gridCol w="329184">
                  <a:extLst>
                    <a:ext uri="{9D8B030D-6E8A-4147-A177-3AD203B41FA5}">
                      <a16:colId xmlns:a16="http://schemas.microsoft.com/office/drawing/2014/main" val="2450445020"/>
                    </a:ext>
                  </a:extLst>
                </a:gridCol>
                <a:gridCol w="329184">
                  <a:extLst>
                    <a:ext uri="{9D8B030D-6E8A-4147-A177-3AD203B41FA5}">
                      <a16:colId xmlns:a16="http://schemas.microsoft.com/office/drawing/2014/main" val="2678915567"/>
                    </a:ext>
                  </a:extLst>
                </a:gridCol>
                <a:gridCol w="329184">
                  <a:extLst>
                    <a:ext uri="{9D8B030D-6E8A-4147-A177-3AD203B41FA5}">
                      <a16:colId xmlns:a16="http://schemas.microsoft.com/office/drawing/2014/main" val="194738674"/>
                    </a:ext>
                  </a:extLst>
                </a:gridCol>
                <a:gridCol w="329184">
                  <a:extLst>
                    <a:ext uri="{9D8B030D-6E8A-4147-A177-3AD203B41FA5}">
                      <a16:colId xmlns:a16="http://schemas.microsoft.com/office/drawing/2014/main" val="1476812438"/>
                    </a:ext>
                  </a:extLst>
                </a:gridCol>
                <a:gridCol w="329184">
                  <a:extLst>
                    <a:ext uri="{9D8B030D-6E8A-4147-A177-3AD203B41FA5}">
                      <a16:colId xmlns:a16="http://schemas.microsoft.com/office/drawing/2014/main" val="935714374"/>
                    </a:ext>
                  </a:extLst>
                </a:gridCol>
                <a:gridCol w="329184">
                  <a:extLst>
                    <a:ext uri="{9D8B030D-6E8A-4147-A177-3AD203B41FA5}">
                      <a16:colId xmlns:a16="http://schemas.microsoft.com/office/drawing/2014/main" val="238055914"/>
                    </a:ext>
                  </a:extLst>
                </a:gridCol>
                <a:gridCol w="329184">
                  <a:extLst>
                    <a:ext uri="{9D8B030D-6E8A-4147-A177-3AD203B41FA5}">
                      <a16:colId xmlns:a16="http://schemas.microsoft.com/office/drawing/2014/main" val="752979629"/>
                    </a:ext>
                  </a:extLst>
                </a:gridCol>
                <a:gridCol w="329184">
                  <a:extLst>
                    <a:ext uri="{9D8B030D-6E8A-4147-A177-3AD203B41FA5}">
                      <a16:colId xmlns:a16="http://schemas.microsoft.com/office/drawing/2014/main" val="1311320449"/>
                    </a:ext>
                  </a:extLst>
                </a:gridCol>
                <a:gridCol w="329184">
                  <a:extLst>
                    <a:ext uri="{9D8B030D-6E8A-4147-A177-3AD203B41FA5}">
                      <a16:colId xmlns:a16="http://schemas.microsoft.com/office/drawing/2014/main" val="1625914828"/>
                    </a:ext>
                  </a:extLst>
                </a:gridCol>
                <a:gridCol w="329184">
                  <a:extLst>
                    <a:ext uri="{9D8B030D-6E8A-4147-A177-3AD203B41FA5}">
                      <a16:colId xmlns:a16="http://schemas.microsoft.com/office/drawing/2014/main" val="751883015"/>
                    </a:ext>
                  </a:extLst>
                </a:gridCol>
                <a:gridCol w="329184">
                  <a:extLst>
                    <a:ext uri="{9D8B030D-6E8A-4147-A177-3AD203B41FA5}">
                      <a16:colId xmlns:a16="http://schemas.microsoft.com/office/drawing/2014/main" val="1121853969"/>
                    </a:ext>
                  </a:extLst>
                </a:gridCol>
                <a:gridCol w="329184">
                  <a:extLst>
                    <a:ext uri="{9D8B030D-6E8A-4147-A177-3AD203B41FA5}">
                      <a16:colId xmlns:a16="http://schemas.microsoft.com/office/drawing/2014/main" val="4206125658"/>
                    </a:ext>
                  </a:extLst>
                </a:gridCol>
                <a:gridCol w="329184">
                  <a:extLst>
                    <a:ext uri="{9D8B030D-6E8A-4147-A177-3AD203B41FA5}">
                      <a16:colId xmlns:a16="http://schemas.microsoft.com/office/drawing/2014/main" val="3695084461"/>
                    </a:ext>
                  </a:extLst>
                </a:gridCol>
                <a:gridCol w="329184">
                  <a:extLst>
                    <a:ext uri="{9D8B030D-6E8A-4147-A177-3AD203B41FA5}">
                      <a16:colId xmlns:a16="http://schemas.microsoft.com/office/drawing/2014/main" val="1957213673"/>
                    </a:ext>
                  </a:extLst>
                </a:gridCol>
                <a:gridCol w="329184">
                  <a:extLst>
                    <a:ext uri="{9D8B030D-6E8A-4147-A177-3AD203B41FA5}">
                      <a16:colId xmlns:a16="http://schemas.microsoft.com/office/drawing/2014/main" val="33500053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3649169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- 2026-08-12 06:36:22</a:t>
                      </a:r>
                      <a:r>
                        <a:rPr kumimoji="0" lang="en-US" sz="1000" b="0" i="0" u="none" strike="noStrike" kern="1200" cap="none" spc="0" normalizeH="0" baseline="0" noProof="0">
                          <a:ln>
                            <a:noFill/>
                          </a:ln>
                          <a:solidFill>
                            <a:prstClr val="black"/>
                          </a:solidFill>
                          <a:effectLst/>
                          <a:uLnTx/>
                          <a:uFillTx/>
                          <a:latin typeface="Calibri"/>
                          <a:ea typeface="+mn-ea"/>
                          <a:cs typeface="+mn-cs"/>
                        </a:rPr>
                        <a:t>
 Somewhere past Sutherland the signal dies, the sky goes wild with stars, and whatever was chewing at you all week finally lets go.
The BMW R 1300 GS was built to take you exactly that far out. Across a province or just past the edge of the map, it keeps going where the tar gives up and the good part starts.
The city can wait. It always does. Where is your escape?
#MakeLifeARide #BMWMotorrad #BMWMotorradSA #R1300GS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#R1300GS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28533215"/>
                  </a:ext>
                </a:extLst>
              </a:tr>
            </a:tbl>
          </a:graphicData>
        </a:graphic>
      </p:graphicFrame>
      <p:sp>
        <p:nvSpPr>
          <p:cNvPr id="4" name="Text Placeholder 3">
            <a:extLst>
              <a:ext uri="{FF2B5EF4-FFF2-40B4-BE49-F238E27FC236}">
                <a16:creationId xmlns:a16="http://schemas.microsoft.com/office/drawing/2014/main" id="{A4F5086D-EF8D-4C4B-9609-CA0DFCD71F7F}"/>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82431122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F04938-B1AE-4EB9-9C6F-99088CF3EF24}"/>
              </a:ext>
            </a:extLst>
          </p:cNvPr>
          <p:cNvSpPr>
            <a:spLocks noGrp="1"/>
          </p:cNvSpPr>
          <p:nvPr>
            <p:ph type="title"/>
          </p:nvPr>
        </p:nvSpPr>
        <p:spPr/>
        <p:txBody>
          <a:bodyPr/>
          <a:lstStyle/>
          <a:p>
            <a:r>
              <a:rPr lang="en-US"/>
              <a:t>Facebook Original Own Posts Table | All profiles - 22 of 26</a:t>
            </a:r>
          </a:p>
        </p:txBody>
      </p:sp>
      <p:graphicFrame>
        <p:nvGraphicFramePr>
          <p:cNvPr id="5" name="Table Placeholder 4">
            <a:extLst>
              <a:ext uri="{FF2B5EF4-FFF2-40B4-BE49-F238E27FC236}">
                <a16:creationId xmlns:a16="http://schemas.microsoft.com/office/drawing/2014/main" id="{30731F28-2FDF-47EF-8C3A-5AD7B0D63CFA}"/>
              </a:ext>
            </a:extLst>
          </p:cNvPr>
          <p:cNvGraphicFramePr>
            <a:graphicFrameLocks noGrp="1"/>
          </p:cNvGraphicFramePr>
          <p:nvPr>
            <p:ph type="tbl" sz="quarter" idx="13"/>
            <p:extLst>
              <p:ext uri="{D42A27DB-BD31-4B8C-83A1-F6EECF244321}">
                <p14:modId xmlns:p14="http://schemas.microsoft.com/office/powerpoint/2010/main" val="2237719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966465434"/>
                    </a:ext>
                  </a:extLst>
                </a:gridCol>
                <a:gridCol w="905256">
                  <a:extLst>
                    <a:ext uri="{9D8B030D-6E8A-4147-A177-3AD203B41FA5}">
                      <a16:colId xmlns:a16="http://schemas.microsoft.com/office/drawing/2014/main" val="3546230829"/>
                    </a:ext>
                  </a:extLst>
                </a:gridCol>
                <a:gridCol w="329184">
                  <a:extLst>
                    <a:ext uri="{9D8B030D-6E8A-4147-A177-3AD203B41FA5}">
                      <a16:colId xmlns:a16="http://schemas.microsoft.com/office/drawing/2014/main" val="201491931"/>
                    </a:ext>
                  </a:extLst>
                </a:gridCol>
                <a:gridCol w="329184">
                  <a:extLst>
                    <a:ext uri="{9D8B030D-6E8A-4147-A177-3AD203B41FA5}">
                      <a16:colId xmlns:a16="http://schemas.microsoft.com/office/drawing/2014/main" val="2385208806"/>
                    </a:ext>
                  </a:extLst>
                </a:gridCol>
                <a:gridCol w="329184">
                  <a:extLst>
                    <a:ext uri="{9D8B030D-6E8A-4147-A177-3AD203B41FA5}">
                      <a16:colId xmlns:a16="http://schemas.microsoft.com/office/drawing/2014/main" val="2176694009"/>
                    </a:ext>
                  </a:extLst>
                </a:gridCol>
                <a:gridCol w="329184">
                  <a:extLst>
                    <a:ext uri="{9D8B030D-6E8A-4147-A177-3AD203B41FA5}">
                      <a16:colId xmlns:a16="http://schemas.microsoft.com/office/drawing/2014/main" val="682535661"/>
                    </a:ext>
                  </a:extLst>
                </a:gridCol>
                <a:gridCol w="329184">
                  <a:extLst>
                    <a:ext uri="{9D8B030D-6E8A-4147-A177-3AD203B41FA5}">
                      <a16:colId xmlns:a16="http://schemas.microsoft.com/office/drawing/2014/main" val="418006951"/>
                    </a:ext>
                  </a:extLst>
                </a:gridCol>
                <a:gridCol w="329184">
                  <a:extLst>
                    <a:ext uri="{9D8B030D-6E8A-4147-A177-3AD203B41FA5}">
                      <a16:colId xmlns:a16="http://schemas.microsoft.com/office/drawing/2014/main" val="1361181946"/>
                    </a:ext>
                  </a:extLst>
                </a:gridCol>
                <a:gridCol w="329184">
                  <a:extLst>
                    <a:ext uri="{9D8B030D-6E8A-4147-A177-3AD203B41FA5}">
                      <a16:colId xmlns:a16="http://schemas.microsoft.com/office/drawing/2014/main" val="2439978990"/>
                    </a:ext>
                  </a:extLst>
                </a:gridCol>
                <a:gridCol w="329184">
                  <a:extLst>
                    <a:ext uri="{9D8B030D-6E8A-4147-A177-3AD203B41FA5}">
                      <a16:colId xmlns:a16="http://schemas.microsoft.com/office/drawing/2014/main" val="979714469"/>
                    </a:ext>
                  </a:extLst>
                </a:gridCol>
                <a:gridCol w="329184">
                  <a:extLst>
                    <a:ext uri="{9D8B030D-6E8A-4147-A177-3AD203B41FA5}">
                      <a16:colId xmlns:a16="http://schemas.microsoft.com/office/drawing/2014/main" val="32296687"/>
                    </a:ext>
                  </a:extLst>
                </a:gridCol>
                <a:gridCol w="329184">
                  <a:extLst>
                    <a:ext uri="{9D8B030D-6E8A-4147-A177-3AD203B41FA5}">
                      <a16:colId xmlns:a16="http://schemas.microsoft.com/office/drawing/2014/main" val="3852847308"/>
                    </a:ext>
                  </a:extLst>
                </a:gridCol>
                <a:gridCol w="329184">
                  <a:extLst>
                    <a:ext uri="{9D8B030D-6E8A-4147-A177-3AD203B41FA5}">
                      <a16:colId xmlns:a16="http://schemas.microsoft.com/office/drawing/2014/main" val="22493687"/>
                    </a:ext>
                  </a:extLst>
                </a:gridCol>
                <a:gridCol w="329184">
                  <a:extLst>
                    <a:ext uri="{9D8B030D-6E8A-4147-A177-3AD203B41FA5}">
                      <a16:colId xmlns:a16="http://schemas.microsoft.com/office/drawing/2014/main" val="3117020983"/>
                    </a:ext>
                  </a:extLst>
                </a:gridCol>
                <a:gridCol w="329184">
                  <a:extLst>
                    <a:ext uri="{9D8B030D-6E8A-4147-A177-3AD203B41FA5}">
                      <a16:colId xmlns:a16="http://schemas.microsoft.com/office/drawing/2014/main" val="3689482154"/>
                    </a:ext>
                  </a:extLst>
                </a:gridCol>
                <a:gridCol w="329184">
                  <a:extLst>
                    <a:ext uri="{9D8B030D-6E8A-4147-A177-3AD203B41FA5}">
                      <a16:colId xmlns:a16="http://schemas.microsoft.com/office/drawing/2014/main" val="2709432933"/>
                    </a:ext>
                  </a:extLst>
                </a:gridCol>
                <a:gridCol w="329184">
                  <a:extLst>
                    <a:ext uri="{9D8B030D-6E8A-4147-A177-3AD203B41FA5}">
                      <a16:colId xmlns:a16="http://schemas.microsoft.com/office/drawing/2014/main" val="2867592696"/>
                    </a:ext>
                  </a:extLst>
                </a:gridCol>
                <a:gridCol w="329184">
                  <a:extLst>
                    <a:ext uri="{9D8B030D-6E8A-4147-A177-3AD203B41FA5}">
                      <a16:colId xmlns:a16="http://schemas.microsoft.com/office/drawing/2014/main" val="3762383514"/>
                    </a:ext>
                  </a:extLst>
                </a:gridCol>
                <a:gridCol w="329184">
                  <a:extLst>
                    <a:ext uri="{9D8B030D-6E8A-4147-A177-3AD203B41FA5}">
                      <a16:colId xmlns:a16="http://schemas.microsoft.com/office/drawing/2014/main" val="340253200"/>
                    </a:ext>
                  </a:extLst>
                </a:gridCol>
                <a:gridCol w="329184">
                  <a:extLst>
                    <a:ext uri="{9D8B030D-6E8A-4147-A177-3AD203B41FA5}">
                      <a16:colId xmlns:a16="http://schemas.microsoft.com/office/drawing/2014/main" val="41199364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726467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- 2026-08-11 06:31:57</a:t>
                      </a:r>
                      <a:r>
                        <a:rPr kumimoji="0" lang="en-US" sz="1000" b="0" i="0" u="none" strike="noStrike" kern="1200" cap="none" spc="0" normalizeH="0" baseline="0" noProof="0">
                          <a:ln>
                            <a:noFill/>
                          </a:ln>
                          <a:solidFill>
                            <a:prstClr val="black"/>
                          </a:solidFill>
                          <a:effectLst/>
                          <a:uLnTx/>
                          <a:uFillTx/>
                          <a:latin typeface="Calibri"/>
                          <a:ea typeface="+mn-ea"/>
                          <a:cs typeface="+mn-cs"/>
                        </a:rPr>
                        <a:t>
 It clocks in at 8. It clocks out sideways.
The BMW F 900 XR handles the weekday grind and then turns the long way home into the best part of your day. Sharp, upright and always up for one more pass.
Commuter or corner carver? The XR refuses to choose. Tell us your daily below.
#MakeLifeARide #BMWMotorrad #BMWMotorradSA #F900XR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#F900XR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58952286"/>
                  </a:ext>
                </a:extLst>
              </a:tr>
            </a:tbl>
          </a:graphicData>
        </a:graphic>
      </p:graphicFrame>
      <p:sp>
        <p:nvSpPr>
          <p:cNvPr id="4" name="Text Placeholder 3">
            <a:extLst>
              <a:ext uri="{FF2B5EF4-FFF2-40B4-BE49-F238E27FC236}">
                <a16:creationId xmlns:a16="http://schemas.microsoft.com/office/drawing/2014/main" id="{09B2D547-8D00-4FCE-B7B2-602CADA257D3}"/>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7509958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57591E-0E05-4360-B543-0DC3C5FEB6A2}"/>
              </a:ext>
            </a:extLst>
          </p:cNvPr>
          <p:cNvSpPr>
            <a:spLocks noGrp="1"/>
          </p:cNvSpPr>
          <p:nvPr>
            <p:ph type="title"/>
          </p:nvPr>
        </p:nvSpPr>
        <p:spPr/>
        <p:txBody>
          <a:bodyPr/>
          <a:lstStyle/>
          <a:p>
            <a:r>
              <a:rPr lang="en-US"/>
              <a:t>Facebook Original Own Posts Table | All profiles - 23 of 26</a:t>
            </a:r>
          </a:p>
        </p:txBody>
      </p:sp>
      <p:graphicFrame>
        <p:nvGraphicFramePr>
          <p:cNvPr id="5" name="Table Placeholder 4">
            <a:extLst>
              <a:ext uri="{FF2B5EF4-FFF2-40B4-BE49-F238E27FC236}">
                <a16:creationId xmlns:a16="http://schemas.microsoft.com/office/drawing/2014/main" id="{6DBE9374-D649-4136-8921-8931F63DFF94}"/>
              </a:ext>
            </a:extLst>
          </p:cNvPr>
          <p:cNvGraphicFramePr>
            <a:graphicFrameLocks noGrp="1"/>
          </p:cNvGraphicFramePr>
          <p:nvPr>
            <p:ph type="tbl" sz="quarter" idx="13"/>
            <p:extLst>
              <p:ext uri="{D42A27DB-BD31-4B8C-83A1-F6EECF244321}">
                <p14:modId xmlns:p14="http://schemas.microsoft.com/office/powerpoint/2010/main" val="1661353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62291753"/>
                    </a:ext>
                  </a:extLst>
                </a:gridCol>
                <a:gridCol w="905256">
                  <a:extLst>
                    <a:ext uri="{9D8B030D-6E8A-4147-A177-3AD203B41FA5}">
                      <a16:colId xmlns:a16="http://schemas.microsoft.com/office/drawing/2014/main" val="2725176865"/>
                    </a:ext>
                  </a:extLst>
                </a:gridCol>
                <a:gridCol w="329184">
                  <a:extLst>
                    <a:ext uri="{9D8B030D-6E8A-4147-A177-3AD203B41FA5}">
                      <a16:colId xmlns:a16="http://schemas.microsoft.com/office/drawing/2014/main" val="1027866393"/>
                    </a:ext>
                  </a:extLst>
                </a:gridCol>
                <a:gridCol w="329184">
                  <a:extLst>
                    <a:ext uri="{9D8B030D-6E8A-4147-A177-3AD203B41FA5}">
                      <a16:colId xmlns:a16="http://schemas.microsoft.com/office/drawing/2014/main" val="3909721449"/>
                    </a:ext>
                  </a:extLst>
                </a:gridCol>
                <a:gridCol w="329184">
                  <a:extLst>
                    <a:ext uri="{9D8B030D-6E8A-4147-A177-3AD203B41FA5}">
                      <a16:colId xmlns:a16="http://schemas.microsoft.com/office/drawing/2014/main" val="888384000"/>
                    </a:ext>
                  </a:extLst>
                </a:gridCol>
                <a:gridCol w="329184">
                  <a:extLst>
                    <a:ext uri="{9D8B030D-6E8A-4147-A177-3AD203B41FA5}">
                      <a16:colId xmlns:a16="http://schemas.microsoft.com/office/drawing/2014/main" val="2280467894"/>
                    </a:ext>
                  </a:extLst>
                </a:gridCol>
                <a:gridCol w="329184">
                  <a:extLst>
                    <a:ext uri="{9D8B030D-6E8A-4147-A177-3AD203B41FA5}">
                      <a16:colId xmlns:a16="http://schemas.microsoft.com/office/drawing/2014/main" val="3061341140"/>
                    </a:ext>
                  </a:extLst>
                </a:gridCol>
                <a:gridCol w="329184">
                  <a:extLst>
                    <a:ext uri="{9D8B030D-6E8A-4147-A177-3AD203B41FA5}">
                      <a16:colId xmlns:a16="http://schemas.microsoft.com/office/drawing/2014/main" val="4166535852"/>
                    </a:ext>
                  </a:extLst>
                </a:gridCol>
                <a:gridCol w="329184">
                  <a:extLst>
                    <a:ext uri="{9D8B030D-6E8A-4147-A177-3AD203B41FA5}">
                      <a16:colId xmlns:a16="http://schemas.microsoft.com/office/drawing/2014/main" val="3613150241"/>
                    </a:ext>
                  </a:extLst>
                </a:gridCol>
                <a:gridCol w="329184">
                  <a:extLst>
                    <a:ext uri="{9D8B030D-6E8A-4147-A177-3AD203B41FA5}">
                      <a16:colId xmlns:a16="http://schemas.microsoft.com/office/drawing/2014/main" val="1201609165"/>
                    </a:ext>
                  </a:extLst>
                </a:gridCol>
                <a:gridCol w="329184">
                  <a:extLst>
                    <a:ext uri="{9D8B030D-6E8A-4147-A177-3AD203B41FA5}">
                      <a16:colId xmlns:a16="http://schemas.microsoft.com/office/drawing/2014/main" val="3787258001"/>
                    </a:ext>
                  </a:extLst>
                </a:gridCol>
                <a:gridCol w="329184">
                  <a:extLst>
                    <a:ext uri="{9D8B030D-6E8A-4147-A177-3AD203B41FA5}">
                      <a16:colId xmlns:a16="http://schemas.microsoft.com/office/drawing/2014/main" val="3694875872"/>
                    </a:ext>
                  </a:extLst>
                </a:gridCol>
                <a:gridCol w="329184">
                  <a:extLst>
                    <a:ext uri="{9D8B030D-6E8A-4147-A177-3AD203B41FA5}">
                      <a16:colId xmlns:a16="http://schemas.microsoft.com/office/drawing/2014/main" val="2422165745"/>
                    </a:ext>
                  </a:extLst>
                </a:gridCol>
                <a:gridCol w="329184">
                  <a:extLst>
                    <a:ext uri="{9D8B030D-6E8A-4147-A177-3AD203B41FA5}">
                      <a16:colId xmlns:a16="http://schemas.microsoft.com/office/drawing/2014/main" val="3033300993"/>
                    </a:ext>
                  </a:extLst>
                </a:gridCol>
                <a:gridCol w="329184">
                  <a:extLst>
                    <a:ext uri="{9D8B030D-6E8A-4147-A177-3AD203B41FA5}">
                      <a16:colId xmlns:a16="http://schemas.microsoft.com/office/drawing/2014/main" val="3084274663"/>
                    </a:ext>
                  </a:extLst>
                </a:gridCol>
                <a:gridCol w="329184">
                  <a:extLst>
                    <a:ext uri="{9D8B030D-6E8A-4147-A177-3AD203B41FA5}">
                      <a16:colId xmlns:a16="http://schemas.microsoft.com/office/drawing/2014/main" val="3231217895"/>
                    </a:ext>
                  </a:extLst>
                </a:gridCol>
                <a:gridCol w="329184">
                  <a:extLst>
                    <a:ext uri="{9D8B030D-6E8A-4147-A177-3AD203B41FA5}">
                      <a16:colId xmlns:a16="http://schemas.microsoft.com/office/drawing/2014/main" val="452781338"/>
                    </a:ext>
                  </a:extLst>
                </a:gridCol>
                <a:gridCol w="329184">
                  <a:extLst>
                    <a:ext uri="{9D8B030D-6E8A-4147-A177-3AD203B41FA5}">
                      <a16:colId xmlns:a16="http://schemas.microsoft.com/office/drawing/2014/main" val="3693159052"/>
                    </a:ext>
                  </a:extLst>
                </a:gridCol>
                <a:gridCol w="329184">
                  <a:extLst>
                    <a:ext uri="{9D8B030D-6E8A-4147-A177-3AD203B41FA5}">
                      <a16:colId xmlns:a16="http://schemas.microsoft.com/office/drawing/2014/main" val="435892526"/>
                    </a:ext>
                  </a:extLst>
                </a:gridCol>
                <a:gridCol w="329184">
                  <a:extLst>
                    <a:ext uri="{9D8B030D-6E8A-4147-A177-3AD203B41FA5}">
                      <a16:colId xmlns:a16="http://schemas.microsoft.com/office/drawing/2014/main" val="3102565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7403835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- 2026-08-10 06:28:00</a:t>
                      </a:r>
                      <a:r>
                        <a:rPr kumimoji="0" lang="en-US" sz="1000" b="0" i="0" u="none" strike="noStrike" kern="1200" cap="none" spc="0" normalizeH="0" baseline="0" noProof="0">
                          <a:ln>
                            <a:noFill/>
                          </a:ln>
                          <a:solidFill>
                            <a:prstClr val="black"/>
                          </a:solidFill>
                          <a:effectLst/>
                          <a:uLnTx/>
                          <a:uFillTx/>
                          <a:latin typeface="Calibri"/>
                          <a:ea typeface="+mn-ea"/>
                          <a:cs typeface="+mn-cs"/>
                        </a:rPr>
                        <a:t>
 Public holiday. The perfect excuse to ride.
Women’s Day carries into Monday and so does the open road. Round up your crew, pick a pass, and make the most of a rare quiet Monday on the tar.
Who are you riding with today? Tag your ride-or-die.
#BMWMotorradSA #BMWMotorrad #MakeLifeARide #WomenWhoRide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09084931"/>
                  </a:ext>
                </a:extLst>
              </a:tr>
            </a:tbl>
          </a:graphicData>
        </a:graphic>
      </p:graphicFrame>
      <p:sp>
        <p:nvSpPr>
          <p:cNvPr id="4" name="Text Placeholder 3">
            <a:extLst>
              <a:ext uri="{FF2B5EF4-FFF2-40B4-BE49-F238E27FC236}">
                <a16:creationId xmlns:a16="http://schemas.microsoft.com/office/drawing/2014/main" id="{A63D1C53-1DE5-49D9-8C0B-4186A55B959E}"/>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98440576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49093A-37D4-4742-B88B-147385232058}"/>
              </a:ext>
            </a:extLst>
          </p:cNvPr>
          <p:cNvSpPr>
            <a:spLocks noGrp="1"/>
          </p:cNvSpPr>
          <p:nvPr>
            <p:ph type="title"/>
          </p:nvPr>
        </p:nvSpPr>
        <p:spPr/>
        <p:txBody>
          <a:bodyPr/>
          <a:lstStyle/>
          <a:p>
            <a:r>
              <a:rPr lang="en-US"/>
              <a:t>Facebook Original Own Posts Table | All profiles - 24 of 26</a:t>
            </a:r>
          </a:p>
        </p:txBody>
      </p:sp>
      <p:graphicFrame>
        <p:nvGraphicFramePr>
          <p:cNvPr id="5" name="Table Placeholder 4">
            <a:extLst>
              <a:ext uri="{FF2B5EF4-FFF2-40B4-BE49-F238E27FC236}">
                <a16:creationId xmlns:a16="http://schemas.microsoft.com/office/drawing/2014/main" id="{6CE1AEC2-B381-4DD5-8293-71E91CAF50BC}"/>
              </a:ext>
            </a:extLst>
          </p:cNvPr>
          <p:cNvGraphicFramePr>
            <a:graphicFrameLocks noGrp="1"/>
          </p:cNvGraphicFramePr>
          <p:nvPr>
            <p:ph type="tbl" sz="quarter" idx="13"/>
            <p:extLst>
              <p:ext uri="{D42A27DB-BD31-4B8C-83A1-F6EECF244321}">
                <p14:modId xmlns:p14="http://schemas.microsoft.com/office/powerpoint/2010/main" val="517165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10869223"/>
                    </a:ext>
                  </a:extLst>
                </a:gridCol>
                <a:gridCol w="905256">
                  <a:extLst>
                    <a:ext uri="{9D8B030D-6E8A-4147-A177-3AD203B41FA5}">
                      <a16:colId xmlns:a16="http://schemas.microsoft.com/office/drawing/2014/main" val="1255111820"/>
                    </a:ext>
                  </a:extLst>
                </a:gridCol>
                <a:gridCol w="329184">
                  <a:extLst>
                    <a:ext uri="{9D8B030D-6E8A-4147-A177-3AD203B41FA5}">
                      <a16:colId xmlns:a16="http://schemas.microsoft.com/office/drawing/2014/main" val="406192480"/>
                    </a:ext>
                  </a:extLst>
                </a:gridCol>
                <a:gridCol w="329184">
                  <a:extLst>
                    <a:ext uri="{9D8B030D-6E8A-4147-A177-3AD203B41FA5}">
                      <a16:colId xmlns:a16="http://schemas.microsoft.com/office/drawing/2014/main" val="2286980942"/>
                    </a:ext>
                  </a:extLst>
                </a:gridCol>
                <a:gridCol w="329184">
                  <a:extLst>
                    <a:ext uri="{9D8B030D-6E8A-4147-A177-3AD203B41FA5}">
                      <a16:colId xmlns:a16="http://schemas.microsoft.com/office/drawing/2014/main" val="517285074"/>
                    </a:ext>
                  </a:extLst>
                </a:gridCol>
                <a:gridCol w="329184">
                  <a:extLst>
                    <a:ext uri="{9D8B030D-6E8A-4147-A177-3AD203B41FA5}">
                      <a16:colId xmlns:a16="http://schemas.microsoft.com/office/drawing/2014/main" val="2216547794"/>
                    </a:ext>
                  </a:extLst>
                </a:gridCol>
                <a:gridCol w="329184">
                  <a:extLst>
                    <a:ext uri="{9D8B030D-6E8A-4147-A177-3AD203B41FA5}">
                      <a16:colId xmlns:a16="http://schemas.microsoft.com/office/drawing/2014/main" val="1570913754"/>
                    </a:ext>
                  </a:extLst>
                </a:gridCol>
                <a:gridCol w="329184">
                  <a:extLst>
                    <a:ext uri="{9D8B030D-6E8A-4147-A177-3AD203B41FA5}">
                      <a16:colId xmlns:a16="http://schemas.microsoft.com/office/drawing/2014/main" val="1212161508"/>
                    </a:ext>
                  </a:extLst>
                </a:gridCol>
                <a:gridCol w="329184">
                  <a:extLst>
                    <a:ext uri="{9D8B030D-6E8A-4147-A177-3AD203B41FA5}">
                      <a16:colId xmlns:a16="http://schemas.microsoft.com/office/drawing/2014/main" val="1267433244"/>
                    </a:ext>
                  </a:extLst>
                </a:gridCol>
                <a:gridCol w="329184">
                  <a:extLst>
                    <a:ext uri="{9D8B030D-6E8A-4147-A177-3AD203B41FA5}">
                      <a16:colId xmlns:a16="http://schemas.microsoft.com/office/drawing/2014/main" val="1216537977"/>
                    </a:ext>
                  </a:extLst>
                </a:gridCol>
                <a:gridCol w="329184">
                  <a:extLst>
                    <a:ext uri="{9D8B030D-6E8A-4147-A177-3AD203B41FA5}">
                      <a16:colId xmlns:a16="http://schemas.microsoft.com/office/drawing/2014/main" val="2896386151"/>
                    </a:ext>
                  </a:extLst>
                </a:gridCol>
                <a:gridCol w="329184">
                  <a:extLst>
                    <a:ext uri="{9D8B030D-6E8A-4147-A177-3AD203B41FA5}">
                      <a16:colId xmlns:a16="http://schemas.microsoft.com/office/drawing/2014/main" val="648562235"/>
                    </a:ext>
                  </a:extLst>
                </a:gridCol>
                <a:gridCol w="329184">
                  <a:extLst>
                    <a:ext uri="{9D8B030D-6E8A-4147-A177-3AD203B41FA5}">
                      <a16:colId xmlns:a16="http://schemas.microsoft.com/office/drawing/2014/main" val="505557300"/>
                    </a:ext>
                  </a:extLst>
                </a:gridCol>
                <a:gridCol w="329184">
                  <a:extLst>
                    <a:ext uri="{9D8B030D-6E8A-4147-A177-3AD203B41FA5}">
                      <a16:colId xmlns:a16="http://schemas.microsoft.com/office/drawing/2014/main" val="826424915"/>
                    </a:ext>
                  </a:extLst>
                </a:gridCol>
                <a:gridCol w="329184">
                  <a:extLst>
                    <a:ext uri="{9D8B030D-6E8A-4147-A177-3AD203B41FA5}">
                      <a16:colId xmlns:a16="http://schemas.microsoft.com/office/drawing/2014/main" val="2947526383"/>
                    </a:ext>
                  </a:extLst>
                </a:gridCol>
                <a:gridCol w="329184">
                  <a:extLst>
                    <a:ext uri="{9D8B030D-6E8A-4147-A177-3AD203B41FA5}">
                      <a16:colId xmlns:a16="http://schemas.microsoft.com/office/drawing/2014/main" val="3029501258"/>
                    </a:ext>
                  </a:extLst>
                </a:gridCol>
                <a:gridCol w="329184">
                  <a:extLst>
                    <a:ext uri="{9D8B030D-6E8A-4147-A177-3AD203B41FA5}">
                      <a16:colId xmlns:a16="http://schemas.microsoft.com/office/drawing/2014/main" val="3495749942"/>
                    </a:ext>
                  </a:extLst>
                </a:gridCol>
                <a:gridCol w="329184">
                  <a:extLst>
                    <a:ext uri="{9D8B030D-6E8A-4147-A177-3AD203B41FA5}">
                      <a16:colId xmlns:a16="http://schemas.microsoft.com/office/drawing/2014/main" val="1878547613"/>
                    </a:ext>
                  </a:extLst>
                </a:gridCol>
                <a:gridCol w="329184">
                  <a:extLst>
                    <a:ext uri="{9D8B030D-6E8A-4147-A177-3AD203B41FA5}">
                      <a16:colId xmlns:a16="http://schemas.microsoft.com/office/drawing/2014/main" val="3026216902"/>
                    </a:ext>
                  </a:extLst>
                </a:gridCol>
                <a:gridCol w="329184">
                  <a:extLst>
                    <a:ext uri="{9D8B030D-6E8A-4147-A177-3AD203B41FA5}">
                      <a16:colId xmlns:a16="http://schemas.microsoft.com/office/drawing/2014/main" val="1300998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835930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- 2026-08-09 06:20:03</a:t>
                      </a:r>
                      <a:r>
                        <a:rPr kumimoji="0" lang="en-US" sz="1000" b="0" i="0" u="none" strike="noStrike" kern="1200" cap="none" spc="0" normalizeH="0" baseline="0" noProof="0">
                          <a:ln>
                            <a:noFill/>
                          </a:ln>
                          <a:solidFill>
                            <a:prstClr val="black"/>
                          </a:solidFill>
                          <a:effectLst/>
                          <a:uLnTx/>
                          <a:uFillTx/>
                          <a:latin typeface="Calibri"/>
                          <a:ea typeface="+mn-ea"/>
                          <a:cs typeface="+mn-cs"/>
                        </a:rPr>
                        <a:t>
 Today South Africa remembers the twenty thousand women who marched on the Union Buildings in 1956 and refused to be moved. 
That same spirit lives in every woman who throws a leg over a machine and rides on her own terms. The riders who lead the pack, plan the route, and never wait for permission. 
To every woman in our community, today and every day, the road is yours.
Tag a woman who rides. Let us celebrate her.
#BMWMotorradSA #BMWMotorrad #MakeLifeARide #NationalWomensDay #WomenWhoRide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63649116"/>
                  </a:ext>
                </a:extLst>
              </a:tr>
            </a:tbl>
          </a:graphicData>
        </a:graphic>
      </p:graphicFrame>
      <p:sp>
        <p:nvSpPr>
          <p:cNvPr id="4" name="Text Placeholder 3">
            <a:extLst>
              <a:ext uri="{FF2B5EF4-FFF2-40B4-BE49-F238E27FC236}">
                <a16:creationId xmlns:a16="http://schemas.microsoft.com/office/drawing/2014/main" id="{261C3770-B076-4002-84F7-6990118C214E}"/>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8145674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13E46-677C-40AF-88B1-7331EC43FA32}"/>
              </a:ext>
            </a:extLst>
          </p:cNvPr>
          <p:cNvSpPr>
            <a:spLocks noGrp="1"/>
          </p:cNvSpPr>
          <p:nvPr>
            <p:ph type="title"/>
          </p:nvPr>
        </p:nvSpPr>
        <p:spPr/>
        <p:txBody>
          <a:bodyPr/>
          <a:lstStyle/>
          <a:p>
            <a:r>
              <a:rPr lang="en-US"/>
              <a:t>Facebook Original Own Posts Table | All profiles - 25 of 26</a:t>
            </a:r>
          </a:p>
        </p:txBody>
      </p:sp>
      <p:graphicFrame>
        <p:nvGraphicFramePr>
          <p:cNvPr id="5" name="Table Placeholder 4">
            <a:extLst>
              <a:ext uri="{FF2B5EF4-FFF2-40B4-BE49-F238E27FC236}">
                <a16:creationId xmlns:a16="http://schemas.microsoft.com/office/drawing/2014/main" id="{17BADBA6-8298-4F27-968F-646B501CADB1}"/>
              </a:ext>
            </a:extLst>
          </p:cNvPr>
          <p:cNvGraphicFramePr>
            <a:graphicFrameLocks noGrp="1"/>
          </p:cNvGraphicFramePr>
          <p:nvPr>
            <p:ph type="tbl" sz="quarter" idx="13"/>
            <p:extLst>
              <p:ext uri="{D42A27DB-BD31-4B8C-83A1-F6EECF244321}">
                <p14:modId xmlns:p14="http://schemas.microsoft.com/office/powerpoint/2010/main" val="32363348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69630994"/>
                    </a:ext>
                  </a:extLst>
                </a:gridCol>
                <a:gridCol w="905256">
                  <a:extLst>
                    <a:ext uri="{9D8B030D-6E8A-4147-A177-3AD203B41FA5}">
                      <a16:colId xmlns:a16="http://schemas.microsoft.com/office/drawing/2014/main" val="1913250227"/>
                    </a:ext>
                  </a:extLst>
                </a:gridCol>
                <a:gridCol w="329184">
                  <a:extLst>
                    <a:ext uri="{9D8B030D-6E8A-4147-A177-3AD203B41FA5}">
                      <a16:colId xmlns:a16="http://schemas.microsoft.com/office/drawing/2014/main" val="3980966601"/>
                    </a:ext>
                  </a:extLst>
                </a:gridCol>
                <a:gridCol w="329184">
                  <a:extLst>
                    <a:ext uri="{9D8B030D-6E8A-4147-A177-3AD203B41FA5}">
                      <a16:colId xmlns:a16="http://schemas.microsoft.com/office/drawing/2014/main" val="794758461"/>
                    </a:ext>
                  </a:extLst>
                </a:gridCol>
                <a:gridCol w="329184">
                  <a:extLst>
                    <a:ext uri="{9D8B030D-6E8A-4147-A177-3AD203B41FA5}">
                      <a16:colId xmlns:a16="http://schemas.microsoft.com/office/drawing/2014/main" val="1864148859"/>
                    </a:ext>
                  </a:extLst>
                </a:gridCol>
                <a:gridCol w="329184">
                  <a:extLst>
                    <a:ext uri="{9D8B030D-6E8A-4147-A177-3AD203B41FA5}">
                      <a16:colId xmlns:a16="http://schemas.microsoft.com/office/drawing/2014/main" val="3368627449"/>
                    </a:ext>
                  </a:extLst>
                </a:gridCol>
                <a:gridCol w="329184">
                  <a:extLst>
                    <a:ext uri="{9D8B030D-6E8A-4147-A177-3AD203B41FA5}">
                      <a16:colId xmlns:a16="http://schemas.microsoft.com/office/drawing/2014/main" val="356243297"/>
                    </a:ext>
                  </a:extLst>
                </a:gridCol>
                <a:gridCol w="329184">
                  <a:extLst>
                    <a:ext uri="{9D8B030D-6E8A-4147-A177-3AD203B41FA5}">
                      <a16:colId xmlns:a16="http://schemas.microsoft.com/office/drawing/2014/main" val="2388847952"/>
                    </a:ext>
                  </a:extLst>
                </a:gridCol>
                <a:gridCol w="329184">
                  <a:extLst>
                    <a:ext uri="{9D8B030D-6E8A-4147-A177-3AD203B41FA5}">
                      <a16:colId xmlns:a16="http://schemas.microsoft.com/office/drawing/2014/main" val="371599963"/>
                    </a:ext>
                  </a:extLst>
                </a:gridCol>
                <a:gridCol w="329184">
                  <a:extLst>
                    <a:ext uri="{9D8B030D-6E8A-4147-A177-3AD203B41FA5}">
                      <a16:colId xmlns:a16="http://schemas.microsoft.com/office/drawing/2014/main" val="1559368935"/>
                    </a:ext>
                  </a:extLst>
                </a:gridCol>
                <a:gridCol w="329184">
                  <a:extLst>
                    <a:ext uri="{9D8B030D-6E8A-4147-A177-3AD203B41FA5}">
                      <a16:colId xmlns:a16="http://schemas.microsoft.com/office/drawing/2014/main" val="1547679982"/>
                    </a:ext>
                  </a:extLst>
                </a:gridCol>
                <a:gridCol w="329184">
                  <a:extLst>
                    <a:ext uri="{9D8B030D-6E8A-4147-A177-3AD203B41FA5}">
                      <a16:colId xmlns:a16="http://schemas.microsoft.com/office/drawing/2014/main" val="2779830461"/>
                    </a:ext>
                  </a:extLst>
                </a:gridCol>
                <a:gridCol w="329184">
                  <a:extLst>
                    <a:ext uri="{9D8B030D-6E8A-4147-A177-3AD203B41FA5}">
                      <a16:colId xmlns:a16="http://schemas.microsoft.com/office/drawing/2014/main" val="1538639145"/>
                    </a:ext>
                  </a:extLst>
                </a:gridCol>
                <a:gridCol w="329184">
                  <a:extLst>
                    <a:ext uri="{9D8B030D-6E8A-4147-A177-3AD203B41FA5}">
                      <a16:colId xmlns:a16="http://schemas.microsoft.com/office/drawing/2014/main" val="2249270259"/>
                    </a:ext>
                  </a:extLst>
                </a:gridCol>
                <a:gridCol w="329184">
                  <a:extLst>
                    <a:ext uri="{9D8B030D-6E8A-4147-A177-3AD203B41FA5}">
                      <a16:colId xmlns:a16="http://schemas.microsoft.com/office/drawing/2014/main" val="3502191867"/>
                    </a:ext>
                  </a:extLst>
                </a:gridCol>
                <a:gridCol w="329184">
                  <a:extLst>
                    <a:ext uri="{9D8B030D-6E8A-4147-A177-3AD203B41FA5}">
                      <a16:colId xmlns:a16="http://schemas.microsoft.com/office/drawing/2014/main" val="715320658"/>
                    </a:ext>
                  </a:extLst>
                </a:gridCol>
                <a:gridCol w="329184">
                  <a:extLst>
                    <a:ext uri="{9D8B030D-6E8A-4147-A177-3AD203B41FA5}">
                      <a16:colId xmlns:a16="http://schemas.microsoft.com/office/drawing/2014/main" val="1460633254"/>
                    </a:ext>
                  </a:extLst>
                </a:gridCol>
                <a:gridCol w="329184">
                  <a:extLst>
                    <a:ext uri="{9D8B030D-6E8A-4147-A177-3AD203B41FA5}">
                      <a16:colId xmlns:a16="http://schemas.microsoft.com/office/drawing/2014/main" val="1407448986"/>
                    </a:ext>
                  </a:extLst>
                </a:gridCol>
                <a:gridCol w="329184">
                  <a:extLst>
                    <a:ext uri="{9D8B030D-6E8A-4147-A177-3AD203B41FA5}">
                      <a16:colId xmlns:a16="http://schemas.microsoft.com/office/drawing/2014/main" val="3121545575"/>
                    </a:ext>
                  </a:extLst>
                </a:gridCol>
                <a:gridCol w="329184">
                  <a:extLst>
                    <a:ext uri="{9D8B030D-6E8A-4147-A177-3AD203B41FA5}">
                      <a16:colId xmlns:a16="http://schemas.microsoft.com/office/drawing/2014/main" val="725047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384290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- 2026-08-08 06:14:12</a:t>
                      </a:r>
                      <a:r>
                        <a:rPr kumimoji="0" lang="en-US" sz="1000" b="0" i="0" u="none" strike="noStrike" kern="1200" cap="none" spc="0" normalizeH="0" baseline="0" noProof="0">
                          <a:ln>
                            <a:noFill/>
                          </a:ln>
                          <a:solidFill>
                            <a:prstClr val="black"/>
                          </a:solidFill>
                          <a:effectLst/>
                          <a:uLnTx/>
                          <a:uFillTx/>
                          <a:latin typeface="Calibri"/>
                          <a:ea typeface="+mn-ea"/>
                          <a:cs typeface="+mn-cs"/>
                        </a:rPr>
                        <a:t>
 There is a stretch of Franschhoek Pass where the world goes quiet and it is just you, the lean, and the next apex.
The BMW R 1300 R lives for that exact moment. No fairing, no distractions, just a boxer heart and a road that finally makes sense.
Where do you go to disappear for an afternoon? Tell us below.
#MakeLifeARide #BMWMotorrad #BMWMotorradSA #R1300R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95246499"/>
                  </a:ext>
                </a:extLst>
              </a:tr>
            </a:tbl>
          </a:graphicData>
        </a:graphic>
      </p:graphicFrame>
      <p:sp>
        <p:nvSpPr>
          <p:cNvPr id="4" name="Text Placeholder 3">
            <a:extLst>
              <a:ext uri="{FF2B5EF4-FFF2-40B4-BE49-F238E27FC236}">
                <a16:creationId xmlns:a16="http://schemas.microsoft.com/office/drawing/2014/main" id="{7379F7E4-64A7-4AFE-A045-BED4FE825DD3}"/>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6768822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5259A9-180A-44EE-977D-7AC4C58E94C8}"/>
              </a:ext>
            </a:extLst>
          </p:cNvPr>
          <p:cNvSpPr>
            <a:spLocks noGrp="1"/>
          </p:cNvSpPr>
          <p:nvPr>
            <p:ph type="title"/>
          </p:nvPr>
        </p:nvSpPr>
        <p:spPr/>
        <p:txBody>
          <a:bodyPr/>
          <a:lstStyle/>
          <a:p>
            <a:r>
              <a:rPr lang="en-US"/>
              <a:t>Facebook Original Own Posts Table | All profiles - 26 of 26</a:t>
            </a:r>
          </a:p>
        </p:txBody>
      </p:sp>
      <p:graphicFrame>
        <p:nvGraphicFramePr>
          <p:cNvPr id="5" name="Table Placeholder 4">
            <a:extLst>
              <a:ext uri="{FF2B5EF4-FFF2-40B4-BE49-F238E27FC236}">
                <a16:creationId xmlns:a16="http://schemas.microsoft.com/office/drawing/2014/main" id="{1A5663C1-869B-41F2-AF16-FF79A3249921}"/>
              </a:ext>
            </a:extLst>
          </p:cNvPr>
          <p:cNvGraphicFramePr>
            <a:graphicFrameLocks noGrp="1"/>
          </p:cNvGraphicFramePr>
          <p:nvPr>
            <p:ph type="tbl" sz="quarter" idx="13"/>
            <p:extLst>
              <p:ext uri="{D42A27DB-BD31-4B8C-83A1-F6EECF244321}">
                <p14:modId xmlns:p14="http://schemas.microsoft.com/office/powerpoint/2010/main" val="18948735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99422779"/>
                    </a:ext>
                  </a:extLst>
                </a:gridCol>
                <a:gridCol w="905256">
                  <a:extLst>
                    <a:ext uri="{9D8B030D-6E8A-4147-A177-3AD203B41FA5}">
                      <a16:colId xmlns:a16="http://schemas.microsoft.com/office/drawing/2014/main" val="2895654238"/>
                    </a:ext>
                  </a:extLst>
                </a:gridCol>
                <a:gridCol w="329184">
                  <a:extLst>
                    <a:ext uri="{9D8B030D-6E8A-4147-A177-3AD203B41FA5}">
                      <a16:colId xmlns:a16="http://schemas.microsoft.com/office/drawing/2014/main" val="1739576697"/>
                    </a:ext>
                  </a:extLst>
                </a:gridCol>
                <a:gridCol w="329184">
                  <a:extLst>
                    <a:ext uri="{9D8B030D-6E8A-4147-A177-3AD203B41FA5}">
                      <a16:colId xmlns:a16="http://schemas.microsoft.com/office/drawing/2014/main" val="914527712"/>
                    </a:ext>
                  </a:extLst>
                </a:gridCol>
                <a:gridCol w="329184">
                  <a:extLst>
                    <a:ext uri="{9D8B030D-6E8A-4147-A177-3AD203B41FA5}">
                      <a16:colId xmlns:a16="http://schemas.microsoft.com/office/drawing/2014/main" val="882689753"/>
                    </a:ext>
                  </a:extLst>
                </a:gridCol>
                <a:gridCol w="329184">
                  <a:extLst>
                    <a:ext uri="{9D8B030D-6E8A-4147-A177-3AD203B41FA5}">
                      <a16:colId xmlns:a16="http://schemas.microsoft.com/office/drawing/2014/main" val="3530707003"/>
                    </a:ext>
                  </a:extLst>
                </a:gridCol>
                <a:gridCol w="329184">
                  <a:extLst>
                    <a:ext uri="{9D8B030D-6E8A-4147-A177-3AD203B41FA5}">
                      <a16:colId xmlns:a16="http://schemas.microsoft.com/office/drawing/2014/main" val="887250216"/>
                    </a:ext>
                  </a:extLst>
                </a:gridCol>
                <a:gridCol w="329184">
                  <a:extLst>
                    <a:ext uri="{9D8B030D-6E8A-4147-A177-3AD203B41FA5}">
                      <a16:colId xmlns:a16="http://schemas.microsoft.com/office/drawing/2014/main" val="1826216363"/>
                    </a:ext>
                  </a:extLst>
                </a:gridCol>
                <a:gridCol w="329184">
                  <a:extLst>
                    <a:ext uri="{9D8B030D-6E8A-4147-A177-3AD203B41FA5}">
                      <a16:colId xmlns:a16="http://schemas.microsoft.com/office/drawing/2014/main" val="3120816"/>
                    </a:ext>
                  </a:extLst>
                </a:gridCol>
                <a:gridCol w="329184">
                  <a:extLst>
                    <a:ext uri="{9D8B030D-6E8A-4147-A177-3AD203B41FA5}">
                      <a16:colId xmlns:a16="http://schemas.microsoft.com/office/drawing/2014/main" val="2628686029"/>
                    </a:ext>
                  </a:extLst>
                </a:gridCol>
                <a:gridCol w="329184">
                  <a:extLst>
                    <a:ext uri="{9D8B030D-6E8A-4147-A177-3AD203B41FA5}">
                      <a16:colId xmlns:a16="http://schemas.microsoft.com/office/drawing/2014/main" val="1120835744"/>
                    </a:ext>
                  </a:extLst>
                </a:gridCol>
                <a:gridCol w="329184">
                  <a:extLst>
                    <a:ext uri="{9D8B030D-6E8A-4147-A177-3AD203B41FA5}">
                      <a16:colId xmlns:a16="http://schemas.microsoft.com/office/drawing/2014/main" val="2812950971"/>
                    </a:ext>
                  </a:extLst>
                </a:gridCol>
                <a:gridCol w="329184">
                  <a:extLst>
                    <a:ext uri="{9D8B030D-6E8A-4147-A177-3AD203B41FA5}">
                      <a16:colId xmlns:a16="http://schemas.microsoft.com/office/drawing/2014/main" val="3089758420"/>
                    </a:ext>
                  </a:extLst>
                </a:gridCol>
                <a:gridCol w="329184">
                  <a:extLst>
                    <a:ext uri="{9D8B030D-6E8A-4147-A177-3AD203B41FA5}">
                      <a16:colId xmlns:a16="http://schemas.microsoft.com/office/drawing/2014/main" val="2348185692"/>
                    </a:ext>
                  </a:extLst>
                </a:gridCol>
                <a:gridCol w="329184">
                  <a:extLst>
                    <a:ext uri="{9D8B030D-6E8A-4147-A177-3AD203B41FA5}">
                      <a16:colId xmlns:a16="http://schemas.microsoft.com/office/drawing/2014/main" val="55256300"/>
                    </a:ext>
                  </a:extLst>
                </a:gridCol>
                <a:gridCol w="329184">
                  <a:extLst>
                    <a:ext uri="{9D8B030D-6E8A-4147-A177-3AD203B41FA5}">
                      <a16:colId xmlns:a16="http://schemas.microsoft.com/office/drawing/2014/main" val="1947146337"/>
                    </a:ext>
                  </a:extLst>
                </a:gridCol>
                <a:gridCol w="329184">
                  <a:extLst>
                    <a:ext uri="{9D8B030D-6E8A-4147-A177-3AD203B41FA5}">
                      <a16:colId xmlns:a16="http://schemas.microsoft.com/office/drawing/2014/main" val="1239038145"/>
                    </a:ext>
                  </a:extLst>
                </a:gridCol>
                <a:gridCol w="329184">
                  <a:extLst>
                    <a:ext uri="{9D8B030D-6E8A-4147-A177-3AD203B41FA5}">
                      <a16:colId xmlns:a16="http://schemas.microsoft.com/office/drawing/2014/main" val="710913782"/>
                    </a:ext>
                  </a:extLst>
                </a:gridCol>
                <a:gridCol w="329184">
                  <a:extLst>
                    <a:ext uri="{9D8B030D-6E8A-4147-A177-3AD203B41FA5}">
                      <a16:colId xmlns:a16="http://schemas.microsoft.com/office/drawing/2014/main" val="3688242459"/>
                    </a:ext>
                  </a:extLst>
                </a:gridCol>
                <a:gridCol w="329184">
                  <a:extLst>
                    <a:ext uri="{9D8B030D-6E8A-4147-A177-3AD203B41FA5}">
                      <a16:colId xmlns:a16="http://schemas.microsoft.com/office/drawing/2014/main" val="25502057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218414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- 2026-08-07 06:10:47</a:t>
                      </a:r>
                      <a:r>
                        <a:rPr kumimoji="0" lang="en-US" sz="1000" b="0" i="0" u="none" strike="noStrike" kern="1200" cap="none" spc="0" normalizeH="0" baseline="0" noProof="0">
                          <a:ln>
                            <a:noFill/>
                          </a:ln>
                          <a:solidFill>
                            <a:prstClr val="black"/>
                          </a:solidFill>
                          <a:effectLst/>
                          <a:uLnTx/>
                          <a:uFillTx/>
                          <a:latin typeface="Calibri"/>
                          <a:ea typeface="+mn-ea"/>
                          <a:cs typeface="+mn-cs"/>
                        </a:rPr>
                        <a:t>
 August is Women’s Month, and out on the open road it has never mattered who is holding the handlebars.
All month we ride with the women who lead the pack, plan the route and answer to no one once the visor drops. The ones who found their freedom on two wheels and never once looked for permission.
Tag a woman who rides. This month is hers.
#MakeLifeARide #BMWMotorrad #BMWMotorradSA #WomenWhoRide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67472710"/>
                  </a:ext>
                </a:extLst>
              </a:tr>
            </a:tbl>
          </a:graphicData>
        </a:graphic>
      </p:graphicFrame>
      <p:sp>
        <p:nvSpPr>
          <p:cNvPr id="4" name="Text Placeholder 3">
            <a:extLst>
              <a:ext uri="{FF2B5EF4-FFF2-40B4-BE49-F238E27FC236}">
                <a16:creationId xmlns:a16="http://schemas.microsoft.com/office/drawing/2014/main" id="{13E39AB4-D8A5-4D8B-8DA5-7C911F9D2184}"/>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9447883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D3FFE-A71D-4B4F-A087-F2CA1A98CFCA}"/>
              </a:ext>
            </a:extLst>
          </p:cNvPr>
          <p:cNvSpPr>
            <a:spLocks noGrp="1"/>
          </p:cNvSpPr>
          <p:nvPr>
            <p:ph type="title"/>
          </p:nvPr>
        </p:nvSpPr>
        <p:spPr/>
        <p:txBody>
          <a:bodyPr/>
          <a:lstStyle/>
          <a:p>
            <a:r>
              <a:rPr lang="en-US"/>
              <a:t>Facebook Reels Table | All profiles - 1 of 25</a:t>
            </a:r>
          </a:p>
        </p:txBody>
      </p:sp>
      <p:graphicFrame>
        <p:nvGraphicFramePr>
          <p:cNvPr id="5" name="Table Placeholder 4">
            <a:extLst>
              <a:ext uri="{FF2B5EF4-FFF2-40B4-BE49-F238E27FC236}">
                <a16:creationId xmlns:a16="http://schemas.microsoft.com/office/drawing/2014/main" id="{BBB6BDAB-8297-491F-A5B4-3D60662488A6}"/>
              </a:ext>
            </a:extLst>
          </p:cNvPr>
          <p:cNvGraphicFramePr>
            <a:graphicFrameLocks noGrp="1"/>
          </p:cNvGraphicFramePr>
          <p:nvPr>
            <p:ph type="tbl" sz="quarter" idx="13"/>
            <p:extLst>
              <p:ext uri="{D42A27DB-BD31-4B8C-83A1-F6EECF244321}">
                <p14:modId xmlns:p14="http://schemas.microsoft.com/office/powerpoint/2010/main" val="1966700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652477713"/>
                    </a:ext>
                  </a:extLst>
                </a:gridCol>
                <a:gridCol w="1399031">
                  <a:extLst>
                    <a:ext uri="{9D8B030D-6E8A-4147-A177-3AD203B41FA5}">
                      <a16:colId xmlns:a16="http://schemas.microsoft.com/office/drawing/2014/main" val="3058539415"/>
                    </a:ext>
                  </a:extLst>
                </a:gridCol>
                <a:gridCol w="987551">
                  <a:extLst>
                    <a:ext uri="{9D8B030D-6E8A-4147-A177-3AD203B41FA5}">
                      <a16:colId xmlns:a16="http://schemas.microsoft.com/office/drawing/2014/main" val="1388562706"/>
                    </a:ext>
                  </a:extLst>
                </a:gridCol>
                <a:gridCol w="493776">
                  <a:extLst>
                    <a:ext uri="{9D8B030D-6E8A-4147-A177-3AD203B41FA5}">
                      <a16:colId xmlns:a16="http://schemas.microsoft.com/office/drawing/2014/main" val="4091253906"/>
                    </a:ext>
                  </a:extLst>
                </a:gridCol>
                <a:gridCol w="493776">
                  <a:extLst>
                    <a:ext uri="{9D8B030D-6E8A-4147-A177-3AD203B41FA5}">
                      <a16:colId xmlns:a16="http://schemas.microsoft.com/office/drawing/2014/main" val="1812008714"/>
                    </a:ext>
                  </a:extLst>
                </a:gridCol>
                <a:gridCol w="493776">
                  <a:extLst>
                    <a:ext uri="{9D8B030D-6E8A-4147-A177-3AD203B41FA5}">
                      <a16:colId xmlns:a16="http://schemas.microsoft.com/office/drawing/2014/main" val="3892868596"/>
                    </a:ext>
                  </a:extLst>
                </a:gridCol>
                <a:gridCol w="493776">
                  <a:extLst>
                    <a:ext uri="{9D8B030D-6E8A-4147-A177-3AD203B41FA5}">
                      <a16:colId xmlns:a16="http://schemas.microsoft.com/office/drawing/2014/main" val="2944123769"/>
                    </a:ext>
                  </a:extLst>
                </a:gridCol>
                <a:gridCol w="493776">
                  <a:extLst>
                    <a:ext uri="{9D8B030D-6E8A-4147-A177-3AD203B41FA5}">
                      <a16:colId xmlns:a16="http://schemas.microsoft.com/office/drawing/2014/main" val="1341424464"/>
                    </a:ext>
                  </a:extLst>
                </a:gridCol>
                <a:gridCol w="493776">
                  <a:extLst>
                    <a:ext uri="{9D8B030D-6E8A-4147-A177-3AD203B41FA5}">
                      <a16:colId xmlns:a16="http://schemas.microsoft.com/office/drawing/2014/main" val="481762834"/>
                    </a:ext>
                  </a:extLst>
                </a:gridCol>
                <a:gridCol w="493776">
                  <a:extLst>
                    <a:ext uri="{9D8B030D-6E8A-4147-A177-3AD203B41FA5}">
                      <a16:colId xmlns:a16="http://schemas.microsoft.com/office/drawing/2014/main" val="4151329923"/>
                    </a:ext>
                  </a:extLst>
                </a:gridCol>
                <a:gridCol w="493776">
                  <a:extLst>
                    <a:ext uri="{9D8B030D-6E8A-4147-A177-3AD203B41FA5}">
                      <a16:colId xmlns:a16="http://schemas.microsoft.com/office/drawing/2014/main" val="1062386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074821860"/>
                  </a:ext>
                </a:extLst>
              </a:tr>
            </a:tbl>
          </a:graphicData>
        </a:graphic>
      </p:graphicFrame>
      <p:sp>
        <p:nvSpPr>
          <p:cNvPr id="4" name="Text Placeholder 3">
            <a:extLst>
              <a:ext uri="{FF2B5EF4-FFF2-40B4-BE49-F238E27FC236}">
                <a16:creationId xmlns:a16="http://schemas.microsoft.com/office/drawing/2014/main" id="{4B212C6B-5AAF-4F82-8C03-DC3B8E76F2A0}"/>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0154142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A9D988-706F-4C57-9D0B-A7E48A881247}"/>
              </a:ext>
            </a:extLst>
          </p:cNvPr>
          <p:cNvSpPr>
            <a:spLocks noGrp="1"/>
          </p:cNvSpPr>
          <p:nvPr>
            <p:ph type="title"/>
          </p:nvPr>
        </p:nvSpPr>
        <p:spPr/>
        <p:txBody>
          <a:bodyPr/>
          <a:lstStyle/>
          <a:p>
            <a:r>
              <a:rPr lang="en-US"/>
              <a:t>Facebook Reels Table | All profiles - 2 of 25</a:t>
            </a:r>
          </a:p>
        </p:txBody>
      </p:sp>
      <p:graphicFrame>
        <p:nvGraphicFramePr>
          <p:cNvPr id="5" name="Table Placeholder 4">
            <a:extLst>
              <a:ext uri="{FF2B5EF4-FFF2-40B4-BE49-F238E27FC236}">
                <a16:creationId xmlns:a16="http://schemas.microsoft.com/office/drawing/2014/main" id="{65B618BE-64F8-4038-AD3E-84926050BD3A}"/>
              </a:ext>
            </a:extLst>
          </p:cNvPr>
          <p:cNvGraphicFramePr>
            <a:graphicFrameLocks noGrp="1"/>
          </p:cNvGraphicFramePr>
          <p:nvPr>
            <p:ph type="tbl" sz="quarter" idx="13"/>
            <p:extLst>
              <p:ext uri="{D42A27DB-BD31-4B8C-83A1-F6EECF244321}">
                <p14:modId xmlns:p14="http://schemas.microsoft.com/office/powerpoint/2010/main" val="24076607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464989855"/>
                    </a:ext>
                  </a:extLst>
                </a:gridCol>
                <a:gridCol w="1399031">
                  <a:extLst>
                    <a:ext uri="{9D8B030D-6E8A-4147-A177-3AD203B41FA5}">
                      <a16:colId xmlns:a16="http://schemas.microsoft.com/office/drawing/2014/main" val="2209357590"/>
                    </a:ext>
                  </a:extLst>
                </a:gridCol>
                <a:gridCol w="987551">
                  <a:extLst>
                    <a:ext uri="{9D8B030D-6E8A-4147-A177-3AD203B41FA5}">
                      <a16:colId xmlns:a16="http://schemas.microsoft.com/office/drawing/2014/main" val="963349778"/>
                    </a:ext>
                  </a:extLst>
                </a:gridCol>
                <a:gridCol w="493776">
                  <a:extLst>
                    <a:ext uri="{9D8B030D-6E8A-4147-A177-3AD203B41FA5}">
                      <a16:colId xmlns:a16="http://schemas.microsoft.com/office/drawing/2014/main" val="847870441"/>
                    </a:ext>
                  </a:extLst>
                </a:gridCol>
                <a:gridCol w="493776">
                  <a:extLst>
                    <a:ext uri="{9D8B030D-6E8A-4147-A177-3AD203B41FA5}">
                      <a16:colId xmlns:a16="http://schemas.microsoft.com/office/drawing/2014/main" val="3786788293"/>
                    </a:ext>
                  </a:extLst>
                </a:gridCol>
                <a:gridCol w="493776">
                  <a:extLst>
                    <a:ext uri="{9D8B030D-6E8A-4147-A177-3AD203B41FA5}">
                      <a16:colId xmlns:a16="http://schemas.microsoft.com/office/drawing/2014/main" val="864250821"/>
                    </a:ext>
                  </a:extLst>
                </a:gridCol>
                <a:gridCol w="493776">
                  <a:extLst>
                    <a:ext uri="{9D8B030D-6E8A-4147-A177-3AD203B41FA5}">
                      <a16:colId xmlns:a16="http://schemas.microsoft.com/office/drawing/2014/main" val="589267874"/>
                    </a:ext>
                  </a:extLst>
                </a:gridCol>
                <a:gridCol w="493776">
                  <a:extLst>
                    <a:ext uri="{9D8B030D-6E8A-4147-A177-3AD203B41FA5}">
                      <a16:colId xmlns:a16="http://schemas.microsoft.com/office/drawing/2014/main" val="645760814"/>
                    </a:ext>
                  </a:extLst>
                </a:gridCol>
                <a:gridCol w="493776">
                  <a:extLst>
                    <a:ext uri="{9D8B030D-6E8A-4147-A177-3AD203B41FA5}">
                      <a16:colId xmlns:a16="http://schemas.microsoft.com/office/drawing/2014/main" val="3853486540"/>
                    </a:ext>
                  </a:extLst>
                </a:gridCol>
                <a:gridCol w="493776">
                  <a:extLst>
                    <a:ext uri="{9D8B030D-6E8A-4147-A177-3AD203B41FA5}">
                      <a16:colId xmlns:a16="http://schemas.microsoft.com/office/drawing/2014/main" val="4206917909"/>
                    </a:ext>
                  </a:extLst>
                </a:gridCol>
                <a:gridCol w="493776">
                  <a:extLst>
                    <a:ext uri="{9D8B030D-6E8A-4147-A177-3AD203B41FA5}">
                      <a16:colId xmlns:a16="http://schemas.microsoft.com/office/drawing/2014/main" val="1429486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090020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- 2026-08-27 06:46:20</a:t>
                      </a:r>
                      <a:r>
                        <a:rPr kumimoji="0" lang="en-US" sz="1000" b="0" i="0" u="none" strike="noStrike" kern="1200" cap="none" spc="0" normalizeH="0" baseline="0" noProof="0">
                          <a:ln>
                            <a:noFill/>
                          </a:ln>
                          <a:solidFill>
                            <a:prstClr val="black"/>
                          </a:solidFill>
                          <a:effectLst/>
                          <a:uLnTx/>
                          <a:uFillTx/>
                          <a:latin typeface="Calibri"/>
                          <a:ea typeface="+mn-ea"/>
                          <a:cs typeface="+mn-cs"/>
                        </a:rPr>
                        <a:t>
 The best tourers do not just get you there. They leave you wanting the next leg.
The BMW R 1300 RT is built to swallow distance and hand it back as pleasure. Effortless power, all-day comfort and the kind of protection that turns a headwind into a rumour.
Where would you point it for a proper long weekend? Tell us below.
#MakeLifeARide #BMWMotorrad #BMWMotorradSA #R1300RT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https://quintly-eu-image-storage.s3.amazonaws.com/259190f25a4c48249a6e3be1e2a19fc6/25bcb8b29de521ff72f4e2c2404beabb.jpg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extLst>
                  <a:ext uri="{0D108BD9-81ED-4DB2-BD59-A6C34878D82A}">
                    <a16:rowId xmlns:a16="http://schemas.microsoft.com/office/drawing/2014/main" val="2104743767"/>
                  </a:ext>
                </a:extLst>
              </a:tr>
            </a:tbl>
          </a:graphicData>
        </a:graphic>
      </p:graphicFrame>
      <p:sp>
        <p:nvSpPr>
          <p:cNvPr id="4" name="Text Placeholder 3">
            <a:extLst>
              <a:ext uri="{FF2B5EF4-FFF2-40B4-BE49-F238E27FC236}">
                <a16:creationId xmlns:a16="http://schemas.microsoft.com/office/drawing/2014/main" id="{BE437C90-27FF-46F8-90D5-76223CD74759}"/>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5621390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F2B89A-45EA-4484-816A-52AADA28A680}"/>
              </a:ext>
            </a:extLst>
          </p:cNvPr>
          <p:cNvSpPr>
            <a:spLocks noGrp="1"/>
          </p:cNvSpPr>
          <p:nvPr>
            <p:ph type="title"/>
          </p:nvPr>
        </p:nvSpPr>
        <p:spPr/>
        <p:txBody>
          <a:bodyPr/>
          <a:lstStyle/>
          <a:p>
            <a:r>
              <a:rPr lang="en-US"/>
              <a:t>Facebook Reels Table | All profiles - 3 of 25</a:t>
            </a:r>
          </a:p>
        </p:txBody>
      </p:sp>
      <p:graphicFrame>
        <p:nvGraphicFramePr>
          <p:cNvPr id="5" name="Table Placeholder 4">
            <a:extLst>
              <a:ext uri="{FF2B5EF4-FFF2-40B4-BE49-F238E27FC236}">
                <a16:creationId xmlns:a16="http://schemas.microsoft.com/office/drawing/2014/main" id="{6DD84F37-CE6A-4153-94D9-2ACFB35F7500}"/>
              </a:ext>
            </a:extLst>
          </p:cNvPr>
          <p:cNvGraphicFramePr>
            <a:graphicFrameLocks noGrp="1"/>
          </p:cNvGraphicFramePr>
          <p:nvPr>
            <p:ph type="tbl" sz="quarter" idx="13"/>
            <p:extLst>
              <p:ext uri="{D42A27DB-BD31-4B8C-83A1-F6EECF244321}">
                <p14:modId xmlns:p14="http://schemas.microsoft.com/office/powerpoint/2010/main" val="32116302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745906962"/>
                    </a:ext>
                  </a:extLst>
                </a:gridCol>
                <a:gridCol w="1399031">
                  <a:extLst>
                    <a:ext uri="{9D8B030D-6E8A-4147-A177-3AD203B41FA5}">
                      <a16:colId xmlns:a16="http://schemas.microsoft.com/office/drawing/2014/main" val="3583198008"/>
                    </a:ext>
                  </a:extLst>
                </a:gridCol>
                <a:gridCol w="987551">
                  <a:extLst>
                    <a:ext uri="{9D8B030D-6E8A-4147-A177-3AD203B41FA5}">
                      <a16:colId xmlns:a16="http://schemas.microsoft.com/office/drawing/2014/main" val="3376091537"/>
                    </a:ext>
                  </a:extLst>
                </a:gridCol>
                <a:gridCol w="493776">
                  <a:extLst>
                    <a:ext uri="{9D8B030D-6E8A-4147-A177-3AD203B41FA5}">
                      <a16:colId xmlns:a16="http://schemas.microsoft.com/office/drawing/2014/main" val="2800259247"/>
                    </a:ext>
                  </a:extLst>
                </a:gridCol>
                <a:gridCol w="493776">
                  <a:extLst>
                    <a:ext uri="{9D8B030D-6E8A-4147-A177-3AD203B41FA5}">
                      <a16:colId xmlns:a16="http://schemas.microsoft.com/office/drawing/2014/main" val="1417820391"/>
                    </a:ext>
                  </a:extLst>
                </a:gridCol>
                <a:gridCol w="493776">
                  <a:extLst>
                    <a:ext uri="{9D8B030D-6E8A-4147-A177-3AD203B41FA5}">
                      <a16:colId xmlns:a16="http://schemas.microsoft.com/office/drawing/2014/main" val="681989339"/>
                    </a:ext>
                  </a:extLst>
                </a:gridCol>
                <a:gridCol w="493776">
                  <a:extLst>
                    <a:ext uri="{9D8B030D-6E8A-4147-A177-3AD203B41FA5}">
                      <a16:colId xmlns:a16="http://schemas.microsoft.com/office/drawing/2014/main" val="1846544083"/>
                    </a:ext>
                  </a:extLst>
                </a:gridCol>
                <a:gridCol w="493776">
                  <a:extLst>
                    <a:ext uri="{9D8B030D-6E8A-4147-A177-3AD203B41FA5}">
                      <a16:colId xmlns:a16="http://schemas.microsoft.com/office/drawing/2014/main" val="65729916"/>
                    </a:ext>
                  </a:extLst>
                </a:gridCol>
                <a:gridCol w="493776">
                  <a:extLst>
                    <a:ext uri="{9D8B030D-6E8A-4147-A177-3AD203B41FA5}">
                      <a16:colId xmlns:a16="http://schemas.microsoft.com/office/drawing/2014/main" val="2611895226"/>
                    </a:ext>
                  </a:extLst>
                </a:gridCol>
                <a:gridCol w="493776">
                  <a:extLst>
                    <a:ext uri="{9D8B030D-6E8A-4147-A177-3AD203B41FA5}">
                      <a16:colId xmlns:a16="http://schemas.microsoft.com/office/drawing/2014/main" val="1543897574"/>
                    </a:ext>
                  </a:extLst>
                </a:gridCol>
                <a:gridCol w="493776">
                  <a:extLst>
                    <a:ext uri="{9D8B030D-6E8A-4147-A177-3AD203B41FA5}">
                      <a16:colId xmlns:a16="http://schemas.microsoft.com/office/drawing/2014/main" val="5260902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6955145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- 2026-08-25 06:31:30</a:t>
                      </a:r>
                      <a:r>
                        <a:rPr kumimoji="0" lang="en-US" sz="1000" b="0" i="0" u="none" strike="noStrike" kern="1200" cap="none" spc="0" normalizeH="0" baseline="0" noProof="0">
                          <a:ln>
                            <a:noFill/>
                          </a:ln>
                          <a:solidFill>
                            <a:prstClr val="black"/>
                          </a:solidFill>
                          <a:effectLst/>
                          <a:uLnTx/>
                          <a:uFillTx/>
                          <a:latin typeface="Calibri"/>
                          <a:ea typeface="+mn-ea"/>
                          <a:cs typeface="+mn-cs"/>
                        </a:rPr>
                        <a:t>
 Before adventure riding had a name, it had a shape.
The BMW R 12 G/S channels the legend that started it all and rebuilds it for today. Stripped back, honest and endlessly cool, it is a modern classic that still knows its way down a dirt road.
Heritage or cutting edge, which side are you on? Tell us below.
#MakeLifeARide #BMWMotorrad #BMWMotorradSA #R12GS #Heritage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https://quintly-eu-image-storage.s3.amazonaws.com/259190f25a4c48249a6e3be1e2a19fc6/c16283ab246004ba68102307d0e43493.jpg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extLst>
                  <a:ext uri="{0D108BD9-81ED-4DB2-BD59-A6C34878D82A}">
                    <a16:rowId xmlns:a16="http://schemas.microsoft.com/office/drawing/2014/main" val="1061375104"/>
                  </a:ext>
                </a:extLst>
              </a:tr>
            </a:tbl>
          </a:graphicData>
        </a:graphic>
      </p:graphicFrame>
      <p:sp>
        <p:nvSpPr>
          <p:cNvPr id="4" name="Text Placeholder 3">
            <a:extLst>
              <a:ext uri="{FF2B5EF4-FFF2-40B4-BE49-F238E27FC236}">
                <a16:creationId xmlns:a16="http://schemas.microsoft.com/office/drawing/2014/main" id="{EC52844E-883C-4117-BF22-62B20DAC9B7D}"/>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0142708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B5540-C2F6-42BA-9763-223B64E6CF2F}"/>
              </a:ext>
            </a:extLst>
          </p:cNvPr>
          <p:cNvSpPr>
            <a:spLocks noGrp="1"/>
          </p:cNvSpPr>
          <p:nvPr>
            <p:ph type="title"/>
          </p:nvPr>
        </p:nvSpPr>
        <p:spPr/>
        <p:txBody>
          <a:bodyPr/>
          <a:lstStyle/>
          <a:p>
            <a:r>
              <a:rPr lang="en-US"/>
              <a:t>Facebook Reels Table | All profiles - 4 of 25</a:t>
            </a:r>
          </a:p>
        </p:txBody>
      </p:sp>
      <p:graphicFrame>
        <p:nvGraphicFramePr>
          <p:cNvPr id="5" name="Table Placeholder 4">
            <a:extLst>
              <a:ext uri="{FF2B5EF4-FFF2-40B4-BE49-F238E27FC236}">
                <a16:creationId xmlns:a16="http://schemas.microsoft.com/office/drawing/2014/main" id="{B330347D-E9DF-4779-B1E7-8B870104B191}"/>
              </a:ext>
            </a:extLst>
          </p:cNvPr>
          <p:cNvGraphicFramePr>
            <a:graphicFrameLocks noGrp="1"/>
          </p:cNvGraphicFramePr>
          <p:nvPr>
            <p:ph type="tbl" sz="quarter" idx="13"/>
            <p:extLst>
              <p:ext uri="{D42A27DB-BD31-4B8C-83A1-F6EECF244321}">
                <p14:modId xmlns:p14="http://schemas.microsoft.com/office/powerpoint/2010/main" val="42515195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50199314"/>
                    </a:ext>
                  </a:extLst>
                </a:gridCol>
                <a:gridCol w="1399031">
                  <a:extLst>
                    <a:ext uri="{9D8B030D-6E8A-4147-A177-3AD203B41FA5}">
                      <a16:colId xmlns:a16="http://schemas.microsoft.com/office/drawing/2014/main" val="2774921490"/>
                    </a:ext>
                  </a:extLst>
                </a:gridCol>
                <a:gridCol w="987551">
                  <a:extLst>
                    <a:ext uri="{9D8B030D-6E8A-4147-A177-3AD203B41FA5}">
                      <a16:colId xmlns:a16="http://schemas.microsoft.com/office/drawing/2014/main" val="258885932"/>
                    </a:ext>
                  </a:extLst>
                </a:gridCol>
                <a:gridCol w="493776">
                  <a:extLst>
                    <a:ext uri="{9D8B030D-6E8A-4147-A177-3AD203B41FA5}">
                      <a16:colId xmlns:a16="http://schemas.microsoft.com/office/drawing/2014/main" val="2067872175"/>
                    </a:ext>
                  </a:extLst>
                </a:gridCol>
                <a:gridCol w="493776">
                  <a:extLst>
                    <a:ext uri="{9D8B030D-6E8A-4147-A177-3AD203B41FA5}">
                      <a16:colId xmlns:a16="http://schemas.microsoft.com/office/drawing/2014/main" val="988453899"/>
                    </a:ext>
                  </a:extLst>
                </a:gridCol>
                <a:gridCol w="493776">
                  <a:extLst>
                    <a:ext uri="{9D8B030D-6E8A-4147-A177-3AD203B41FA5}">
                      <a16:colId xmlns:a16="http://schemas.microsoft.com/office/drawing/2014/main" val="1223153081"/>
                    </a:ext>
                  </a:extLst>
                </a:gridCol>
                <a:gridCol w="493776">
                  <a:extLst>
                    <a:ext uri="{9D8B030D-6E8A-4147-A177-3AD203B41FA5}">
                      <a16:colId xmlns:a16="http://schemas.microsoft.com/office/drawing/2014/main" val="1068825402"/>
                    </a:ext>
                  </a:extLst>
                </a:gridCol>
                <a:gridCol w="493776">
                  <a:extLst>
                    <a:ext uri="{9D8B030D-6E8A-4147-A177-3AD203B41FA5}">
                      <a16:colId xmlns:a16="http://schemas.microsoft.com/office/drawing/2014/main" val="769056397"/>
                    </a:ext>
                  </a:extLst>
                </a:gridCol>
                <a:gridCol w="493776">
                  <a:extLst>
                    <a:ext uri="{9D8B030D-6E8A-4147-A177-3AD203B41FA5}">
                      <a16:colId xmlns:a16="http://schemas.microsoft.com/office/drawing/2014/main" val="1433269172"/>
                    </a:ext>
                  </a:extLst>
                </a:gridCol>
                <a:gridCol w="493776">
                  <a:extLst>
                    <a:ext uri="{9D8B030D-6E8A-4147-A177-3AD203B41FA5}">
                      <a16:colId xmlns:a16="http://schemas.microsoft.com/office/drawing/2014/main" val="1965507023"/>
                    </a:ext>
                  </a:extLst>
                </a:gridCol>
                <a:gridCol w="493776">
                  <a:extLst>
                    <a:ext uri="{9D8B030D-6E8A-4147-A177-3AD203B41FA5}">
                      <a16:colId xmlns:a16="http://schemas.microsoft.com/office/drawing/2014/main" val="26525680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579651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- 2026-08-20 11:38:01</a:t>
                      </a:r>
                      <a:r>
                        <a:rPr kumimoji="0" lang="en-US" sz="1000" b="0" i="0" u="none" strike="noStrike" kern="1200" cap="none" spc="0" normalizeH="0" baseline="0" noProof="0">
                          <a:ln>
                            <a:noFill/>
                          </a:ln>
                          <a:solidFill>
                            <a:prstClr val="black"/>
                          </a:solidFill>
                          <a:effectLst/>
                          <a:uLnTx/>
                          <a:uFillTx/>
                          <a:latin typeface="Calibri"/>
                          <a:ea typeface="+mn-ea"/>
                          <a:cs typeface="+mn-cs"/>
                        </a:rPr>
                        <a:t>
 What happens when M World meets the open road.
The BMW M 1000 XR pairs genuine superbike power with the comfort and range to cover a full day of riding. Devastating when the road opens up, composed when it counts, and always ready to embarrass things that should be faster.
Would you tour on this or track it? Tell us below.
#MakeLifeARide #BMWMotorrad #BMWMotorradSA #M1000XR #MWorld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https://quintly-eu-image-storage.s3.amazonaws.com/259190f25a4c48249a6e3be1e2a19fc6/13d2366c17dd27e0fdf9c6c497efd9df.jpg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#M1000XR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extLst>
                  <a:ext uri="{0D108BD9-81ED-4DB2-BD59-A6C34878D82A}">
                    <a16:rowId xmlns:a16="http://schemas.microsoft.com/office/drawing/2014/main" val="3661273301"/>
                  </a:ext>
                </a:extLst>
              </a:tr>
            </a:tbl>
          </a:graphicData>
        </a:graphic>
      </p:graphicFrame>
      <p:sp>
        <p:nvSpPr>
          <p:cNvPr id="4" name="Text Placeholder 3">
            <a:extLst>
              <a:ext uri="{FF2B5EF4-FFF2-40B4-BE49-F238E27FC236}">
                <a16:creationId xmlns:a16="http://schemas.microsoft.com/office/drawing/2014/main" id="{C17E70D7-814E-4B3B-A864-1FD3D7F2E37D}"/>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36997942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46ABB-F379-4BE4-8740-DE51DCD78F65}"/>
              </a:ext>
            </a:extLst>
          </p:cNvPr>
          <p:cNvSpPr>
            <a:spLocks noGrp="1"/>
          </p:cNvSpPr>
          <p:nvPr>
            <p:ph type="title"/>
          </p:nvPr>
        </p:nvSpPr>
        <p:spPr/>
        <p:txBody>
          <a:bodyPr/>
          <a:lstStyle/>
          <a:p>
            <a:r>
              <a:rPr lang="en-US"/>
              <a:t>Facebook Reels Table | All profiles - 5 of 25</a:t>
            </a:r>
          </a:p>
        </p:txBody>
      </p:sp>
      <p:graphicFrame>
        <p:nvGraphicFramePr>
          <p:cNvPr id="5" name="Table Placeholder 4">
            <a:extLst>
              <a:ext uri="{FF2B5EF4-FFF2-40B4-BE49-F238E27FC236}">
                <a16:creationId xmlns:a16="http://schemas.microsoft.com/office/drawing/2014/main" id="{21FE13CF-0915-434A-92E0-3DBD0569D42A}"/>
              </a:ext>
            </a:extLst>
          </p:cNvPr>
          <p:cNvGraphicFramePr>
            <a:graphicFrameLocks noGrp="1"/>
          </p:cNvGraphicFramePr>
          <p:nvPr>
            <p:ph type="tbl" sz="quarter" idx="13"/>
            <p:extLst>
              <p:ext uri="{D42A27DB-BD31-4B8C-83A1-F6EECF244321}">
                <p14:modId xmlns:p14="http://schemas.microsoft.com/office/powerpoint/2010/main" val="1607809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038135198"/>
                    </a:ext>
                  </a:extLst>
                </a:gridCol>
                <a:gridCol w="1399031">
                  <a:extLst>
                    <a:ext uri="{9D8B030D-6E8A-4147-A177-3AD203B41FA5}">
                      <a16:colId xmlns:a16="http://schemas.microsoft.com/office/drawing/2014/main" val="1218210467"/>
                    </a:ext>
                  </a:extLst>
                </a:gridCol>
                <a:gridCol w="987551">
                  <a:extLst>
                    <a:ext uri="{9D8B030D-6E8A-4147-A177-3AD203B41FA5}">
                      <a16:colId xmlns:a16="http://schemas.microsoft.com/office/drawing/2014/main" val="3088005679"/>
                    </a:ext>
                  </a:extLst>
                </a:gridCol>
                <a:gridCol w="493776">
                  <a:extLst>
                    <a:ext uri="{9D8B030D-6E8A-4147-A177-3AD203B41FA5}">
                      <a16:colId xmlns:a16="http://schemas.microsoft.com/office/drawing/2014/main" val="3822590593"/>
                    </a:ext>
                  </a:extLst>
                </a:gridCol>
                <a:gridCol w="493776">
                  <a:extLst>
                    <a:ext uri="{9D8B030D-6E8A-4147-A177-3AD203B41FA5}">
                      <a16:colId xmlns:a16="http://schemas.microsoft.com/office/drawing/2014/main" val="3461674686"/>
                    </a:ext>
                  </a:extLst>
                </a:gridCol>
                <a:gridCol w="493776">
                  <a:extLst>
                    <a:ext uri="{9D8B030D-6E8A-4147-A177-3AD203B41FA5}">
                      <a16:colId xmlns:a16="http://schemas.microsoft.com/office/drawing/2014/main" val="2056435329"/>
                    </a:ext>
                  </a:extLst>
                </a:gridCol>
                <a:gridCol w="493776">
                  <a:extLst>
                    <a:ext uri="{9D8B030D-6E8A-4147-A177-3AD203B41FA5}">
                      <a16:colId xmlns:a16="http://schemas.microsoft.com/office/drawing/2014/main" val="1273440272"/>
                    </a:ext>
                  </a:extLst>
                </a:gridCol>
                <a:gridCol w="493776">
                  <a:extLst>
                    <a:ext uri="{9D8B030D-6E8A-4147-A177-3AD203B41FA5}">
                      <a16:colId xmlns:a16="http://schemas.microsoft.com/office/drawing/2014/main" val="1527352818"/>
                    </a:ext>
                  </a:extLst>
                </a:gridCol>
                <a:gridCol w="493776">
                  <a:extLst>
                    <a:ext uri="{9D8B030D-6E8A-4147-A177-3AD203B41FA5}">
                      <a16:colId xmlns:a16="http://schemas.microsoft.com/office/drawing/2014/main" val="656390982"/>
                    </a:ext>
                  </a:extLst>
                </a:gridCol>
                <a:gridCol w="493776">
                  <a:extLst>
                    <a:ext uri="{9D8B030D-6E8A-4147-A177-3AD203B41FA5}">
                      <a16:colId xmlns:a16="http://schemas.microsoft.com/office/drawing/2014/main" val="2951394286"/>
                    </a:ext>
                  </a:extLst>
                </a:gridCol>
                <a:gridCol w="493776">
                  <a:extLst>
                    <a:ext uri="{9D8B030D-6E8A-4147-A177-3AD203B41FA5}">
                      <a16:colId xmlns:a16="http://schemas.microsoft.com/office/drawing/2014/main" val="23045042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4959715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- 2026-08-16 05:57:10</a:t>
                      </a:r>
                      <a:r>
                        <a:rPr kumimoji="0" lang="en-US" sz="1000" b="0" i="0" u="none" strike="noStrike" kern="1200" cap="none" spc="0" normalizeH="0" baseline="0" noProof="0">
                          <a:ln>
                            <a:noFill/>
                          </a:ln>
                          <a:solidFill>
                            <a:prstClr val="black"/>
                          </a:solidFill>
                          <a:effectLst/>
                          <a:uLnTx/>
                          <a:uFillTx/>
                          <a:latin typeface="Calibri"/>
                          <a:ea typeface="+mn-ea"/>
                          <a:cs typeface="+mn-cs"/>
                        </a:rPr>
                        <a:t>
 There is a rhythm that sets in about two hours into a proper journey. The mirrors clear, the mind empties, and the only thing left is the road unrolling toward the coast.
The BMW K 1600 GT was built to hold you in that rhythm all day. Six cylinders of quiet, effortless momentum, and nowhere you would rather be.
What is the journey you would drop everything for? Tell us below.
#MakeLifeARide #BMWMotorrad #BMWMotorradSA
#K1600GT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https://quintly-eu-image-storage.s3.amazonaws.com/259190f25a4c48249a6e3be1e2a19fc6/f500b7c13b0dbf24139ebf806c943007.jpg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#K1600GT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extLst>
                  <a:ext uri="{0D108BD9-81ED-4DB2-BD59-A6C34878D82A}">
                    <a16:rowId xmlns:a16="http://schemas.microsoft.com/office/drawing/2014/main" val="196330797"/>
                  </a:ext>
                </a:extLst>
              </a:tr>
            </a:tbl>
          </a:graphicData>
        </a:graphic>
      </p:graphicFrame>
      <p:sp>
        <p:nvSpPr>
          <p:cNvPr id="4" name="Text Placeholder 3">
            <a:extLst>
              <a:ext uri="{FF2B5EF4-FFF2-40B4-BE49-F238E27FC236}">
                <a16:creationId xmlns:a16="http://schemas.microsoft.com/office/drawing/2014/main" id="{C866AE34-87B4-4FF4-B5BB-8EBD1A618D60}"/>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13854367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F5344F-CE62-4B6C-B9DD-02B20A0AE843}"/>
              </a:ext>
            </a:extLst>
          </p:cNvPr>
          <p:cNvSpPr>
            <a:spLocks noGrp="1"/>
          </p:cNvSpPr>
          <p:nvPr>
            <p:ph type="title"/>
          </p:nvPr>
        </p:nvSpPr>
        <p:spPr/>
        <p:txBody>
          <a:bodyPr/>
          <a:lstStyle/>
          <a:p>
            <a:r>
              <a:rPr lang="en-US"/>
              <a:t>Facebook Reels Table | All profiles - 6 of 25</a:t>
            </a:r>
          </a:p>
        </p:txBody>
      </p:sp>
      <p:graphicFrame>
        <p:nvGraphicFramePr>
          <p:cNvPr id="5" name="Table Placeholder 4">
            <a:extLst>
              <a:ext uri="{FF2B5EF4-FFF2-40B4-BE49-F238E27FC236}">
                <a16:creationId xmlns:a16="http://schemas.microsoft.com/office/drawing/2014/main" id="{0DEDB268-262C-461F-B9CA-46799791EFAB}"/>
              </a:ext>
            </a:extLst>
          </p:cNvPr>
          <p:cNvGraphicFramePr>
            <a:graphicFrameLocks noGrp="1"/>
          </p:cNvGraphicFramePr>
          <p:nvPr>
            <p:ph type="tbl" sz="quarter" idx="13"/>
            <p:extLst>
              <p:ext uri="{D42A27DB-BD31-4B8C-83A1-F6EECF244321}">
                <p14:modId xmlns:p14="http://schemas.microsoft.com/office/powerpoint/2010/main" val="3391433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805953409"/>
                    </a:ext>
                  </a:extLst>
                </a:gridCol>
                <a:gridCol w="1399031">
                  <a:extLst>
                    <a:ext uri="{9D8B030D-6E8A-4147-A177-3AD203B41FA5}">
                      <a16:colId xmlns:a16="http://schemas.microsoft.com/office/drawing/2014/main" val="2308306348"/>
                    </a:ext>
                  </a:extLst>
                </a:gridCol>
                <a:gridCol w="987551">
                  <a:extLst>
                    <a:ext uri="{9D8B030D-6E8A-4147-A177-3AD203B41FA5}">
                      <a16:colId xmlns:a16="http://schemas.microsoft.com/office/drawing/2014/main" val="15298360"/>
                    </a:ext>
                  </a:extLst>
                </a:gridCol>
                <a:gridCol w="493776">
                  <a:extLst>
                    <a:ext uri="{9D8B030D-6E8A-4147-A177-3AD203B41FA5}">
                      <a16:colId xmlns:a16="http://schemas.microsoft.com/office/drawing/2014/main" val="3628429847"/>
                    </a:ext>
                  </a:extLst>
                </a:gridCol>
                <a:gridCol w="493776">
                  <a:extLst>
                    <a:ext uri="{9D8B030D-6E8A-4147-A177-3AD203B41FA5}">
                      <a16:colId xmlns:a16="http://schemas.microsoft.com/office/drawing/2014/main" val="3274190762"/>
                    </a:ext>
                  </a:extLst>
                </a:gridCol>
                <a:gridCol w="493776">
                  <a:extLst>
                    <a:ext uri="{9D8B030D-6E8A-4147-A177-3AD203B41FA5}">
                      <a16:colId xmlns:a16="http://schemas.microsoft.com/office/drawing/2014/main" val="2095694404"/>
                    </a:ext>
                  </a:extLst>
                </a:gridCol>
                <a:gridCol w="493776">
                  <a:extLst>
                    <a:ext uri="{9D8B030D-6E8A-4147-A177-3AD203B41FA5}">
                      <a16:colId xmlns:a16="http://schemas.microsoft.com/office/drawing/2014/main" val="2553508766"/>
                    </a:ext>
                  </a:extLst>
                </a:gridCol>
                <a:gridCol w="493776">
                  <a:extLst>
                    <a:ext uri="{9D8B030D-6E8A-4147-A177-3AD203B41FA5}">
                      <a16:colId xmlns:a16="http://schemas.microsoft.com/office/drawing/2014/main" val="4002650220"/>
                    </a:ext>
                  </a:extLst>
                </a:gridCol>
                <a:gridCol w="493776">
                  <a:extLst>
                    <a:ext uri="{9D8B030D-6E8A-4147-A177-3AD203B41FA5}">
                      <a16:colId xmlns:a16="http://schemas.microsoft.com/office/drawing/2014/main" val="2419833882"/>
                    </a:ext>
                  </a:extLst>
                </a:gridCol>
                <a:gridCol w="493776">
                  <a:extLst>
                    <a:ext uri="{9D8B030D-6E8A-4147-A177-3AD203B41FA5}">
                      <a16:colId xmlns:a16="http://schemas.microsoft.com/office/drawing/2014/main" val="1789994761"/>
                    </a:ext>
                  </a:extLst>
                </a:gridCol>
                <a:gridCol w="493776">
                  <a:extLst>
                    <a:ext uri="{9D8B030D-6E8A-4147-A177-3AD203B41FA5}">
                      <a16:colId xmlns:a16="http://schemas.microsoft.com/office/drawing/2014/main" val="9897379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367736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- 2026-08-11 06:31:21</a:t>
                      </a:r>
                      <a:r>
                        <a:rPr kumimoji="0" lang="en-US" sz="1000" b="0" i="0" u="none" strike="noStrike" kern="1200" cap="none" spc="0" normalizeH="0" baseline="0" noProof="0">
                          <a:ln>
                            <a:noFill/>
                          </a:ln>
                          <a:solidFill>
                            <a:prstClr val="black"/>
                          </a:solidFill>
                          <a:effectLst/>
                          <a:uLnTx/>
                          <a:uFillTx/>
                          <a:latin typeface="Calibri"/>
                          <a:ea typeface="+mn-ea"/>
                          <a:cs typeface="+mn-cs"/>
                        </a:rPr>
                        <a:t>
 It clocks in at 8. It clocks out sideways.
The BMW F 900 XR handles the weekday grind and then turns the long way home into the best part of your day. Sharp, upright and always up for one more pass.
Commuter or corner carver? The XR refuses to choose. Tell us your daily below.
#MakeLifeARide #BMWMotorrad #BMWMotorradSA #F900XR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https://quintly-eu-image-storage.s3.amazonaws.com/259190f25a4c48249a6e3be1e2a19fc6/49c74eb36f10c9ca6ab605049f663394.jpg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#F900XR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extLst>
                  <a:ext uri="{0D108BD9-81ED-4DB2-BD59-A6C34878D82A}">
                    <a16:rowId xmlns:a16="http://schemas.microsoft.com/office/drawing/2014/main" val="1640674973"/>
                  </a:ext>
                </a:extLst>
              </a:tr>
            </a:tbl>
          </a:graphicData>
        </a:graphic>
      </p:graphicFrame>
      <p:sp>
        <p:nvSpPr>
          <p:cNvPr id="4" name="Text Placeholder 3">
            <a:extLst>
              <a:ext uri="{FF2B5EF4-FFF2-40B4-BE49-F238E27FC236}">
                <a16:creationId xmlns:a16="http://schemas.microsoft.com/office/drawing/2014/main" id="{BD48C66C-68D7-4FA0-A1F5-2698CC2C3CA1}"/>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83023264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2F31BD-EE5D-4B45-ABD0-6DE420AB285B}"/>
              </a:ext>
            </a:extLst>
          </p:cNvPr>
          <p:cNvSpPr>
            <a:spLocks noGrp="1"/>
          </p:cNvSpPr>
          <p:nvPr>
            <p:ph type="title"/>
          </p:nvPr>
        </p:nvSpPr>
        <p:spPr/>
        <p:txBody>
          <a:bodyPr/>
          <a:lstStyle/>
          <a:p>
            <a:r>
              <a:rPr lang="en-US"/>
              <a:t>Facebook Reels Table | All profiles - 7 of 25</a:t>
            </a:r>
          </a:p>
        </p:txBody>
      </p:sp>
      <p:graphicFrame>
        <p:nvGraphicFramePr>
          <p:cNvPr id="5" name="Table Placeholder 4">
            <a:extLst>
              <a:ext uri="{FF2B5EF4-FFF2-40B4-BE49-F238E27FC236}">
                <a16:creationId xmlns:a16="http://schemas.microsoft.com/office/drawing/2014/main" id="{2102B793-D9D5-40D4-99A5-7C611ACD2A1C}"/>
              </a:ext>
            </a:extLst>
          </p:cNvPr>
          <p:cNvGraphicFramePr>
            <a:graphicFrameLocks noGrp="1"/>
          </p:cNvGraphicFramePr>
          <p:nvPr>
            <p:ph type="tbl" sz="quarter" idx="13"/>
            <p:extLst>
              <p:ext uri="{D42A27DB-BD31-4B8C-83A1-F6EECF244321}">
                <p14:modId xmlns:p14="http://schemas.microsoft.com/office/powerpoint/2010/main" val="41170360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85156896"/>
                    </a:ext>
                  </a:extLst>
                </a:gridCol>
                <a:gridCol w="1399031">
                  <a:extLst>
                    <a:ext uri="{9D8B030D-6E8A-4147-A177-3AD203B41FA5}">
                      <a16:colId xmlns:a16="http://schemas.microsoft.com/office/drawing/2014/main" val="2092923941"/>
                    </a:ext>
                  </a:extLst>
                </a:gridCol>
                <a:gridCol w="987551">
                  <a:extLst>
                    <a:ext uri="{9D8B030D-6E8A-4147-A177-3AD203B41FA5}">
                      <a16:colId xmlns:a16="http://schemas.microsoft.com/office/drawing/2014/main" val="3842209747"/>
                    </a:ext>
                  </a:extLst>
                </a:gridCol>
                <a:gridCol w="493776">
                  <a:extLst>
                    <a:ext uri="{9D8B030D-6E8A-4147-A177-3AD203B41FA5}">
                      <a16:colId xmlns:a16="http://schemas.microsoft.com/office/drawing/2014/main" val="234013950"/>
                    </a:ext>
                  </a:extLst>
                </a:gridCol>
                <a:gridCol w="493776">
                  <a:extLst>
                    <a:ext uri="{9D8B030D-6E8A-4147-A177-3AD203B41FA5}">
                      <a16:colId xmlns:a16="http://schemas.microsoft.com/office/drawing/2014/main" val="3439352880"/>
                    </a:ext>
                  </a:extLst>
                </a:gridCol>
                <a:gridCol w="493776">
                  <a:extLst>
                    <a:ext uri="{9D8B030D-6E8A-4147-A177-3AD203B41FA5}">
                      <a16:colId xmlns:a16="http://schemas.microsoft.com/office/drawing/2014/main" val="1854643650"/>
                    </a:ext>
                  </a:extLst>
                </a:gridCol>
                <a:gridCol w="493776">
                  <a:extLst>
                    <a:ext uri="{9D8B030D-6E8A-4147-A177-3AD203B41FA5}">
                      <a16:colId xmlns:a16="http://schemas.microsoft.com/office/drawing/2014/main" val="3097960985"/>
                    </a:ext>
                  </a:extLst>
                </a:gridCol>
                <a:gridCol w="493776">
                  <a:extLst>
                    <a:ext uri="{9D8B030D-6E8A-4147-A177-3AD203B41FA5}">
                      <a16:colId xmlns:a16="http://schemas.microsoft.com/office/drawing/2014/main" val="36289541"/>
                    </a:ext>
                  </a:extLst>
                </a:gridCol>
                <a:gridCol w="493776">
                  <a:extLst>
                    <a:ext uri="{9D8B030D-6E8A-4147-A177-3AD203B41FA5}">
                      <a16:colId xmlns:a16="http://schemas.microsoft.com/office/drawing/2014/main" val="2501945254"/>
                    </a:ext>
                  </a:extLst>
                </a:gridCol>
                <a:gridCol w="493776">
                  <a:extLst>
                    <a:ext uri="{9D8B030D-6E8A-4147-A177-3AD203B41FA5}">
                      <a16:colId xmlns:a16="http://schemas.microsoft.com/office/drawing/2014/main" val="2483055130"/>
                    </a:ext>
                  </a:extLst>
                </a:gridCol>
                <a:gridCol w="493776">
                  <a:extLst>
                    <a:ext uri="{9D8B030D-6E8A-4147-A177-3AD203B41FA5}">
                      <a16:colId xmlns:a16="http://schemas.microsoft.com/office/drawing/2014/main" val="13346339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7110271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- 2026-08-10 06:27:30</a:t>
                      </a:r>
                      <a:r>
                        <a:rPr kumimoji="0" lang="en-US" sz="1000" b="0" i="0" u="none" strike="noStrike" kern="1200" cap="none" spc="0" normalizeH="0" baseline="0" noProof="0">
                          <a:ln>
                            <a:noFill/>
                          </a:ln>
                          <a:solidFill>
                            <a:prstClr val="black"/>
                          </a:solidFill>
                          <a:effectLst/>
                          <a:uLnTx/>
                          <a:uFillTx/>
                          <a:latin typeface="Calibri"/>
                          <a:ea typeface="+mn-ea"/>
                          <a:cs typeface="+mn-cs"/>
                        </a:rPr>
                        <a:t>
 Public holiday. The perfect excuse to ride.
Women’s Day carries into Monday and so does the open road. Round up your crew, pick a pass, and make the most of a rare quiet Monday on the tar.
Who are you riding with today? Tag your ride-or-die.
#BMWMotorradSA #BMWMotorrad #MakeLifeARide #WomenWhoRide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https://quintly-eu-image-storage.s3.amazonaws.com/259190f25a4c48249a6e3be1e2a19fc6/0a679e648d624a0521eb12f540363c49.jpg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extLst>
                  <a:ext uri="{0D108BD9-81ED-4DB2-BD59-A6C34878D82A}">
                    <a16:rowId xmlns:a16="http://schemas.microsoft.com/office/drawing/2014/main" val="1081834266"/>
                  </a:ext>
                </a:extLst>
              </a:tr>
            </a:tbl>
          </a:graphicData>
        </a:graphic>
      </p:graphicFrame>
      <p:sp>
        <p:nvSpPr>
          <p:cNvPr id="4" name="Text Placeholder 3">
            <a:extLst>
              <a:ext uri="{FF2B5EF4-FFF2-40B4-BE49-F238E27FC236}">
                <a16:creationId xmlns:a16="http://schemas.microsoft.com/office/drawing/2014/main" id="{55735FA7-BD4E-4EAD-9F69-E4C6DFF1B863}"/>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80467530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4287AC-4C20-40B9-864A-2505C8B4B08B}"/>
              </a:ext>
            </a:extLst>
          </p:cNvPr>
          <p:cNvSpPr>
            <a:spLocks noGrp="1"/>
          </p:cNvSpPr>
          <p:nvPr>
            <p:ph type="title"/>
          </p:nvPr>
        </p:nvSpPr>
        <p:spPr/>
        <p:txBody>
          <a:bodyPr/>
          <a:lstStyle/>
          <a:p>
            <a:r>
              <a:rPr lang="en-US"/>
              <a:t>Facebook Reels Table | All profiles - 8 of 25</a:t>
            </a:r>
          </a:p>
        </p:txBody>
      </p:sp>
      <p:graphicFrame>
        <p:nvGraphicFramePr>
          <p:cNvPr id="5" name="Table Placeholder 4">
            <a:extLst>
              <a:ext uri="{FF2B5EF4-FFF2-40B4-BE49-F238E27FC236}">
                <a16:creationId xmlns:a16="http://schemas.microsoft.com/office/drawing/2014/main" id="{9CFD959C-AF09-4871-8794-2804142216E7}"/>
              </a:ext>
            </a:extLst>
          </p:cNvPr>
          <p:cNvGraphicFramePr>
            <a:graphicFrameLocks noGrp="1"/>
          </p:cNvGraphicFramePr>
          <p:nvPr>
            <p:ph type="tbl" sz="quarter" idx="13"/>
            <p:extLst>
              <p:ext uri="{D42A27DB-BD31-4B8C-83A1-F6EECF244321}">
                <p14:modId xmlns:p14="http://schemas.microsoft.com/office/powerpoint/2010/main" val="333449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162031037"/>
                    </a:ext>
                  </a:extLst>
                </a:gridCol>
                <a:gridCol w="1399031">
                  <a:extLst>
                    <a:ext uri="{9D8B030D-6E8A-4147-A177-3AD203B41FA5}">
                      <a16:colId xmlns:a16="http://schemas.microsoft.com/office/drawing/2014/main" val="3255988803"/>
                    </a:ext>
                  </a:extLst>
                </a:gridCol>
                <a:gridCol w="987551">
                  <a:extLst>
                    <a:ext uri="{9D8B030D-6E8A-4147-A177-3AD203B41FA5}">
                      <a16:colId xmlns:a16="http://schemas.microsoft.com/office/drawing/2014/main" val="3016404668"/>
                    </a:ext>
                  </a:extLst>
                </a:gridCol>
                <a:gridCol w="493776">
                  <a:extLst>
                    <a:ext uri="{9D8B030D-6E8A-4147-A177-3AD203B41FA5}">
                      <a16:colId xmlns:a16="http://schemas.microsoft.com/office/drawing/2014/main" val="3952731257"/>
                    </a:ext>
                  </a:extLst>
                </a:gridCol>
                <a:gridCol w="493776">
                  <a:extLst>
                    <a:ext uri="{9D8B030D-6E8A-4147-A177-3AD203B41FA5}">
                      <a16:colId xmlns:a16="http://schemas.microsoft.com/office/drawing/2014/main" val="1038784888"/>
                    </a:ext>
                  </a:extLst>
                </a:gridCol>
                <a:gridCol w="493776">
                  <a:extLst>
                    <a:ext uri="{9D8B030D-6E8A-4147-A177-3AD203B41FA5}">
                      <a16:colId xmlns:a16="http://schemas.microsoft.com/office/drawing/2014/main" val="1728142161"/>
                    </a:ext>
                  </a:extLst>
                </a:gridCol>
                <a:gridCol w="493776">
                  <a:extLst>
                    <a:ext uri="{9D8B030D-6E8A-4147-A177-3AD203B41FA5}">
                      <a16:colId xmlns:a16="http://schemas.microsoft.com/office/drawing/2014/main" val="3080983799"/>
                    </a:ext>
                  </a:extLst>
                </a:gridCol>
                <a:gridCol w="493776">
                  <a:extLst>
                    <a:ext uri="{9D8B030D-6E8A-4147-A177-3AD203B41FA5}">
                      <a16:colId xmlns:a16="http://schemas.microsoft.com/office/drawing/2014/main" val="3593384678"/>
                    </a:ext>
                  </a:extLst>
                </a:gridCol>
                <a:gridCol w="493776">
                  <a:extLst>
                    <a:ext uri="{9D8B030D-6E8A-4147-A177-3AD203B41FA5}">
                      <a16:colId xmlns:a16="http://schemas.microsoft.com/office/drawing/2014/main" val="1909756049"/>
                    </a:ext>
                  </a:extLst>
                </a:gridCol>
                <a:gridCol w="493776">
                  <a:extLst>
                    <a:ext uri="{9D8B030D-6E8A-4147-A177-3AD203B41FA5}">
                      <a16:colId xmlns:a16="http://schemas.microsoft.com/office/drawing/2014/main" val="1442432734"/>
                    </a:ext>
                  </a:extLst>
                </a:gridCol>
                <a:gridCol w="493776">
                  <a:extLst>
                    <a:ext uri="{9D8B030D-6E8A-4147-A177-3AD203B41FA5}">
                      <a16:colId xmlns:a16="http://schemas.microsoft.com/office/drawing/2014/main" val="280300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6788659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- 2026-08-08 06:13:40</a:t>
                      </a:r>
                      <a:r>
                        <a:rPr kumimoji="0" lang="en-US" sz="1000" b="0" i="0" u="none" strike="noStrike" kern="1200" cap="none" spc="0" normalizeH="0" baseline="0" noProof="0">
                          <a:ln>
                            <a:noFill/>
                          </a:ln>
                          <a:solidFill>
                            <a:prstClr val="black"/>
                          </a:solidFill>
                          <a:effectLst/>
                          <a:uLnTx/>
                          <a:uFillTx/>
                          <a:latin typeface="Calibri"/>
                          <a:ea typeface="+mn-ea"/>
                          <a:cs typeface="+mn-cs"/>
                        </a:rPr>
                        <a:t>
 There is a stretch of Franschhoek Pass where the world goes quiet and it is just you, the lean, and the next apex.
The BMW R 1300 R lives for that exact moment. No fairing, no distractions, just a boxer heart and a road that finally makes sense.
Where do you go to disappear for an afternoon? Tell us below.
#MakeLifeARide #BMWMotorrad #BMWMotorradSA #R1300R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https://quintly-eu-image-storage.s3.amazonaws.com/259190f25a4c48249a6e3be1e2a19fc6/46445c4f1d299f8866c257201ad951eb.jpg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extLst>
                  <a:ext uri="{0D108BD9-81ED-4DB2-BD59-A6C34878D82A}">
                    <a16:rowId xmlns:a16="http://schemas.microsoft.com/office/drawing/2014/main" val="3778954075"/>
                  </a:ext>
                </a:extLst>
              </a:tr>
            </a:tbl>
          </a:graphicData>
        </a:graphic>
      </p:graphicFrame>
      <p:sp>
        <p:nvSpPr>
          <p:cNvPr id="4" name="Text Placeholder 3">
            <a:extLst>
              <a:ext uri="{FF2B5EF4-FFF2-40B4-BE49-F238E27FC236}">
                <a16:creationId xmlns:a16="http://schemas.microsoft.com/office/drawing/2014/main" id="{20FA7ECB-C0BF-4CE8-8DD5-AEA3C9C6AD25}"/>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52190257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5661-A98C-4466-BBE9-F0F4038D26B9}"/>
              </a:ext>
            </a:extLst>
          </p:cNvPr>
          <p:cNvSpPr>
            <a:spLocks noGrp="1"/>
          </p:cNvSpPr>
          <p:nvPr>
            <p:ph type="title"/>
          </p:nvPr>
        </p:nvSpPr>
        <p:spPr/>
        <p:txBody>
          <a:bodyPr/>
          <a:lstStyle/>
          <a:p>
            <a:r>
              <a:rPr lang="en-US"/>
              <a:t>Facebook Reels Table | All profiles - 9 of 25</a:t>
            </a:r>
          </a:p>
        </p:txBody>
      </p:sp>
      <p:graphicFrame>
        <p:nvGraphicFramePr>
          <p:cNvPr id="5" name="Table Placeholder 4">
            <a:extLst>
              <a:ext uri="{FF2B5EF4-FFF2-40B4-BE49-F238E27FC236}">
                <a16:creationId xmlns:a16="http://schemas.microsoft.com/office/drawing/2014/main" id="{D2EA12D5-6EDD-4082-AC95-E955DAA7D58F}"/>
              </a:ext>
            </a:extLst>
          </p:cNvPr>
          <p:cNvGraphicFramePr>
            <a:graphicFrameLocks noGrp="1"/>
          </p:cNvGraphicFramePr>
          <p:nvPr>
            <p:ph type="tbl" sz="quarter" idx="13"/>
            <p:extLst>
              <p:ext uri="{D42A27DB-BD31-4B8C-83A1-F6EECF244321}">
                <p14:modId xmlns:p14="http://schemas.microsoft.com/office/powerpoint/2010/main" val="33944712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218351784"/>
                    </a:ext>
                  </a:extLst>
                </a:gridCol>
                <a:gridCol w="1399031">
                  <a:extLst>
                    <a:ext uri="{9D8B030D-6E8A-4147-A177-3AD203B41FA5}">
                      <a16:colId xmlns:a16="http://schemas.microsoft.com/office/drawing/2014/main" val="2557892785"/>
                    </a:ext>
                  </a:extLst>
                </a:gridCol>
                <a:gridCol w="987551">
                  <a:extLst>
                    <a:ext uri="{9D8B030D-6E8A-4147-A177-3AD203B41FA5}">
                      <a16:colId xmlns:a16="http://schemas.microsoft.com/office/drawing/2014/main" val="2316147489"/>
                    </a:ext>
                  </a:extLst>
                </a:gridCol>
                <a:gridCol w="493776">
                  <a:extLst>
                    <a:ext uri="{9D8B030D-6E8A-4147-A177-3AD203B41FA5}">
                      <a16:colId xmlns:a16="http://schemas.microsoft.com/office/drawing/2014/main" val="4274403193"/>
                    </a:ext>
                  </a:extLst>
                </a:gridCol>
                <a:gridCol w="493776">
                  <a:extLst>
                    <a:ext uri="{9D8B030D-6E8A-4147-A177-3AD203B41FA5}">
                      <a16:colId xmlns:a16="http://schemas.microsoft.com/office/drawing/2014/main" val="1597394826"/>
                    </a:ext>
                  </a:extLst>
                </a:gridCol>
                <a:gridCol w="493776">
                  <a:extLst>
                    <a:ext uri="{9D8B030D-6E8A-4147-A177-3AD203B41FA5}">
                      <a16:colId xmlns:a16="http://schemas.microsoft.com/office/drawing/2014/main" val="1047502943"/>
                    </a:ext>
                  </a:extLst>
                </a:gridCol>
                <a:gridCol w="493776">
                  <a:extLst>
                    <a:ext uri="{9D8B030D-6E8A-4147-A177-3AD203B41FA5}">
                      <a16:colId xmlns:a16="http://schemas.microsoft.com/office/drawing/2014/main" val="215134092"/>
                    </a:ext>
                  </a:extLst>
                </a:gridCol>
                <a:gridCol w="493776">
                  <a:extLst>
                    <a:ext uri="{9D8B030D-6E8A-4147-A177-3AD203B41FA5}">
                      <a16:colId xmlns:a16="http://schemas.microsoft.com/office/drawing/2014/main" val="1924084394"/>
                    </a:ext>
                  </a:extLst>
                </a:gridCol>
                <a:gridCol w="493776">
                  <a:extLst>
                    <a:ext uri="{9D8B030D-6E8A-4147-A177-3AD203B41FA5}">
                      <a16:colId xmlns:a16="http://schemas.microsoft.com/office/drawing/2014/main" val="674596161"/>
                    </a:ext>
                  </a:extLst>
                </a:gridCol>
                <a:gridCol w="493776">
                  <a:extLst>
                    <a:ext uri="{9D8B030D-6E8A-4147-A177-3AD203B41FA5}">
                      <a16:colId xmlns:a16="http://schemas.microsoft.com/office/drawing/2014/main" val="3349166801"/>
                    </a:ext>
                  </a:extLst>
                </a:gridCol>
                <a:gridCol w="493776">
                  <a:extLst>
                    <a:ext uri="{9D8B030D-6E8A-4147-A177-3AD203B41FA5}">
                      <a16:colId xmlns:a16="http://schemas.microsoft.com/office/drawing/2014/main" val="23940282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2201514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- 2026-08-04 06:00:31</a:t>
                      </a:r>
                      <a:r>
                        <a:rPr kumimoji="0" lang="en-US" sz="1000" b="0" i="0" u="none" strike="noStrike" kern="1200" cap="none" spc="0" normalizeH="0" baseline="0" noProof="0">
                          <a:ln>
                            <a:noFill/>
                          </a:ln>
                          <a:solidFill>
                            <a:prstClr val="black"/>
                          </a:solidFill>
                          <a:effectLst/>
                          <a:uLnTx/>
                          <a:uFillTx/>
                          <a:latin typeface="Calibri"/>
                          <a:ea typeface="+mn-ea"/>
                          <a:cs typeface="+mn-cs"/>
                        </a:rPr>
                        <a:t>
 Every big adventure starts with a first move. 
Meet the new BMW F 450 GS. The same restless GS spirit that has crossed deserts and continents, now in its most accessible form yet. Light, eager, and built to turn first-time riders into lifelong ones. 
The legend has a new starting line. Where would you point it first? Tell us below.
#MakeLifeARide #BMWMotorrad #BMWMotorradSA #F450GS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https://quintly-eu-image-storage.s3.amazonaws.com/259190f25a4c48249a6e3be1e2a19fc6/52fbe3bc096e7c1c311c55e83f555a54.jpg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extLst>
                  <a:ext uri="{0D108BD9-81ED-4DB2-BD59-A6C34878D82A}">
                    <a16:rowId xmlns:a16="http://schemas.microsoft.com/office/drawing/2014/main" val="1213205013"/>
                  </a:ext>
                </a:extLst>
              </a:tr>
            </a:tbl>
          </a:graphicData>
        </a:graphic>
      </p:graphicFrame>
      <p:sp>
        <p:nvSpPr>
          <p:cNvPr id="4" name="Text Placeholder 3">
            <a:extLst>
              <a:ext uri="{FF2B5EF4-FFF2-40B4-BE49-F238E27FC236}">
                <a16:creationId xmlns:a16="http://schemas.microsoft.com/office/drawing/2014/main" id="{324AABB8-81C9-46BB-A240-3E98663D2A79}"/>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4080761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3AAFF-0C2C-40EB-939B-AD55FE1707CE}"/>
              </a:ext>
            </a:extLst>
          </p:cNvPr>
          <p:cNvSpPr>
            <a:spLocks noGrp="1"/>
          </p:cNvSpPr>
          <p:nvPr>
            <p:ph type="title"/>
          </p:nvPr>
        </p:nvSpPr>
        <p:spPr/>
        <p:txBody>
          <a:bodyPr/>
          <a:lstStyle/>
          <a:p>
            <a:r>
              <a:rPr lang="en-US"/>
              <a:t>Facebook Reels Table | All profiles - 10 of 25</a:t>
            </a:r>
          </a:p>
        </p:txBody>
      </p:sp>
      <p:graphicFrame>
        <p:nvGraphicFramePr>
          <p:cNvPr id="5" name="Table Placeholder 4">
            <a:extLst>
              <a:ext uri="{FF2B5EF4-FFF2-40B4-BE49-F238E27FC236}">
                <a16:creationId xmlns:a16="http://schemas.microsoft.com/office/drawing/2014/main" id="{819F6906-D6C3-461E-B48D-38421A2EFD67}"/>
              </a:ext>
            </a:extLst>
          </p:cNvPr>
          <p:cNvGraphicFramePr>
            <a:graphicFrameLocks noGrp="1"/>
          </p:cNvGraphicFramePr>
          <p:nvPr>
            <p:ph type="tbl" sz="quarter" idx="13"/>
            <p:extLst>
              <p:ext uri="{D42A27DB-BD31-4B8C-83A1-F6EECF244321}">
                <p14:modId xmlns:p14="http://schemas.microsoft.com/office/powerpoint/2010/main" val="3542052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707296340"/>
                    </a:ext>
                  </a:extLst>
                </a:gridCol>
                <a:gridCol w="1399031">
                  <a:extLst>
                    <a:ext uri="{9D8B030D-6E8A-4147-A177-3AD203B41FA5}">
                      <a16:colId xmlns:a16="http://schemas.microsoft.com/office/drawing/2014/main" val="1308237948"/>
                    </a:ext>
                  </a:extLst>
                </a:gridCol>
                <a:gridCol w="987551">
                  <a:extLst>
                    <a:ext uri="{9D8B030D-6E8A-4147-A177-3AD203B41FA5}">
                      <a16:colId xmlns:a16="http://schemas.microsoft.com/office/drawing/2014/main" val="2329725994"/>
                    </a:ext>
                  </a:extLst>
                </a:gridCol>
                <a:gridCol w="493776">
                  <a:extLst>
                    <a:ext uri="{9D8B030D-6E8A-4147-A177-3AD203B41FA5}">
                      <a16:colId xmlns:a16="http://schemas.microsoft.com/office/drawing/2014/main" val="3608621569"/>
                    </a:ext>
                  </a:extLst>
                </a:gridCol>
                <a:gridCol w="493776">
                  <a:extLst>
                    <a:ext uri="{9D8B030D-6E8A-4147-A177-3AD203B41FA5}">
                      <a16:colId xmlns:a16="http://schemas.microsoft.com/office/drawing/2014/main" val="1772398524"/>
                    </a:ext>
                  </a:extLst>
                </a:gridCol>
                <a:gridCol w="493776">
                  <a:extLst>
                    <a:ext uri="{9D8B030D-6E8A-4147-A177-3AD203B41FA5}">
                      <a16:colId xmlns:a16="http://schemas.microsoft.com/office/drawing/2014/main" val="869513920"/>
                    </a:ext>
                  </a:extLst>
                </a:gridCol>
                <a:gridCol w="493776">
                  <a:extLst>
                    <a:ext uri="{9D8B030D-6E8A-4147-A177-3AD203B41FA5}">
                      <a16:colId xmlns:a16="http://schemas.microsoft.com/office/drawing/2014/main" val="2074470733"/>
                    </a:ext>
                  </a:extLst>
                </a:gridCol>
                <a:gridCol w="493776">
                  <a:extLst>
                    <a:ext uri="{9D8B030D-6E8A-4147-A177-3AD203B41FA5}">
                      <a16:colId xmlns:a16="http://schemas.microsoft.com/office/drawing/2014/main" val="3720374178"/>
                    </a:ext>
                  </a:extLst>
                </a:gridCol>
                <a:gridCol w="493776">
                  <a:extLst>
                    <a:ext uri="{9D8B030D-6E8A-4147-A177-3AD203B41FA5}">
                      <a16:colId xmlns:a16="http://schemas.microsoft.com/office/drawing/2014/main" val="2431990401"/>
                    </a:ext>
                  </a:extLst>
                </a:gridCol>
                <a:gridCol w="493776">
                  <a:extLst>
                    <a:ext uri="{9D8B030D-6E8A-4147-A177-3AD203B41FA5}">
                      <a16:colId xmlns:a16="http://schemas.microsoft.com/office/drawing/2014/main" val="2664126802"/>
                    </a:ext>
                  </a:extLst>
                </a:gridCol>
                <a:gridCol w="493776">
                  <a:extLst>
                    <a:ext uri="{9D8B030D-6E8A-4147-A177-3AD203B41FA5}">
                      <a16:colId xmlns:a16="http://schemas.microsoft.com/office/drawing/2014/main" val="24333179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6269490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- 2026-08-01 07:24:08</a:t>
                      </a:r>
                      <a:r>
                        <a:rPr kumimoji="0" lang="en-US" sz="1000" b="0" i="0" u="none" strike="noStrike" kern="1200" cap="none" spc="0" normalizeH="0" baseline="0" noProof="0">
                          <a:ln>
                            <a:noFill/>
                          </a:ln>
                          <a:solidFill>
                            <a:prstClr val="black"/>
                          </a:solidFill>
                          <a:effectLst/>
                          <a:uLnTx/>
                          <a:uFillTx/>
                          <a:latin typeface="Calibri"/>
                          <a:ea typeface="+mn-ea"/>
                          <a:cs typeface="+mn-cs"/>
                        </a:rPr>
                        <a:t>
 Two days out, past the last town that matters, the Karoo does that thing where it makes you feel small in the best possible way.
The BMW R 1300 GS Adventure was built to carry you exactly that far out, and further. Bigger tank, bigger range, fewer reasons to ever turn back.
The city will still be there on Monday. Where does the road take you first?
#MakeLifeARide #BMWMotorrad #BMWMotorradSA #R1300GSAdventure #RideZA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https://quintly-eu-image-storage.s3.amazonaws.com/259190f25a4c48249a6e3be1e2a19fc6/0af064f57e9a11187b5161eb7aac8a5c.jpg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#R1300GS, #R1300GSAdventure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extLst>
                  <a:ext uri="{0D108BD9-81ED-4DB2-BD59-A6C34878D82A}">
                    <a16:rowId xmlns:a16="http://schemas.microsoft.com/office/drawing/2014/main" val="4153354053"/>
                  </a:ext>
                </a:extLst>
              </a:tr>
            </a:tbl>
          </a:graphicData>
        </a:graphic>
      </p:graphicFrame>
      <p:sp>
        <p:nvSpPr>
          <p:cNvPr id="4" name="Text Placeholder 3">
            <a:extLst>
              <a:ext uri="{FF2B5EF4-FFF2-40B4-BE49-F238E27FC236}">
                <a16:creationId xmlns:a16="http://schemas.microsoft.com/office/drawing/2014/main" id="{81488083-C355-40A7-8904-AD2DAEE012A4}"/>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3359501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9A367-BDD8-4499-B36A-01DA43426031}"/>
              </a:ext>
            </a:extLst>
          </p:cNvPr>
          <p:cNvSpPr>
            <a:spLocks noGrp="1"/>
          </p:cNvSpPr>
          <p:nvPr>
            <p:ph type="title"/>
          </p:nvPr>
        </p:nvSpPr>
        <p:spPr/>
        <p:txBody>
          <a:bodyPr/>
          <a:lstStyle/>
          <a:p>
            <a:r>
              <a:rPr lang="en-US"/>
              <a:t>Facebook Reels Table | All profiles - 11 of 25</a:t>
            </a:r>
          </a:p>
        </p:txBody>
      </p:sp>
      <p:graphicFrame>
        <p:nvGraphicFramePr>
          <p:cNvPr id="5" name="Table Placeholder 4">
            <a:extLst>
              <a:ext uri="{FF2B5EF4-FFF2-40B4-BE49-F238E27FC236}">
                <a16:creationId xmlns:a16="http://schemas.microsoft.com/office/drawing/2014/main" id="{BC9EF516-6ABC-4777-89B6-5F79901F72D7}"/>
              </a:ext>
            </a:extLst>
          </p:cNvPr>
          <p:cNvGraphicFramePr>
            <a:graphicFrameLocks noGrp="1"/>
          </p:cNvGraphicFramePr>
          <p:nvPr>
            <p:ph type="tbl" sz="quarter" idx="13"/>
            <p:extLst>
              <p:ext uri="{D42A27DB-BD31-4B8C-83A1-F6EECF244321}">
                <p14:modId xmlns:p14="http://schemas.microsoft.com/office/powerpoint/2010/main" val="3514274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008677724"/>
                    </a:ext>
                  </a:extLst>
                </a:gridCol>
                <a:gridCol w="1399031">
                  <a:extLst>
                    <a:ext uri="{9D8B030D-6E8A-4147-A177-3AD203B41FA5}">
                      <a16:colId xmlns:a16="http://schemas.microsoft.com/office/drawing/2014/main" val="2062330852"/>
                    </a:ext>
                  </a:extLst>
                </a:gridCol>
                <a:gridCol w="987551">
                  <a:extLst>
                    <a:ext uri="{9D8B030D-6E8A-4147-A177-3AD203B41FA5}">
                      <a16:colId xmlns:a16="http://schemas.microsoft.com/office/drawing/2014/main" val="787916090"/>
                    </a:ext>
                  </a:extLst>
                </a:gridCol>
                <a:gridCol w="493776">
                  <a:extLst>
                    <a:ext uri="{9D8B030D-6E8A-4147-A177-3AD203B41FA5}">
                      <a16:colId xmlns:a16="http://schemas.microsoft.com/office/drawing/2014/main" val="3845972512"/>
                    </a:ext>
                  </a:extLst>
                </a:gridCol>
                <a:gridCol w="493776">
                  <a:extLst>
                    <a:ext uri="{9D8B030D-6E8A-4147-A177-3AD203B41FA5}">
                      <a16:colId xmlns:a16="http://schemas.microsoft.com/office/drawing/2014/main" val="3256689603"/>
                    </a:ext>
                  </a:extLst>
                </a:gridCol>
                <a:gridCol w="493776">
                  <a:extLst>
                    <a:ext uri="{9D8B030D-6E8A-4147-A177-3AD203B41FA5}">
                      <a16:colId xmlns:a16="http://schemas.microsoft.com/office/drawing/2014/main" val="3673936393"/>
                    </a:ext>
                  </a:extLst>
                </a:gridCol>
                <a:gridCol w="493776">
                  <a:extLst>
                    <a:ext uri="{9D8B030D-6E8A-4147-A177-3AD203B41FA5}">
                      <a16:colId xmlns:a16="http://schemas.microsoft.com/office/drawing/2014/main" val="2077680049"/>
                    </a:ext>
                  </a:extLst>
                </a:gridCol>
                <a:gridCol w="493776">
                  <a:extLst>
                    <a:ext uri="{9D8B030D-6E8A-4147-A177-3AD203B41FA5}">
                      <a16:colId xmlns:a16="http://schemas.microsoft.com/office/drawing/2014/main" val="2934019241"/>
                    </a:ext>
                  </a:extLst>
                </a:gridCol>
                <a:gridCol w="493776">
                  <a:extLst>
                    <a:ext uri="{9D8B030D-6E8A-4147-A177-3AD203B41FA5}">
                      <a16:colId xmlns:a16="http://schemas.microsoft.com/office/drawing/2014/main" val="451832705"/>
                    </a:ext>
                  </a:extLst>
                </a:gridCol>
                <a:gridCol w="493776">
                  <a:extLst>
                    <a:ext uri="{9D8B030D-6E8A-4147-A177-3AD203B41FA5}">
                      <a16:colId xmlns:a16="http://schemas.microsoft.com/office/drawing/2014/main" val="3949624203"/>
                    </a:ext>
                  </a:extLst>
                </a:gridCol>
                <a:gridCol w="493776">
                  <a:extLst>
                    <a:ext uri="{9D8B030D-6E8A-4147-A177-3AD203B41FA5}">
                      <a16:colId xmlns:a16="http://schemas.microsoft.com/office/drawing/2014/main" val="28408563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2468888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- 2026-07-27 20:40:50</a:t>
                      </a:r>
                      <a:r>
                        <a:rPr kumimoji="0" lang="en-US" sz="1000" b="0" i="0" u="none" strike="noStrike" kern="1200" cap="none" spc="0" normalizeH="0" baseline="0" noProof="0">
                          <a:ln>
                            <a:noFill/>
                          </a:ln>
                          <a:solidFill>
                            <a:prstClr val="black"/>
                          </a:solidFill>
                          <a:effectLst/>
                          <a:uLnTx/>
                          <a:uFillTx/>
                          <a:latin typeface="Calibri"/>
                          <a:ea typeface="+mn-ea"/>
                          <a:cs typeface="+mn-cs"/>
                        </a:rPr>
                        <a:t>
 Adventure just found its newest troublemaker.
The all-new BMW F 450 GS is about to hit BMW Motorrad retailers across South Africa.
Who’s coming to see it first? 👀
Check your local retailer’s socials for official unveiling dates.
@endurak666_ 
#MakeLifeARide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https://quintly-eu-image-storage.s3.amazonaws.com/259190f25a4c48249a6e3be1e2a19fc6/65148fb04df449aa8685c9fb1b6f7625.jpg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449</a:t>
                      </a:r>
                    </a:p>
                  </a:txBody>
                  <a:tcPr/>
                </a:tc>
                <a:extLst>
                  <a:ext uri="{0D108BD9-81ED-4DB2-BD59-A6C34878D82A}">
                    <a16:rowId xmlns:a16="http://schemas.microsoft.com/office/drawing/2014/main" val="4199273251"/>
                  </a:ext>
                </a:extLst>
              </a:tr>
            </a:tbl>
          </a:graphicData>
        </a:graphic>
      </p:graphicFrame>
      <p:sp>
        <p:nvSpPr>
          <p:cNvPr id="4" name="Text Placeholder 3">
            <a:extLst>
              <a:ext uri="{FF2B5EF4-FFF2-40B4-BE49-F238E27FC236}">
                <a16:creationId xmlns:a16="http://schemas.microsoft.com/office/drawing/2014/main" id="{364F2793-D47B-4442-ABF4-249C845A459D}"/>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70174663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74BC4-AB91-4A2B-AB03-137411CF4727}"/>
              </a:ext>
            </a:extLst>
          </p:cNvPr>
          <p:cNvSpPr>
            <a:spLocks noGrp="1"/>
          </p:cNvSpPr>
          <p:nvPr>
            <p:ph type="title"/>
          </p:nvPr>
        </p:nvSpPr>
        <p:spPr/>
        <p:txBody>
          <a:bodyPr/>
          <a:lstStyle/>
          <a:p>
            <a:r>
              <a:rPr lang="en-US"/>
              <a:t>Facebook Reels Table | All profiles - 12 of 25</a:t>
            </a:r>
          </a:p>
        </p:txBody>
      </p:sp>
      <p:graphicFrame>
        <p:nvGraphicFramePr>
          <p:cNvPr id="5" name="Table Placeholder 4">
            <a:extLst>
              <a:ext uri="{FF2B5EF4-FFF2-40B4-BE49-F238E27FC236}">
                <a16:creationId xmlns:a16="http://schemas.microsoft.com/office/drawing/2014/main" id="{6B35EF2D-59AC-429F-B6DE-7FC596CD6620}"/>
              </a:ext>
            </a:extLst>
          </p:cNvPr>
          <p:cNvGraphicFramePr>
            <a:graphicFrameLocks noGrp="1"/>
          </p:cNvGraphicFramePr>
          <p:nvPr>
            <p:ph type="tbl" sz="quarter" idx="13"/>
            <p:extLst>
              <p:ext uri="{D42A27DB-BD31-4B8C-83A1-F6EECF244321}">
                <p14:modId xmlns:p14="http://schemas.microsoft.com/office/powerpoint/2010/main" val="1153785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070703177"/>
                    </a:ext>
                  </a:extLst>
                </a:gridCol>
                <a:gridCol w="1399031">
                  <a:extLst>
                    <a:ext uri="{9D8B030D-6E8A-4147-A177-3AD203B41FA5}">
                      <a16:colId xmlns:a16="http://schemas.microsoft.com/office/drawing/2014/main" val="1686235101"/>
                    </a:ext>
                  </a:extLst>
                </a:gridCol>
                <a:gridCol w="987551">
                  <a:extLst>
                    <a:ext uri="{9D8B030D-6E8A-4147-A177-3AD203B41FA5}">
                      <a16:colId xmlns:a16="http://schemas.microsoft.com/office/drawing/2014/main" val="2883004596"/>
                    </a:ext>
                  </a:extLst>
                </a:gridCol>
                <a:gridCol w="493776">
                  <a:extLst>
                    <a:ext uri="{9D8B030D-6E8A-4147-A177-3AD203B41FA5}">
                      <a16:colId xmlns:a16="http://schemas.microsoft.com/office/drawing/2014/main" val="3510372942"/>
                    </a:ext>
                  </a:extLst>
                </a:gridCol>
                <a:gridCol w="493776">
                  <a:extLst>
                    <a:ext uri="{9D8B030D-6E8A-4147-A177-3AD203B41FA5}">
                      <a16:colId xmlns:a16="http://schemas.microsoft.com/office/drawing/2014/main" val="1717504664"/>
                    </a:ext>
                  </a:extLst>
                </a:gridCol>
                <a:gridCol w="493776">
                  <a:extLst>
                    <a:ext uri="{9D8B030D-6E8A-4147-A177-3AD203B41FA5}">
                      <a16:colId xmlns:a16="http://schemas.microsoft.com/office/drawing/2014/main" val="3755571009"/>
                    </a:ext>
                  </a:extLst>
                </a:gridCol>
                <a:gridCol w="493776">
                  <a:extLst>
                    <a:ext uri="{9D8B030D-6E8A-4147-A177-3AD203B41FA5}">
                      <a16:colId xmlns:a16="http://schemas.microsoft.com/office/drawing/2014/main" val="4110662725"/>
                    </a:ext>
                  </a:extLst>
                </a:gridCol>
                <a:gridCol w="493776">
                  <a:extLst>
                    <a:ext uri="{9D8B030D-6E8A-4147-A177-3AD203B41FA5}">
                      <a16:colId xmlns:a16="http://schemas.microsoft.com/office/drawing/2014/main" val="3605640482"/>
                    </a:ext>
                  </a:extLst>
                </a:gridCol>
                <a:gridCol w="493776">
                  <a:extLst>
                    <a:ext uri="{9D8B030D-6E8A-4147-A177-3AD203B41FA5}">
                      <a16:colId xmlns:a16="http://schemas.microsoft.com/office/drawing/2014/main" val="1202112239"/>
                    </a:ext>
                  </a:extLst>
                </a:gridCol>
                <a:gridCol w="493776">
                  <a:extLst>
                    <a:ext uri="{9D8B030D-6E8A-4147-A177-3AD203B41FA5}">
                      <a16:colId xmlns:a16="http://schemas.microsoft.com/office/drawing/2014/main" val="3233676560"/>
                    </a:ext>
                  </a:extLst>
                </a:gridCol>
                <a:gridCol w="493776">
                  <a:extLst>
                    <a:ext uri="{9D8B030D-6E8A-4147-A177-3AD203B41FA5}">
                      <a16:colId xmlns:a16="http://schemas.microsoft.com/office/drawing/2014/main" val="11784519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138368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- 2026-07-17 10:50:56</a:t>
                      </a:r>
                      <a:r>
                        <a:rPr kumimoji="0" lang="en-US" sz="1000" b="0" i="0" u="none" strike="noStrike" kern="1200" cap="none" spc="0" normalizeH="0" baseline="0" noProof="0">
                          <a:ln>
                            <a:noFill/>
                          </a:ln>
                          <a:solidFill>
                            <a:prstClr val="black"/>
                          </a:solidFill>
                          <a:effectLst/>
                          <a:uLnTx/>
                          <a:uFillTx/>
                          <a:latin typeface="Calibri"/>
                          <a:ea typeface="+mn-ea"/>
                          <a:cs typeface="+mn-cs"/>
                        </a:rPr>
                        <a:t>
 What are you riding? Let us know in the comments 😎 #happyemojiday 
1. F 450 GS
2. S 1000 RR
3. M 1000 R
4. R 1300 GS
5. R 1300 RT
6. CE 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https://quintly-eu-image-storage.s3.amazonaws.com/259190f25a4c48249a6e3be1e2a19fc6/7c610228f38cc8d252a0be339eb2d6de.jpg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a:t>
                      </a:r>
                    </a:p>
                  </a:txBody>
                  <a:tcPr/>
                </a:tc>
                <a:extLst>
                  <a:ext uri="{0D108BD9-81ED-4DB2-BD59-A6C34878D82A}">
                    <a16:rowId xmlns:a16="http://schemas.microsoft.com/office/drawing/2014/main" val="2811848806"/>
                  </a:ext>
                </a:extLst>
              </a:tr>
            </a:tbl>
          </a:graphicData>
        </a:graphic>
      </p:graphicFrame>
      <p:sp>
        <p:nvSpPr>
          <p:cNvPr id="4" name="Text Placeholder 3">
            <a:extLst>
              <a:ext uri="{FF2B5EF4-FFF2-40B4-BE49-F238E27FC236}">
                <a16:creationId xmlns:a16="http://schemas.microsoft.com/office/drawing/2014/main" id="{B7710B1E-32E7-4BB8-8F4E-FE6C63C29AB6}"/>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8157886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508C0D-0B54-445A-B78B-2E59B37DF1FF}"/>
              </a:ext>
            </a:extLst>
          </p:cNvPr>
          <p:cNvSpPr>
            <a:spLocks noGrp="1"/>
          </p:cNvSpPr>
          <p:nvPr>
            <p:ph type="title"/>
          </p:nvPr>
        </p:nvSpPr>
        <p:spPr/>
        <p:txBody>
          <a:bodyPr/>
          <a:lstStyle/>
          <a:p>
            <a:r>
              <a:rPr lang="en-US"/>
              <a:t>Facebook Reels Table | All profiles - 13 of 25</a:t>
            </a:r>
          </a:p>
        </p:txBody>
      </p:sp>
      <p:graphicFrame>
        <p:nvGraphicFramePr>
          <p:cNvPr id="5" name="Table Placeholder 4">
            <a:extLst>
              <a:ext uri="{FF2B5EF4-FFF2-40B4-BE49-F238E27FC236}">
                <a16:creationId xmlns:a16="http://schemas.microsoft.com/office/drawing/2014/main" id="{50373A4A-C23C-49DA-B444-21D1C82DC456}"/>
              </a:ext>
            </a:extLst>
          </p:cNvPr>
          <p:cNvGraphicFramePr>
            <a:graphicFrameLocks noGrp="1"/>
          </p:cNvGraphicFramePr>
          <p:nvPr>
            <p:ph type="tbl" sz="quarter" idx="13"/>
            <p:extLst>
              <p:ext uri="{D42A27DB-BD31-4B8C-83A1-F6EECF244321}">
                <p14:modId xmlns:p14="http://schemas.microsoft.com/office/powerpoint/2010/main" val="359232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154377535"/>
                    </a:ext>
                  </a:extLst>
                </a:gridCol>
                <a:gridCol w="1399031">
                  <a:extLst>
                    <a:ext uri="{9D8B030D-6E8A-4147-A177-3AD203B41FA5}">
                      <a16:colId xmlns:a16="http://schemas.microsoft.com/office/drawing/2014/main" val="1738665460"/>
                    </a:ext>
                  </a:extLst>
                </a:gridCol>
                <a:gridCol w="987551">
                  <a:extLst>
                    <a:ext uri="{9D8B030D-6E8A-4147-A177-3AD203B41FA5}">
                      <a16:colId xmlns:a16="http://schemas.microsoft.com/office/drawing/2014/main" val="1580895380"/>
                    </a:ext>
                  </a:extLst>
                </a:gridCol>
                <a:gridCol w="493776">
                  <a:extLst>
                    <a:ext uri="{9D8B030D-6E8A-4147-A177-3AD203B41FA5}">
                      <a16:colId xmlns:a16="http://schemas.microsoft.com/office/drawing/2014/main" val="4065968720"/>
                    </a:ext>
                  </a:extLst>
                </a:gridCol>
                <a:gridCol w="493776">
                  <a:extLst>
                    <a:ext uri="{9D8B030D-6E8A-4147-A177-3AD203B41FA5}">
                      <a16:colId xmlns:a16="http://schemas.microsoft.com/office/drawing/2014/main" val="351873300"/>
                    </a:ext>
                  </a:extLst>
                </a:gridCol>
                <a:gridCol w="493776">
                  <a:extLst>
                    <a:ext uri="{9D8B030D-6E8A-4147-A177-3AD203B41FA5}">
                      <a16:colId xmlns:a16="http://schemas.microsoft.com/office/drawing/2014/main" val="300741986"/>
                    </a:ext>
                  </a:extLst>
                </a:gridCol>
                <a:gridCol w="493776">
                  <a:extLst>
                    <a:ext uri="{9D8B030D-6E8A-4147-A177-3AD203B41FA5}">
                      <a16:colId xmlns:a16="http://schemas.microsoft.com/office/drawing/2014/main" val="2943794113"/>
                    </a:ext>
                  </a:extLst>
                </a:gridCol>
                <a:gridCol w="493776">
                  <a:extLst>
                    <a:ext uri="{9D8B030D-6E8A-4147-A177-3AD203B41FA5}">
                      <a16:colId xmlns:a16="http://schemas.microsoft.com/office/drawing/2014/main" val="3728672963"/>
                    </a:ext>
                  </a:extLst>
                </a:gridCol>
                <a:gridCol w="493776">
                  <a:extLst>
                    <a:ext uri="{9D8B030D-6E8A-4147-A177-3AD203B41FA5}">
                      <a16:colId xmlns:a16="http://schemas.microsoft.com/office/drawing/2014/main" val="274261749"/>
                    </a:ext>
                  </a:extLst>
                </a:gridCol>
                <a:gridCol w="493776">
                  <a:extLst>
                    <a:ext uri="{9D8B030D-6E8A-4147-A177-3AD203B41FA5}">
                      <a16:colId xmlns:a16="http://schemas.microsoft.com/office/drawing/2014/main" val="2205236278"/>
                    </a:ext>
                  </a:extLst>
                </a:gridCol>
                <a:gridCol w="493776">
                  <a:extLst>
                    <a:ext uri="{9D8B030D-6E8A-4147-A177-3AD203B41FA5}">
                      <a16:colId xmlns:a16="http://schemas.microsoft.com/office/drawing/2014/main" val="1379273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959819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- 2026-07-14 17:27:43</a:t>
                      </a:r>
                      <a:r>
                        <a:rPr kumimoji="0" lang="en-US" sz="1000" b="0" i="0" u="none" strike="noStrike" kern="1200" cap="none" spc="0" normalizeH="0" baseline="0" noProof="0">
                          <a:ln>
                            <a:noFill/>
                          </a:ln>
                          <a:solidFill>
                            <a:prstClr val="black"/>
                          </a:solidFill>
                          <a:effectLst/>
                          <a:uLnTx/>
                          <a:uFillTx/>
                          <a:latin typeface="Calibri"/>
                          <a:ea typeface="+mn-ea"/>
                          <a:cs typeface="+mn-cs"/>
                        </a:rPr>
                        <a:t>
 Every time a woman throws a leg over a motorcycle, our sport gets stronger. 🫶
@jollys1000rr 
Tag a female rider who inspires you. 🖤🏍️
#MakeLifeARide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https://quintly-eu-image-storage.s3.amazonaws.com/259190f25a4c48249a6e3be1e2a19fc6/17a085849c56a78244c1fa7923cf920d.jpg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extLst>
                  <a:ext uri="{0D108BD9-81ED-4DB2-BD59-A6C34878D82A}">
                    <a16:rowId xmlns:a16="http://schemas.microsoft.com/office/drawing/2014/main" val="3807020504"/>
                  </a:ext>
                </a:extLst>
              </a:tr>
            </a:tbl>
          </a:graphicData>
        </a:graphic>
      </p:graphicFrame>
      <p:sp>
        <p:nvSpPr>
          <p:cNvPr id="4" name="Text Placeholder 3">
            <a:extLst>
              <a:ext uri="{FF2B5EF4-FFF2-40B4-BE49-F238E27FC236}">
                <a16:creationId xmlns:a16="http://schemas.microsoft.com/office/drawing/2014/main" id="{53BF6877-58E7-46B0-903A-D09D7B8B7E84}"/>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6679176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41107-66CD-4C66-BA6D-DFD77B076FB3}"/>
              </a:ext>
            </a:extLst>
          </p:cNvPr>
          <p:cNvSpPr>
            <a:spLocks noGrp="1"/>
          </p:cNvSpPr>
          <p:nvPr>
            <p:ph type="title"/>
          </p:nvPr>
        </p:nvSpPr>
        <p:spPr/>
        <p:txBody>
          <a:bodyPr/>
          <a:lstStyle/>
          <a:p>
            <a:r>
              <a:rPr lang="en-US"/>
              <a:t>Facebook Reels Table | All profiles - 14 of 25</a:t>
            </a:r>
          </a:p>
        </p:txBody>
      </p:sp>
      <p:graphicFrame>
        <p:nvGraphicFramePr>
          <p:cNvPr id="5" name="Table Placeholder 4">
            <a:extLst>
              <a:ext uri="{FF2B5EF4-FFF2-40B4-BE49-F238E27FC236}">
                <a16:creationId xmlns:a16="http://schemas.microsoft.com/office/drawing/2014/main" id="{531A7D9E-50BF-46CB-8CA6-3F4B03C325A2}"/>
              </a:ext>
            </a:extLst>
          </p:cNvPr>
          <p:cNvGraphicFramePr>
            <a:graphicFrameLocks noGrp="1"/>
          </p:cNvGraphicFramePr>
          <p:nvPr>
            <p:ph type="tbl" sz="quarter" idx="13"/>
            <p:extLst>
              <p:ext uri="{D42A27DB-BD31-4B8C-83A1-F6EECF244321}">
                <p14:modId xmlns:p14="http://schemas.microsoft.com/office/powerpoint/2010/main" val="3486085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451294105"/>
                    </a:ext>
                  </a:extLst>
                </a:gridCol>
                <a:gridCol w="1399031">
                  <a:extLst>
                    <a:ext uri="{9D8B030D-6E8A-4147-A177-3AD203B41FA5}">
                      <a16:colId xmlns:a16="http://schemas.microsoft.com/office/drawing/2014/main" val="3218594746"/>
                    </a:ext>
                  </a:extLst>
                </a:gridCol>
                <a:gridCol w="987551">
                  <a:extLst>
                    <a:ext uri="{9D8B030D-6E8A-4147-A177-3AD203B41FA5}">
                      <a16:colId xmlns:a16="http://schemas.microsoft.com/office/drawing/2014/main" val="709677750"/>
                    </a:ext>
                  </a:extLst>
                </a:gridCol>
                <a:gridCol w="493776">
                  <a:extLst>
                    <a:ext uri="{9D8B030D-6E8A-4147-A177-3AD203B41FA5}">
                      <a16:colId xmlns:a16="http://schemas.microsoft.com/office/drawing/2014/main" val="3292861833"/>
                    </a:ext>
                  </a:extLst>
                </a:gridCol>
                <a:gridCol w="493776">
                  <a:extLst>
                    <a:ext uri="{9D8B030D-6E8A-4147-A177-3AD203B41FA5}">
                      <a16:colId xmlns:a16="http://schemas.microsoft.com/office/drawing/2014/main" val="3851096450"/>
                    </a:ext>
                  </a:extLst>
                </a:gridCol>
                <a:gridCol w="493776">
                  <a:extLst>
                    <a:ext uri="{9D8B030D-6E8A-4147-A177-3AD203B41FA5}">
                      <a16:colId xmlns:a16="http://schemas.microsoft.com/office/drawing/2014/main" val="1600656607"/>
                    </a:ext>
                  </a:extLst>
                </a:gridCol>
                <a:gridCol w="493776">
                  <a:extLst>
                    <a:ext uri="{9D8B030D-6E8A-4147-A177-3AD203B41FA5}">
                      <a16:colId xmlns:a16="http://schemas.microsoft.com/office/drawing/2014/main" val="2399106741"/>
                    </a:ext>
                  </a:extLst>
                </a:gridCol>
                <a:gridCol w="493776">
                  <a:extLst>
                    <a:ext uri="{9D8B030D-6E8A-4147-A177-3AD203B41FA5}">
                      <a16:colId xmlns:a16="http://schemas.microsoft.com/office/drawing/2014/main" val="2433976741"/>
                    </a:ext>
                  </a:extLst>
                </a:gridCol>
                <a:gridCol w="493776">
                  <a:extLst>
                    <a:ext uri="{9D8B030D-6E8A-4147-A177-3AD203B41FA5}">
                      <a16:colId xmlns:a16="http://schemas.microsoft.com/office/drawing/2014/main" val="2577965523"/>
                    </a:ext>
                  </a:extLst>
                </a:gridCol>
                <a:gridCol w="493776">
                  <a:extLst>
                    <a:ext uri="{9D8B030D-6E8A-4147-A177-3AD203B41FA5}">
                      <a16:colId xmlns:a16="http://schemas.microsoft.com/office/drawing/2014/main" val="2717104436"/>
                    </a:ext>
                  </a:extLst>
                </a:gridCol>
                <a:gridCol w="493776">
                  <a:extLst>
                    <a:ext uri="{9D8B030D-6E8A-4147-A177-3AD203B41FA5}">
                      <a16:colId xmlns:a16="http://schemas.microsoft.com/office/drawing/2014/main" val="1570765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066079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- 2026-06-25 07:08:36</a:t>
                      </a:r>
                      <a:r>
                        <a:rPr kumimoji="0" lang="en-US" sz="1000" b="0" i="0" u="none" strike="noStrike" kern="1200" cap="none" spc="0" normalizeH="0" baseline="0" noProof="0">
                          <a:ln>
                            <a:noFill/>
                          </a:ln>
                          <a:solidFill>
                            <a:prstClr val="black"/>
                          </a:solidFill>
                          <a:effectLst/>
                          <a:uLnTx/>
                          <a:uFillTx/>
                          <a:latin typeface="Calibri"/>
                          <a:ea typeface="+mn-ea"/>
                          <a:cs typeface="+mn-cs"/>
                        </a:rPr>
                        <a:t>
 Pause and drop your first colour in the comments 👇 Let’s see which one takes the 🏆
#makelifearide #bmwmotorrad 
@ bmwmotorrad_in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https://quintly-eu-image-storage.s3.amazonaws.com/259190f25a4c48249a6e3be1e2a19fc6/7efceeb55c3c916b11e49534dbe39546.jpg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extLst>
                  <a:ext uri="{0D108BD9-81ED-4DB2-BD59-A6C34878D82A}">
                    <a16:rowId xmlns:a16="http://schemas.microsoft.com/office/drawing/2014/main" val="3588159150"/>
                  </a:ext>
                </a:extLst>
              </a:tr>
            </a:tbl>
          </a:graphicData>
        </a:graphic>
      </p:graphicFrame>
      <p:sp>
        <p:nvSpPr>
          <p:cNvPr id="4" name="Text Placeholder 3">
            <a:extLst>
              <a:ext uri="{FF2B5EF4-FFF2-40B4-BE49-F238E27FC236}">
                <a16:creationId xmlns:a16="http://schemas.microsoft.com/office/drawing/2014/main" id="{56A683D0-1D4D-4F69-8A93-F957D2140E41}"/>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0749764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B6300C-A08D-45B3-BBEF-EB16D3612F8B}"/>
              </a:ext>
            </a:extLst>
          </p:cNvPr>
          <p:cNvSpPr>
            <a:spLocks noGrp="1"/>
          </p:cNvSpPr>
          <p:nvPr>
            <p:ph type="title"/>
          </p:nvPr>
        </p:nvSpPr>
        <p:spPr/>
        <p:txBody>
          <a:bodyPr/>
          <a:lstStyle/>
          <a:p>
            <a:r>
              <a:rPr lang="en-US"/>
              <a:t>Facebook Reels Table | All profiles - 15 of 25</a:t>
            </a:r>
          </a:p>
        </p:txBody>
      </p:sp>
      <p:graphicFrame>
        <p:nvGraphicFramePr>
          <p:cNvPr id="5" name="Table Placeholder 4">
            <a:extLst>
              <a:ext uri="{FF2B5EF4-FFF2-40B4-BE49-F238E27FC236}">
                <a16:creationId xmlns:a16="http://schemas.microsoft.com/office/drawing/2014/main" id="{32E33AC6-C2EC-4766-9AAE-7D82628BF0CD}"/>
              </a:ext>
            </a:extLst>
          </p:cNvPr>
          <p:cNvGraphicFramePr>
            <a:graphicFrameLocks noGrp="1"/>
          </p:cNvGraphicFramePr>
          <p:nvPr>
            <p:ph type="tbl" sz="quarter" idx="13"/>
            <p:extLst>
              <p:ext uri="{D42A27DB-BD31-4B8C-83A1-F6EECF244321}">
                <p14:modId xmlns:p14="http://schemas.microsoft.com/office/powerpoint/2010/main" val="31942195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526126417"/>
                    </a:ext>
                  </a:extLst>
                </a:gridCol>
                <a:gridCol w="1399031">
                  <a:extLst>
                    <a:ext uri="{9D8B030D-6E8A-4147-A177-3AD203B41FA5}">
                      <a16:colId xmlns:a16="http://schemas.microsoft.com/office/drawing/2014/main" val="902487696"/>
                    </a:ext>
                  </a:extLst>
                </a:gridCol>
                <a:gridCol w="987551">
                  <a:extLst>
                    <a:ext uri="{9D8B030D-6E8A-4147-A177-3AD203B41FA5}">
                      <a16:colId xmlns:a16="http://schemas.microsoft.com/office/drawing/2014/main" val="2711207856"/>
                    </a:ext>
                  </a:extLst>
                </a:gridCol>
                <a:gridCol w="493776">
                  <a:extLst>
                    <a:ext uri="{9D8B030D-6E8A-4147-A177-3AD203B41FA5}">
                      <a16:colId xmlns:a16="http://schemas.microsoft.com/office/drawing/2014/main" val="2583926976"/>
                    </a:ext>
                  </a:extLst>
                </a:gridCol>
                <a:gridCol w="493776">
                  <a:extLst>
                    <a:ext uri="{9D8B030D-6E8A-4147-A177-3AD203B41FA5}">
                      <a16:colId xmlns:a16="http://schemas.microsoft.com/office/drawing/2014/main" val="619364453"/>
                    </a:ext>
                  </a:extLst>
                </a:gridCol>
                <a:gridCol w="493776">
                  <a:extLst>
                    <a:ext uri="{9D8B030D-6E8A-4147-A177-3AD203B41FA5}">
                      <a16:colId xmlns:a16="http://schemas.microsoft.com/office/drawing/2014/main" val="397806475"/>
                    </a:ext>
                  </a:extLst>
                </a:gridCol>
                <a:gridCol w="493776">
                  <a:extLst>
                    <a:ext uri="{9D8B030D-6E8A-4147-A177-3AD203B41FA5}">
                      <a16:colId xmlns:a16="http://schemas.microsoft.com/office/drawing/2014/main" val="728408214"/>
                    </a:ext>
                  </a:extLst>
                </a:gridCol>
                <a:gridCol w="493776">
                  <a:extLst>
                    <a:ext uri="{9D8B030D-6E8A-4147-A177-3AD203B41FA5}">
                      <a16:colId xmlns:a16="http://schemas.microsoft.com/office/drawing/2014/main" val="2148354291"/>
                    </a:ext>
                  </a:extLst>
                </a:gridCol>
                <a:gridCol w="493776">
                  <a:extLst>
                    <a:ext uri="{9D8B030D-6E8A-4147-A177-3AD203B41FA5}">
                      <a16:colId xmlns:a16="http://schemas.microsoft.com/office/drawing/2014/main" val="2086124414"/>
                    </a:ext>
                  </a:extLst>
                </a:gridCol>
                <a:gridCol w="493776">
                  <a:extLst>
                    <a:ext uri="{9D8B030D-6E8A-4147-A177-3AD203B41FA5}">
                      <a16:colId xmlns:a16="http://schemas.microsoft.com/office/drawing/2014/main" val="1544464800"/>
                    </a:ext>
                  </a:extLst>
                </a:gridCol>
                <a:gridCol w="493776">
                  <a:extLst>
                    <a:ext uri="{9D8B030D-6E8A-4147-A177-3AD203B41FA5}">
                      <a16:colId xmlns:a16="http://schemas.microsoft.com/office/drawing/2014/main" val="14960582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839508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- 2026-06-21 12:51:30</a:t>
                      </a:r>
                      <a:r>
                        <a:rPr kumimoji="0" lang="en-US" sz="1000" b="0" i="0" u="none" strike="noStrike" kern="1200" cap="none" spc="0" normalizeH="0" baseline="0" noProof="0">
                          <a:ln>
                            <a:noFill/>
                          </a:ln>
                          <a:solidFill>
                            <a:prstClr val="black"/>
                          </a:solidFill>
                          <a:effectLst/>
                          <a:uLnTx/>
                          <a:uFillTx/>
                          <a:latin typeface="Calibri"/>
                          <a:ea typeface="+mn-ea"/>
                          <a:cs typeface="+mn-cs"/>
                        </a:rPr>
                        <a:t>
 He doesn’t just want to be like you, he wants to ride like you.
Thank you to all the fathers who guide us, protect us, and teach us what it truly means to #MakeLifeARide.
Happy Father’s Day to the ultimate role models!
#BMWMotorrad 
@ bmwmotorrad_my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https://quintly-eu-image-storage.s3.amazonaws.com/259190f25a4c48249a6e3be1e2a19fc6/faa86ab8434f05f3a847e88b39c2feca.jpg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a:t>
                      </a:r>
                    </a:p>
                  </a:txBody>
                  <a:tcPr/>
                </a:tc>
                <a:extLst>
                  <a:ext uri="{0D108BD9-81ED-4DB2-BD59-A6C34878D82A}">
                    <a16:rowId xmlns:a16="http://schemas.microsoft.com/office/drawing/2014/main" val="3640928232"/>
                  </a:ext>
                </a:extLst>
              </a:tr>
            </a:tbl>
          </a:graphicData>
        </a:graphic>
      </p:graphicFrame>
      <p:sp>
        <p:nvSpPr>
          <p:cNvPr id="4" name="Text Placeholder 3">
            <a:extLst>
              <a:ext uri="{FF2B5EF4-FFF2-40B4-BE49-F238E27FC236}">
                <a16:creationId xmlns:a16="http://schemas.microsoft.com/office/drawing/2014/main" id="{44173E74-3141-4A6D-8E3F-FF7985640F95}"/>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81496294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4CC3AD-26D8-48A0-9DC9-A83445429BAD}"/>
              </a:ext>
            </a:extLst>
          </p:cNvPr>
          <p:cNvSpPr>
            <a:spLocks noGrp="1"/>
          </p:cNvSpPr>
          <p:nvPr>
            <p:ph type="title"/>
          </p:nvPr>
        </p:nvSpPr>
        <p:spPr/>
        <p:txBody>
          <a:bodyPr/>
          <a:lstStyle/>
          <a:p>
            <a:r>
              <a:rPr lang="en-US"/>
              <a:t>Facebook Reels Table | All profiles - 16 of 25</a:t>
            </a:r>
          </a:p>
        </p:txBody>
      </p:sp>
      <p:graphicFrame>
        <p:nvGraphicFramePr>
          <p:cNvPr id="5" name="Table Placeholder 4">
            <a:extLst>
              <a:ext uri="{FF2B5EF4-FFF2-40B4-BE49-F238E27FC236}">
                <a16:creationId xmlns:a16="http://schemas.microsoft.com/office/drawing/2014/main" id="{4B0251C2-BD07-4BA2-88AF-8CC676BE8A6B}"/>
              </a:ext>
            </a:extLst>
          </p:cNvPr>
          <p:cNvGraphicFramePr>
            <a:graphicFrameLocks noGrp="1"/>
          </p:cNvGraphicFramePr>
          <p:nvPr>
            <p:ph type="tbl" sz="quarter" idx="13"/>
            <p:extLst>
              <p:ext uri="{D42A27DB-BD31-4B8C-83A1-F6EECF244321}">
                <p14:modId xmlns:p14="http://schemas.microsoft.com/office/powerpoint/2010/main" val="38694070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622376579"/>
                    </a:ext>
                  </a:extLst>
                </a:gridCol>
                <a:gridCol w="1399031">
                  <a:extLst>
                    <a:ext uri="{9D8B030D-6E8A-4147-A177-3AD203B41FA5}">
                      <a16:colId xmlns:a16="http://schemas.microsoft.com/office/drawing/2014/main" val="3066712104"/>
                    </a:ext>
                  </a:extLst>
                </a:gridCol>
                <a:gridCol w="987551">
                  <a:extLst>
                    <a:ext uri="{9D8B030D-6E8A-4147-A177-3AD203B41FA5}">
                      <a16:colId xmlns:a16="http://schemas.microsoft.com/office/drawing/2014/main" val="2250522833"/>
                    </a:ext>
                  </a:extLst>
                </a:gridCol>
                <a:gridCol w="493776">
                  <a:extLst>
                    <a:ext uri="{9D8B030D-6E8A-4147-A177-3AD203B41FA5}">
                      <a16:colId xmlns:a16="http://schemas.microsoft.com/office/drawing/2014/main" val="3905728260"/>
                    </a:ext>
                  </a:extLst>
                </a:gridCol>
                <a:gridCol w="493776">
                  <a:extLst>
                    <a:ext uri="{9D8B030D-6E8A-4147-A177-3AD203B41FA5}">
                      <a16:colId xmlns:a16="http://schemas.microsoft.com/office/drawing/2014/main" val="286208321"/>
                    </a:ext>
                  </a:extLst>
                </a:gridCol>
                <a:gridCol w="493776">
                  <a:extLst>
                    <a:ext uri="{9D8B030D-6E8A-4147-A177-3AD203B41FA5}">
                      <a16:colId xmlns:a16="http://schemas.microsoft.com/office/drawing/2014/main" val="3538185865"/>
                    </a:ext>
                  </a:extLst>
                </a:gridCol>
                <a:gridCol w="493776">
                  <a:extLst>
                    <a:ext uri="{9D8B030D-6E8A-4147-A177-3AD203B41FA5}">
                      <a16:colId xmlns:a16="http://schemas.microsoft.com/office/drawing/2014/main" val="531041405"/>
                    </a:ext>
                  </a:extLst>
                </a:gridCol>
                <a:gridCol w="493776">
                  <a:extLst>
                    <a:ext uri="{9D8B030D-6E8A-4147-A177-3AD203B41FA5}">
                      <a16:colId xmlns:a16="http://schemas.microsoft.com/office/drawing/2014/main" val="3571655924"/>
                    </a:ext>
                  </a:extLst>
                </a:gridCol>
                <a:gridCol w="493776">
                  <a:extLst>
                    <a:ext uri="{9D8B030D-6E8A-4147-A177-3AD203B41FA5}">
                      <a16:colId xmlns:a16="http://schemas.microsoft.com/office/drawing/2014/main" val="1102346557"/>
                    </a:ext>
                  </a:extLst>
                </a:gridCol>
                <a:gridCol w="493776">
                  <a:extLst>
                    <a:ext uri="{9D8B030D-6E8A-4147-A177-3AD203B41FA5}">
                      <a16:colId xmlns:a16="http://schemas.microsoft.com/office/drawing/2014/main" val="1389559208"/>
                    </a:ext>
                  </a:extLst>
                </a:gridCol>
                <a:gridCol w="493776">
                  <a:extLst>
                    <a:ext uri="{9D8B030D-6E8A-4147-A177-3AD203B41FA5}">
                      <a16:colId xmlns:a16="http://schemas.microsoft.com/office/drawing/2014/main" val="16871667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549907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- 2026-06-15 05:48:10</a:t>
                      </a:r>
                      <a:r>
                        <a:rPr kumimoji="0" lang="en-US" sz="1000" b="0" i="0" u="none" strike="noStrike" kern="1200" cap="none" spc="0" normalizeH="0" baseline="0" noProof="0">
                          <a:ln>
                            <a:noFill/>
                          </a:ln>
                          <a:solidFill>
                            <a:prstClr val="black"/>
                          </a:solidFill>
                          <a:effectLst/>
                          <a:uLnTx/>
                          <a:uFillTx/>
                          <a:latin typeface="Calibri"/>
                          <a:ea typeface="+mn-ea"/>
                          <a:cs typeface="+mn-cs"/>
                        </a:rPr>
                        <a:t>
 Hold, pause and comment your shade of thrill! Let’s hear it 👇
#MakeLifeARide #BMWMotorrad #BMWR1300GSA
@ bmwmotorrad_in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https://quintly-eu-image-storage.s3.amazonaws.com/259190f25a4c48249a6e3be1e2a19fc6/661581b3c8e262702241ee7ee85c8506.jpg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extLst>
                  <a:ext uri="{0D108BD9-81ED-4DB2-BD59-A6C34878D82A}">
                    <a16:rowId xmlns:a16="http://schemas.microsoft.com/office/drawing/2014/main" val="4204521204"/>
                  </a:ext>
                </a:extLst>
              </a:tr>
            </a:tbl>
          </a:graphicData>
        </a:graphic>
      </p:graphicFrame>
      <p:sp>
        <p:nvSpPr>
          <p:cNvPr id="4" name="Text Placeholder 3">
            <a:extLst>
              <a:ext uri="{FF2B5EF4-FFF2-40B4-BE49-F238E27FC236}">
                <a16:creationId xmlns:a16="http://schemas.microsoft.com/office/drawing/2014/main" id="{6ACF5A3A-62E9-4B6B-BF71-69D47383DCBA}"/>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61594250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7907C-0D60-4F11-BE19-B596C68A622C}"/>
              </a:ext>
            </a:extLst>
          </p:cNvPr>
          <p:cNvSpPr>
            <a:spLocks noGrp="1"/>
          </p:cNvSpPr>
          <p:nvPr>
            <p:ph type="title"/>
          </p:nvPr>
        </p:nvSpPr>
        <p:spPr/>
        <p:txBody>
          <a:bodyPr/>
          <a:lstStyle/>
          <a:p>
            <a:r>
              <a:rPr lang="en-US"/>
              <a:t>Facebook Reels Table | All profiles - 17 of 25</a:t>
            </a:r>
          </a:p>
        </p:txBody>
      </p:sp>
      <p:graphicFrame>
        <p:nvGraphicFramePr>
          <p:cNvPr id="5" name="Table Placeholder 4">
            <a:extLst>
              <a:ext uri="{FF2B5EF4-FFF2-40B4-BE49-F238E27FC236}">
                <a16:creationId xmlns:a16="http://schemas.microsoft.com/office/drawing/2014/main" id="{401EE068-A2F6-4249-B0E4-0F87854A0E9A}"/>
              </a:ext>
            </a:extLst>
          </p:cNvPr>
          <p:cNvGraphicFramePr>
            <a:graphicFrameLocks noGrp="1"/>
          </p:cNvGraphicFramePr>
          <p:nvPr>
            <p:ph type="tbl" sz="quarter" idx="13"/>
            <p:extLst>
              <p:ext uri="{D42A27DB-BD31-4B8C-83A1-F6EECF244321}">
                <p14:modId xmlns:p14="http://schemas.microsoft.com/office/powerpoint/2010/main" val="24810667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557630439"/>
                    </a:ext>
                  </a:extLst>
                </a:gridCol>
                <a:gridCol w="1399031">
                  <a:extLst>
                    <a:ext uri="{9D8B030D-6E8A-4147-A177-3AD203B41FA5}">
                      <a16:colId xmlns:a16="http://schemas.microsoft.com/office/drawing/2014/main" val="1220536316"/>
                    </a:ext>
                  </a:extLst>
                </a:gridCol>
                <a:gridCol w="987551">
                  <a:extLst>
                    <a:ext uri="{9D8B030D-6E8A-4147-A177-3AD203B41FA5}">
                      <a16:colId xmlns:a16="http://schemas.microsoft.com/office/drawing/2014/main" val="3724131425"/>
                    </a:ext>
                  </a:extLst>
                </a:gridCol>
                <a:gridCol w="493776">
                  <a:extLst>
                    <a:ext uri="{9D8B030D-6E8A-4147-A177-3AD203B41FA5}">
                      <a16:colId xmlns:a16="http://schemas.microsoft.com/office/drawing/2014/main" val="2419652187"/>
                    </a:ext>
                  </a:extLst>
                </a:gridCol>
                <a:gridCol w="493776">
                  <a:extLst>
                    <a:ext uri="{9D8B030D-6E8A-4147-A177-3AD203B41FA5}">
                      <a16:colId xmlns:a16="http://schemas.microsoft.com/office/drawing/2014/main" val="1065889968"/>
                    </a:ext>
                  </a:extLst>
                </a:gridCol>
                <a:gridCol w="493776">
                  <a:extLst>
                    <a:ext uri="{9D8B030D-6E8A-4147-A177-3AD203B41FA5}">
                      <a16:colId xmlns:a16="http://schemas.microsoft.com/office/drawing/2014/main" val="855850049"/>
                    </a:ext>
                  </a:extLst>
                </a:gridCol>
                <a:gridCol w="493776">
                  <a:extLst>
                    <a:ext uri="{9D8B030D-6E8A-4147-A177-3AD203B41FA5}">
                      <a16:colId xmlns:a16="http://schemas.microsoft.com/office/drawing/2014/main" val="75996181"/>
                    </a:ext>
                  </a:extLst>
                </a:gridCol>
                <a:gridCol w="493776">
                  <a:extLst>
                    <a:ext uri="{9D8B030D-6E8A-4147-A177-3AD203B41FA5}">
                      <a16:colId xmlns:a16="http://schemas.microsoft.com/office/drawing/2014/main" val="1752890238"/>
                    </a:ext>
                  </a:extLst>
                </a:gridCol>
                <a:gridCol w="493776">
                  <a:extLst>
                    <a:ext uri="{9D8B030D-6E8A-4147-A177-3AD203B41FA5}">
                      <a16:colId xmlns:a16="http://schemas.microsoft.com/office/drawing/2014/main" val="1047442461"/>
                    </a:ext>
                  </a:extLst>
                </a:gridCol>
                <a:gridCol w="493776">
                  <a:extLst>
                    <a:ext uri="{9D8B030D-6E8A-4147-A177-3AD203B41FA5}">
                      <a16:colId xmlns:a16="http://schemas.microsoft.com/office/drawing/2014/main" val="1915871422"/>
                    </a:ext>
                  </a:extLst>
                </a:gridCol>
                <a:gridCol w="493776">
                  <a:extLst>
                    <a:ext uri="{9D8B030D-6E8A-4147-A177-3AD203B41FA5}">
                      <a16:colId xmlns:a16="http://schemas.microsoft.com/office/drawing/2014/main" val="19720019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732923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- 2026-06-13 07:00:45</a:t>
                      </a:r>
                      <a:r>
                        <a:rPr kumimoji="0" lang="en-US" sz="1000" b="0" i="0" u="none" strike="noStrike" kern="1200" cap="none" spc="0" normalizeH="0" baseline="0" noProof="0">
                          <a:ln>
                            <a:noFill/>
                          </a:ln>
                          <a:solidFill>
                            <a:prstClr val="black"/>
                          </a:solidFill>
                          <a:effectLst/>
                          <a:uLnTx/>
                          <a:uFillTx/>
                          <a:latin typeface="Calibri"/>
                          <a:ea typeface="+mn-ea"/>
                          <a:cs typeface="+mn-cs"/>
                        </a:rPr>
                        <a:t>
 Some motorcycles try too hard to look cool.
The BMW R 12 doesn’t need to.
Air-cooled boxer character.
Relaxed ergonomics.
Timeless attitude.
It reminds you why riding mattered before screens, statistics, and riding modes took over.
#MakeLifeARide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https://quintly-eu-image-storage.s3.amazonaws.com/259190f25a4c48249a6e3be1e2a19fc6/82d2752181e7a58fb360306e66f9a0d9.jpg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a:t>
                      </a:r>
                    </a:p>
                  </a:txBody>
                  <a:tcPr/>
                </a:tc>
                <a:extLst>
                  <a:ext uri="{0D108BD9-81ED-4DB2-BD59-A6C34878D82A}">
                    <a16:rowId xmlns:a16="http://schemas.microsoft.com/office/drawing/2014/main" val="1473369391"/>
                  </a:ext>
                </a:extLst>
              </a:tr>
            </a:tbl>
          </a:graphicData>
        </a:graphic>
      </p:graphicFrame>
      <p:sp>
        <p:nvSpPr>
          <p:cNvPr id="4" name="Text Placeholder 3">
            <a:extLst>
              <a:ext uri="{FF2B5EF4-FFF2-40B4-BE49-F238E27FC236}">
                <a16:creationId xmlns:a16="http://schemas.microsoft.com/office/drawing/2014/main" id="{3896D352-62C1-4178-975D-077B4ACA8F78}"/>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87822574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261B6-5A3B-4E7C-9DEF-68D366980BBF}"/>
              </a:ext>
            </a:extLst>
          </p:cNvPr>
          <p:cNvSpPr>
            <a:spLocks noGrp="1"/>
          </p:cNvSpPr>
          <p:nvPr>
            <p:ph type="title"/>
          </p:nvPr>
        </p:nvSpPr>
        <p:spPr/>
        <p:txBody>
          <a:bodyPr/>
          <a:lstStyle/>
          <a:p>
            <a:r>
              <a:rPr lang="en-US"/>
              <a:t>Facebook Reels Table | All profiles - 18 of 25</a:t>
            </a:r>
          </a:p>
        </p:txBody>
      </p:sp>
      <p:graphicFrame>
        <p:nvGraphicFramePr>
          <p:cNvPr id="5" name="Table Placeholder 4">
            <a:extLst>
              <a:ext uri="{FF2B5EF4-FFF2-40B4-BE49-F238E27FC236}">
                <a16:creationId xmlns:a16="http://schemas.microsoft.com/office/drawing/2014/main" id="{B194BBF4-7914-45BB-BA7F-5CA2FE4D932D}"/>
              </a:ext>
            </a:extLst>
          </p:cNvPr>
          <p:cNvGraphicFramePr>
            <a:graphicFrameLocks noGrp="1"/>
          </p:cNvGraphicFramePr>
          <p:nvPr>
            <p:ph type="tbl" sz="quarter" idx="13"/>
            <p:extLst>
              <p:ext uri="{D42A27DB-BD31-4B8C-83A1-F6EECF244321}">
                <p14:modId xmlns:p14="http://schemas.microsoft.com/office/powerpoint/2010/main" val="6332954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634143134"/>
                    </a:ext>
                  </a:extLst>
                </a:gridCol>
                <a:gridCol w="1399031">
                  <a:extLst>
                    <a:ext uri="{9D8B030D-6E8A-4147-A177-3AD203B41FA5}">
                      <a16:colId xmlns:a16="http://schemas.microsoft.com/office/drawing/2014/main" val="366109644"/>
                    </a:ext>
                  </a:extLst>
                </a:gridCol>
                <a:gridCol w="987551">
                  <a:extLst>
                    <a:ext uri="{9D8B030D-6E8A-4147-A177-3AD203B41FA5}">
                      <a16:colId xmlns:a16="http://schemas.microsoft.com/office/drawing/2014/main" val="2106162542"/>
                    </a:ext>
                  </a:extLst>
                </a:gridCol>
                <a:gridCol w="493776">
                  <a:extLst>
                    <a:ext uri="{9D8B030D-6E8A-4147-A177-3AD203B41FA5}">
                      <a16:colId xmlns:a16="http://schemas.microsoft.com/office/drawing/2014/main" val="4258382610"/>
                    </a:ext>
                  </a:extLst>
                </a:gridCol>
                <a:gridCol w="493776">
                  <a:extLst>
                    <a:ext uri="{9D8B030D-6E8A-4147-A177-3AD203B41FA5}">
                      <a16:colId xmlns:a16="http://schemas.microsoft.com/office/drawing/2014/main" val="875924874"/>
                    </a:ext>
                  </a:extLst>
                </a:gridCol>
                <a:gridCol w="493776">
                  <a:extLst>
                    <a:ext uri="{9D8B030D-6E8A-4147-A177-3AD203B41FA5}">
                      <a16:colId xmlns:a16="http://schemas.microsoft.com/office/drawing/2014/main" val="2101785513"/>
                    </a:ext>
                  </a:extLst>
                </a:gridCol>
                <a:gridCol w="493776">
                  <a:extLst>
                    <a:ext uri="{9D8B030D-6E8A-4147-A177-3AD203B41FA5}">
                      <a16:colId xmlns:a16="http://schemas.microsoft.com/office/drawing/2014/main" val="487886567"/>
                    </a:ext>
                  </a:extLst>
                </a:gridCol>
                <a:gridCol w="493776">
                  <a:extLst>
                    <a:ext uri="{9D8B030D-6E8A-4147-A177-3AD203B41FA5}">
                      <a16:colId xmlns:a16="http://schemas.microsoft.com/office/drawing/2014/main" val="2459198975"/>
                    </a:ext>
                  </a:extLst>
                </a:gridCol>
                <a:gridCol w="493776">
                  <a:extLst>
                    <a:ext uri="{9D8B030D-6E8A-4147-A177-3AD203B41FA5}">
                      <a16:colId xmlns:a16="http://schemas.microsoft.com/office/drawing/2014/main" val="3007679582"/>
                    </a:ext>
                  </a:extLst>
                </a:gridCol>
                <a:gridCol w="493776">
                  <a:extLst>
                    <a:ext uri="{9D8B030D-6E8A-4147-A177-3AD203B41FA5}">
                      <a16:colId xmlns:a16="http://schemas.microsoft.com/office/drawing/2014/main" val="501547243"/>
                    </a:ext>
                  </a:extLst>
                </a:gridCol>
                <a:gridCol w="493776">
                  <a:extLst>
                    <a:ext uri="{9D8B030D-6E8A-4147-A177-3AD203B41FA5}">
                      <a16:colId xmlns:a16="http://schemas.microsoft.com/office/drawing/2014/main" val="3667072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306142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- 2026-06-08 15:17:01</a:t>
                      </a:r>
                      <a:r>
                        <a:rPr kumimoji="0" lang="en-US" sz="1000" b="0" i="0" u="none" strike="noStrike" kern="1200" cap="none" spc="0" normalizeH="0" baseline="0" noProof="0">
                          <a:ln>
                            <a:noFill/>
                          </a:ln>
                          <a:solidFill>
                            <a:prstClr val="black"/>
                          </a:solidFill>
                          <a:effectLst/>
                          <a:uLnTx/>
                          <a:uFillTx/>
                          <a:latin typeface="Calibri"/>
                          <a:ea typeface="+mn-ea"/>
                          <a:cs typeface="+mn-cs"/>
                        </a:rPr>
                        <a:t>
 This price isn’t for everyone. It physically can’t be.
100 units. That’s the cap ⚡️ Get moving.
Visit https://tinyurl.com/5bknu7zn to learn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https://quintly-eu-image-storage.s3.amazonaws.com/259190f25a4c48249a6e3be1e2a19fc6/7efceeb55c3c916b11e49534dbe39546.jpg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176</a:t>
                      </a:r>
                    </a:p>
                  </a:txBody>
                  <a:tcPr/>
                </a:tc>
                <a:extLst>
                  <a:ext uri="{0D108BD9-81ED-4DB2-BD59-A6C34878D82A}">
                    <a16:rowId xmlns:a16="http://schemas.microsoft.com/office/drawing/2014/main" val="3889155251"/>
                  </a:ext>
                </a:extLst>
              </a:tr>
            </a:tbl>
          </a:graphicData>
        </a:graphic>
      </p:graphicFrame>
      <p:sp>
        <p:nvSpPr>
          <p:cNvPr id="4" name="Text Placeholder 3">
            <a:extLst>
              <a:ext uri="{FF2B5EF4-FFF2-40B4-BE49-F238E27FC236}">
                <a16:creationId xmlns:a16="http://schemas.microsoft.com/office/drawing/2014/main" id="{540B7854-71DC-4FE5-8DA0-BB9E31BE5154}"/>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7891583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AC678E-21CD-43A7-91A1-8879812B3D6F}"/>
              </a:ext>
            </a:extLst>
          </p:cNvPr>
          <p:cNvSpPr>
            <a:spLocks noGrp="1"/>
          </p:cNvSpPr>
          <p:nvPr>
            <p:ph type="title"/>
          </p:nvPr>
        </p:nvSpPr>
        <p:spPr/>
        <p:txBody>
          <a:bodyPr/>
          <a:lstStyle/>
          <a:p>
            <a:r>
              <a:rPr lang="en-US"/>
              <a:t>Facebook Reels Table | All profiles - 19 of 25</a:t>
            </a:r>
          </a:p>
        </p:txBody>
      </p:sp>
      <p:graphicFrame>
        <p:nvGraphicFramePr>
          <p:cNvPr id="5" name="Table Placeholder 4">
            <a:extLst>
              <a:ext uri="{FF2B5EF4-FFF2-40B4-BE49-F238E27FC236}">
                <a16:creationId xmlns:a16="http://schemas.microsoft.com/office/drawing/2014/main" id="{E7FBBD6E-4549-4300-90C6-66BB068645F7}"/>
              </a:ext>
            </a:extLst>
          </p:cNvPr>
          <p:cNvGraphicFramePr>
            <a:graphicFrameLocks noGrp="1"/>
          </p:cNvGraphicFramePr>
          <p:nvPr>
            <p:ph type="tbl" sz="quarter" idx="13"/>
            <p:extLst>
              <p:ext uri="{D42A27DB-BD31-4B8C-83A1-F6EECF244321}">
                <p14:modId xmlns:p14="http://schemas.microsoft.com/office/powerpoint/2010/main" val="23226490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970690908"/>
                    </a:ext>
                  </a:extLst>
                </a:gridCol>
                <a:gridCol w="1399031">
                  <a:extLst>
                    <a:ext uri="{9D8B030D-6E8A-4147-A177-3AD203B41FA5}">
                      <a16:colId xmlns:a16="http://schemas.microsoft.com/office/drawing/2014/main" val="3266874305"/>
                    </a:ext>
                  </a:extLst>
                </a:gridCol>
                <a:gridCol w="987551">
                  <a:extLst>
                    <a:ext uri="{9D8B030D-6E8A-4147-A177-3AD203B41FA5}">
                      <a16:colId xmlns:a16="http://schemas.microsoft.com/office/drawing/2014/main" val="3601236261"/>
                    </a:ext>
                  </a:extLst>
                </a:gridCol>
                <a:gridCol w="493776">
                  <a:extLst>
                    <a:ext uri="{9D8B030D-6E8A-4147-A177-3AD203B41FA5}">
                      <a16:colId xmlns:a16="http://schemas.microsoft.com/office/drawing/2014/main" val="2312507713"/>
                    </a:ext>
                  </a:extLst>
                </a:gridCol>
                <a:gridCol w="493776">
                  <a:extLst>
                    <a:ext uri="{9D8B030D-6E8A-4147-A177-3AD203B41FA5}">
                      <a16:colId xmlns:a16="http://schemas.microsoft.com/office/drawing/2014/main" val="2684042619"/>
                    </a:ext>
                  </a:extLst>
                </a:gridCol>
                <a:gridCol w="493776">
                  <a:extLst>
                    <a:ext uri="{9D8B030D-6E8A-4147-A177-3AD203B41FA5}">
                      <a16:colId xmlns:a16="http://schemas.microsoft.com/office/drawing/2014/main" val="1000697762"/>
                    </a:ext>
                  </a:extLst>
                </a:gridCol>
                <a:gridCol w="493776">
                  <a:extLst>
                    <a:ext uri="{9D8B030D-6E8A-4147-A177-3AD203B41FA5}">
                      <a16:colId xmlns:a16="http://schemas.microsoft.com/office/drawing/2014/main" val="4236787696"/>
                    </a:ext>
                  </a:extLst>
                </a:gridCol>
                <a:gridCol w="493776">
                  <a:extLst>
                    <a:ext uri="{9D8B030D-6E8A-4147-A177-3AD203B41FA5}">
                      <a16:colId xmlns:a16="http://schemas.microsoft.com/office/drawing/2014/main" val="2288436851"/>
                    </a:ext>
                  </a:extLst>
                </a:gridCol>
                <a:gridCol w="493776">
                  <a:extLst>
                    <a:ext uri="{9D8B030D-6E8A-4147-A177-3AD203B41FA5}">
                      <a16:colId xmlns:a16="http://schemas.microsoft.com/office/drawing/2014/main" val="4089363179"/>
                    </a:ext>
                  </a:extLst>
                </a:gridCol>
                <a:gridCol w="493776">
                  <a:extLst>
                    <a:ext uri="{9D8B030D-6E8A-4147-A177-3AD203B41FA5}">
                      <a16:colId xmlns:a16="http://schemas.microsoft.com/office/drawing/2014/main" val="2845261299"/>
                    </a:ext>
                  </a:extLst>
                </a:gridCol>
                <a:gridCol w="493776">
                  <a:extLst>
                    <a:ext uri="{9D8B030D-6E8A-4147-A177-3AD203B41FA5}">
                      <a16:colId xmlns:a16="http://schemas.microsoft.com/office/drawing/2014/main" val="1680942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6642574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- 2026-06-05 06:49:50</a:t>
                      </a:r>
                      <a:r>
                        <a:rPr kumimoji="0" lang="en-US" sz="1000" b="0" i="0" u="none" strike="noStrike" kern="1200" cap="none" spc="0" normalizeH="0" baseline="0" noProof="0">
                          <a:ln>
                            <a:noFill/>
                          </a:ln>
                          <a:solidFill>
                            <a:prstClr val="black"/>
                          </a:solidFill>
                          <a:effectLst/>
                          <a:uLnTx/>
                          <a:uFillTx/>
                          <a:latin typeface="Calibri"/>
                          <a:ea typeface="+mn-ea"/>
                          <a:cs typeface="+mn-cs"/>
                        </a:rPr>
                        <a:t>
 Smoothest exit you will see today, guaranteed. 👏 @endurak666_
Don't try this at home!
#MakeLifeARide #R12GS #BMWMotorrad
__
The vehicles shown may feature modifications, including visible and invisible parts, equipped with accessories from third-party suppliers and/or components that are neither manufactured, distributed, nor tested by BMW. The BMW Group accepts no liability for the installation, characteristics, or use of these components. ATTENTION: The installation of third-party accessories, whether visible or invisible, may also impair the riding characteristics! Riding modified vehicles and/or vehicles with the installation of the foreign parts shown here is entirely at your own risk.
Professional rider on closed 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https://quintly-eu-image-storage.s3.amazonaws.com/259190f25a4c48249a6e3be1e2a19fc6/12d44435800c4b8e4ceca1ab3d18b9a9.jpg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9632</a:t>
                      </a:r>
                    </a:p>
                  </a:txBody>
                  <a:tcPr/>
                </a:tc>
                <a:extLst>
                  <a:ext uri="{0D108BD9-81ED-4DB2-BD59-A6C34878D82A}">
                    <a16:rowId xmlns:a16="http://schemas.microsoft.com/office/drawing/2014/main" val="3857010636"/>
                  </a:ext>
                </a:extLst>
              </a:tr>
            </a:tbl>
          </a:graphicData>
        </a:graphic>
      </p:graphicFrame>
      <p:sp>
        <p:nvSpPr>
          <p:cNvPr id="4" name="Text Placeholder 3">
            <a:extLst>
              <a:ext uri="{FF2B5EF4-FFF2-40B4-BE49-F238E27FC236}">
                <a16:creationId xmlns:a16="http://schemas.microsoft.com/office/drawing/2014/main" id="{633440AB-BFA1-4B62-B3D5-4FFCBC5298A1}"/>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0924104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D94FFF-E071-480D-AB7B-575B9457714B}"/>
              </a:ext>
            </a:extLst>
          </p:cNvPr>
          <p:cNvSpPr>
            <a:spLocks noGrp="1"/>
          </p:cNvSpPr>
          <p:nvPr>
            <p:ph type="title"/>
          </p:nvPr>
        </p:nvSpPr>
        <p:spPr/>
        <p:txBody>
          <a:bodyPr/>
          <a:lstStyle/>
          <a:p>
            <a:r>
              <a:rPr lang="en-US"/>
              <a:t>Facebook Reels Table | All profiles - 20 of 25</a:t>
            </a:r>
          </a:p>
        </p:txBody>
      </p:sp>
      <p:graphicFrame>
        <p:nvGraphicFramePr>
          <p:cNvPr id="5" name="Table Placeholder 4">
            <a:extLst>
              <a:ext uri="{FF2B5EF4-FFF2-40B4-BE49-F238E27FC236}">
                <a16:creationId xmlns:a16="http://schemas.microsoft.com/office/drawing/2014/main" id="{A832790E-5506-4B25-B65B-DE53EA8A449B}"/>
              </a:ext>
            </a:extLst>
          </p:cNvPr>
          <p:cNvGraphicFramePr>
            <a:graphicFrameLocks noGrp="1"/>
          </p:cNvGraphicFramePr>
          <p:nvPr>
            <p:ph type="tbl" sz="quarter" idx="13"/>
            <p:extLst>
              <p:ext uri="{D42A27DB-BD31-4B8C-83A1-F6EECF244321}">
                <p14:modId xmlns:p14="http://schemas.microsoft.com/office/powerpoint/2010/main" val="431541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40677771"/>
                    </a:ext>
                  </a:extLst>
                </a:gridCol>
                <a:gridCol w="1399031">
                  <a:extLst>
                    <a:ext uri="{9D8B030D-6E8A-4147-A177-3AD203B41FA5}">
                      <a16:colId xmlns:a16="http://schemas.microsoft.com/office/drawing/2014/main" val="3047748740"/>
                    </a:ext>
                  </a:extLst>
                </a:gridCol>
                <a:gridCol w="987551">
                  <a:extLst>
                    <a:ext uri="{9D8B030D-6E8A-4147-A177-3AD203B41FA5}">
                      <a16:colId xmlns:a16="http://schemas.microsoft.com/office/drawing/2014/main" val="3429177293"/>
                    </a:ext>
                  </a:extLst>
                </a:gridCol>
                <a:gridCol w="493776">
                  <a:extLst>
                    <a:ext uri="{9D8B030D-6E8A-4147-A177-3AD203B41FA5}">
                      <a16:colId xmlns:a16="http://schemas.microsoft.com/office/drawing/2014/main" val="635929511"/>
                    </a:ext>
                  </a:extLst>
                </a:gridCol>
                <a:gridCol w="493776">
                  <a:extLst>
                    <a:ext uri="{9D8B030D-6E8A-4147-A177-3AD203B41FA5}">
                      <a16:colId xmlns:a16="http://schemas.microsoft.com/office/drawing/2014/main" val="373574715"/>
                    </a:ext>
                  </a:extLst>
                </a:gridCol>
                <a:gridCol w="493776">
                  <a:extLst>
                    <a:ext uri="{9D8B030D-6E8A-4147-A177-3AD203B41FA5}">
                      <a16:colId xmlns:a16="http://schemas.microsoft.com/office/drawing/2014/main" val="4168543013"/>
                    </a:ext>
                  </a:extLst>
                </a:gridCol>
                <a:gridCol w="493776">
                  <a:extLst>
                    <a:ext uri="{9D8B030D-6E8A-4147-A177-3AD203B41FA5}">
                      <a16:colId xmlns:a16="http://schemas.microsoft.com/office/drawing/2014/main" val="893747173"/>
                    </a:ext>
                  </a:extLst>
                </a:gridCol>
                <a:gridCol w="493776">
                  <a:extLst>
                    <a:ext uri="{9D8B030D-6E8A-4147-A177-3AD203B41FA5}">
                      <a16:colId xmlns:a16="http://schemas.microsoft.com/office/drawing/2014/main" val="541408435"/>
                    </a:ext>
                  </a:extLst>
                </a:gridCol>
                <a:gridCol w="493776">
                  <a:extLst>
                    <a:ext uri="{9D8B030D-6E8A-4147-A177-3AD203B41FA5}">
                      <a16:colId xmlns:a16="http://schemas.microsoft.com/office/drawing/2014/main" val="744670813"/>
                    </a:ext>
                  </a:extLst>
                </a:gridCol>
                <a:gridCol w="493776">
                  <a:extLst>
                    <a:ext uri="{9D8B030D-6E8A-4147-A177-3AD203B41FA5}">
                      <a16:colId xmlns:a16="http://schemas.microsoft.com/office/drawing/2014/main" val="1306856298"/>
                    </a:ext>
                  </a:extLst>
                </a:gridCol>
                <a:gridCol w="493776">
                  <a:extLst>
                    <a:ext uri="{9D8B030D-6E8A-4147-A177-3AD203B41FA5}">
                      <a16:colId xmlns:a16="http://schemas.microsoft.com/office/drawing/2014/main" val="1666669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18282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- 2026-06-01 12:05:54</a:t>
                      </a:r>
                      <a:r>
                        <a:rPr kumimoji="0" lang="en-US" sz="1000" b="0" i="0" u="none" strike="noStrike" kern="1200" cap="none" spc="0" normalizeH="0" baseline="0" noProof="0">
                          <a:ln>
                            <a:noFill/>
                          </a:ln>
                          <a:solidFill>
                            <a:prstClr val="black"/>
                          </a:solidFill>
                          <a:effectLst/>
                          <a:uLnTx/>
                          <a:uFillTx/>
                          <a:latin typeface="Calibri"/>
                          <a:ea typeface="+mn-ea"/>
                          <a:cs typeface="+mn-cs"/>
                        </a:rPr>
                        <a:t>
 Different month. Same obsession. 🔥
Riders don't really restart.
We reset with a full tank and an empty road.
#MakeLifeARide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https://quintly-eu-image-storage.s3.amazonaws.com/259190f25a4c48249a6e3be1e2a19fc6/b068de2ba32cc89af02a40bad55463a9.jpg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extLst>
                  <a:ext uri="{0D108BD9-81ED-4DB2-BD59-A6C34878D82A}">
                    <a16:rowId xmlns:a16="http://schemas.microsoft.com/office/drawing/2014/main" val="3784042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- 2026-05-30 14:56:51</a:t>
                      </a:r>
                      <a:r>
                        <a:rPr kumimoji="0" lang="en-US" sz="1000" b="0" i="0" u="none" strike="noStrike" kern="1200" cap="none" spc="0" normalizeH="0" baseline="0" noProof="0">
                          <a:ln>
                            <a:noFill/>
                          </a:ln>
                          <a:solidFill>
                            <a:prstClr val="black"/>
                          </a:solidFill>
                          <a:effectLst/>
                          <a:uLnTx/>
                          <a:uFillTx/>
                          <a:latin typeface="Calibri"/>
                          <a:ea typeface="+mn-ea"/>
                          <a:cs typeface="+mn-cs"/>
                        </a:rPr>
                        <a:t>
 Built for landscapes like this. 🔥
#MakeLifeARide #R1300GS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https://quintly-eu-image-storage.s3.amazonaws.com/259190f25a4c48249a6e3be1e2a19fc6/f71c60513df464e081053b67b4fd3de9.jpg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#R1300GS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21023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2631</a:t>
                      </a:r>
                    </a:p>
                  </a:txBody>
                  <a:tcPr/>
                </a:tc>
                <a:extLst>
                  <a:ext uri="{0D108BD9-81ED-4DB2-BD59-A6C34878D82A}">
                    <a16:rowId xmlns:a16="http://schemas.microsoft.com/office/drawing/2014/main" val="3283030463"/>
                  </a:ext>
                </a:extLst>
              </a:tr>
            </a:tbl>
          </a:graphicData>
        </a:graphic>
      </p:graphicFrame>
      <p:sp>
        <p:nvSpPr>
          <p:cNvPr id="4" name="Text Placeholder 3">
            <a:extLst>
              <a:ext uri="{FF2B5EF4-FFF2-40B4-BE49-F238E27FC236}">
                <a16:creationId xmlns:a16="http://schemas.microsoft.com/office/drawing/2014/main" id="{BB08B512-8332-4B6C-9866-56B8967646C8}"/>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76060534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85170-69A0-48EB-8359-022A3153DF87}"/>
              </a:ext>
            </a:extLst>
          </p:cNvPr>
          <p:cNvSpPr>
            <a:spLocks noGrp="1"/>
          </p:cNvSpPr>
          <p:nvPr>
            <p:ph type="title"/>
          </p:nvPr>
        </p:nvSpPr>
        <p:spPr/>
        <p:txBody>
          <a:bodyPr/>
          <a:lstStyle/>
          <a:p>
            <a:r>
              <a:rPr lang="en-US"/>
              <a:t>Facebook Reels Table | All profiles - 21 of 25</a:t>
            </a:r>
          </a:p>
        </p:txBody>
      </p:sp>
      <p:graphicFrame>
        <p:nvGraphicFramePr>
          <p:cNvPr id="5" name="Table Placeholder 4">
            <a:extLst>
              <a:ext uri="{FF2B5EF4-FFF2-40B4-BE49-F238E27FC236}">
                <a16:creationId xmlns:a16="http://schemas.microsoft.com/office/drawing/2014/main" id="{C1AC8540-1E74-4EDA-98F0-E811F4350FB2}"/>
              </a:ext>
            </a:extLst>
          </p:cNvPr>
          <p:cNvGraphicFramePr>
            <a:graphicFrameLocks noGrp="1"/>
          </p:cNvGraphicFramePr>
          <p:nvPr>
            <p:ph type="tbl" sz="quarter" idx="13"/>
            <p:extLst>
              <p:ext uri="{D42A27DB-BD31-4B8C-83A1-F6EECF244321}">
                <p14:modId xmlns:p14="http://schemas.microsoft.com/office/powerpoint/2010/main" val="33426042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108812437"/>
                    </a:ext>
                  </a:extLst>
                </a:gridCol>
                <a:gridCol w="1399031">
                  <a:extLst>
                    <a:ext uri="{9D8B030D-6E8A-4147-A177-3AD203B41FA5}">
                      <a16:colId xmlns:a16="http://schemas.microsoft.com/office/drawing/2014/main" val="1595359579"/>
                    </a:ext>
                  </a:extLst>
                </a:gridCol>
                <a:gridCol w="987551">
                  <a:extLst>
                    <a:ext uri="{9D8B030D-6E8A-4147-A177-3AD203B41FA5}">
                      <a16:colId xmlns:a16="http://schemas.microsoft.com/office/drawing/2014/main" val="2819625823"/>
                    </a:ext>
                  </a:extLst>
                </a:gridCol>
                <a:gridCol w="493776">
                  <a:extLst>
                    <a:ext uri="{9D8B030D-6E8A-4147-A177-3AD203B41FA5}">
                      <a16:colId xmlns:a16="http://schemas.microsoft.com/office/drawing/2014/main" val="1713401684"/>
                    </a:ext>
                  </a:extLst>
                </a:gridCol>
                <a:gridCol w="493776">
                  <a:extLst>
                    <a:ext uri="{9D8B030D-6E8A-4147-A177-3AD203B41FA5}">
                      <a16:colId xmlns:a16="http://schemas.microsoft.com/office/drawing/2014/main" val="1383208798"/>
                    </a:ext>
                  </a:extLst>
                </a:gridCol>
                <a:gridCol w="493776">
                  <a:extLst>
                    <a:ext uri="{9D8B030D-6E8A-4147-A177-3AD203B41FA5}">
                      <a16:colId xmlns:a16="http://schemas.microsoft.com/office/drawing/2014/main" val="615834152"/>
                    </a:ext>
                  </a:extLst>
                </a:gridCol>
                <a:gridCol w="493776">
                  <a:extLst>
                    <a:ext uri="{9D8B030D-6E8A-4147-A177-3AD203B41FA5}">
                      <a16:colId xmlns:a16="http://schemas.microsoft.com/office/drawing/2014/main" val="3487177483"/>
                    </a:ext>
                  </a:extLst>
                </a:gridCol>
                <a:gridCol w="493776">
                  <a:extLst>
                    <a:ext uri="{9D8B030D-6E8A-4147-A177-3AD203B41FA5}">
                      <a16:colId xmlns:a16="http://schemas.microsoft.com/office/drawing/2014/main" val="2593552386"/>
                    </a:ext>
                  </a:extLst>
                </a:gridCol>
                <a:gridCol w="493776">
                  <a:extLst>
                    <a:ext uri="{9D8B030D-6E8A-4147-A177-3AD203B41FA5}">
                      <a16:colId xmlns:a16="http://schemas.microsoft.com/office/drawing/2014/main" val="2063861093"/>
                    </a:ext>
                  </a:extLst>
                </a:gridCol>
                <a:gridCol w="493776">
                  <a:extLst>
                    <a:ext uri="{9D8B030D-6E8A-4147-A177-3AD203B41FA5}">
                      <a16:colId xmlns:a16="http://schemas.microsoft.com/office/drawing/2014/main" val="1601894600"/>
                    </a:ext>
                  </a:extLst>
                </a:gridCol>
                <a:gridCol w="493776">
                  <a:extLst>
                    <a:ext uri="{9D8B030D-6E8A-4147-A177-3AD203B41FA5}">
                      <a16:colId xmlns:a16="http://schemas.microsoft.com/office/drawing/2014/main" val="4275580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2707517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- 2026-05-22 17:09:50</a:t>
                      </a:r>
                      <a:r>
                        <a:rPr kumimoji="0" lang="en-US" sz="1000" b="0" i="0" u="none" strike="noStrike" kern="1200" cap="none" spc="0" normalizeH="0" baseline="0" noProof="0">
                          <a:ln>
                            <a:noFill/>
                          </a:ln>
                          <a:solidFill>
                            <a:prstClr val="black"/>
                          </a:solidFill>
                          <a:effectLst/>
                          <a:uLnTx/>
                          <a:uFillTx/>
                          <a:latin typeface="Calibri"/>
                          <a:ea typeface="+mn-ea"/>
                          <a:cs typeface="+mn-cs"/>
                        </a:rPr>
                        <a:t>
 There are motorcycles. And then there are statements on two wheels that carry a century of racing mythology on their fairing.
We give you the BMW M 1000 RR Limited Edition Isle of Man TT. 🏁🇮🇲
#MakeLifeARide #M1000RR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https://quintly-eu-image-storage.s3.amazonaws.com/259190f25a4c48249a6e3be1e2a19fc6/45f630748dfc7ad1b6f93271318f4a6e.jpg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#M1000RR, #M1000R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a:t>
                      </a:r>
                    </a:p>
                  </a:txBody>
                  <a:tcPr/>
                </a:tc>
                <a:extLst>
                  <a:ext uri="{0D108BD9-81ED-4DB2-BD59-A6C34878D82A}">
                    <a16:rowId xmlns:a16="http://schemas.microsoft.com/office/drawing/2014/main" val="511626477"/>
                  </a:ext>
                </a:extLst>
              </a:tr>
            </a:tbl>
          </a:graphicData>
        </a:graphic>
      </p:graphicFrame>
      <p:sp>
        <p:nvSpPr>
          <p:cNvPr id="4" name="Text Placeholder 3">
            <a:extLst>
              <a:ext uri="{FF2B5EF4-FFF2-40B4-BE49-F238E27FC236}">
                <a16:creationId xmlns:a16="http://schemas.microsoft.com/office/drawing/2014/main" id="{1196EFFC-560B-4D9F-BA90-BDC307D29756}"/>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70398882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044BD5-D5B5-4461-8B33-FC73E8526483}"/>
              </a:ext>
            </a:extLst>
          </p:cNvPr>
          <p:cNvSpPr>
            <a:spLocks noGrp="1"/>
          </p:cNvSpPr>
          <p:nvPr>
            <p:ph type="title"/>
          </p:nvPr>
        </p:nvSpPr>
        <p:spPr/>
        <p:txBody>
          <a:bodyPr/>
          <a:lstStyle/>
          <a:p>
            <a:r>
              <a:rPr lang="en-US"/>
              <a:t>Facebook Reels Table | All profiles - 22 of 25</a:t>
            </a:r>
          </a:p>
        </p:txBody>
      </p:sp>
      <p:graphicFrame>
        <p:nvGraphicFramePr>
          <p:cNvPr id="5" name="Table Placeholder 4">
            <a:extLst>
              <a:ext uri="{FF2B5EF4-FFF2-40B4-BE49-F238E27FC236}">
                <a16:creationId xmlns:a16="http://schemas.microsoft.com/office/drawing/2014/main" id="{26B8CE1A-F73B-4590-8463-695C939A63B0}"/>
              </a:ext>
            </a:extLst>
          </p:cNvPr>
          <p:cNvGraphicFramePr>
            <a:graphicFrameLocks noGrp="1"/>
          </p:cNvGraphicFramePr>
          <p:nvPr>
            <p:ph type="tbl" sz="quarter" idx="13"/>
            <p:extLst>
              <p:ext uri="{D42A27DB-BD31-4B8C-83A1-F6EECF244321}">
                <p14:modId xmlns:p14="http://schemas.microsoft.com/office/powerpoint/2010/main" val="10508292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2960743434"/>
                    </a:ext>
                  </a:extLst>
                </a:gridCol>
                <a:gridCol w="1399031">
                  <a:extLst>
                    <a:ext uri="{9D8B030D-6E8A-4147-A177-3AD203B41FA5}">
                      <a16:colId xmlns:a16="http://schemas.microsoft.com/office/drawing/2014/main" val="1140209821"/>
                    </a:ext>
                  </a:extLst>
                </a:gridCol>
                <a:gridCol w="987551">
                  <a:extLst>
                    <a:ext uri="{9D8B030D-6E8A-4147-A177-3AD203B41FA5}">
                      <a16:colId xmlns:a16="http://schemas.microsoft.com/office/drawing/2014/main" val="2225508869"/>
                    </a:ext>
                  </a:extLst>
                </a:gridCol>
                <a:gridCol w="493776">
                  <a:extLst>
                    <a:ext uri="{9D8B030D-6E8A-4147-A177-3AD203B41FA5}">
                      <a16:colId xmlns:a16="http://schemas.microsoft.com/office/drawing/2014/main" val="1661156516"/>
                    </a:ext>
                  </a:extLst>
                </a:gridCol>
                <a:gridCol w="493776">
                  <a:extLst>
                    <a:ext uri="{9D8B030D-6E8A-4147-A177-3AD203B41FA5}">
                      <a16:colId xmlns:a16="http://schemas.microsoft.com/office/drawing/2014/main" val="2812025865"/>
                    </a:ext>
                  </a:extLst>
                </a:gridCol>
                <a:gridCol w="493776">
                  <a:extLst>
                    <a:ext uri="{9D8B030D-6E8A-4147-A177-3AD203B41FA5}">
                      <a16:colId xmlns:a16="http://schemas.microsoft.com/office/drawing/2014/main" val="2894648233"/>
                    </a:ext>
                  </a:extLst>
                </a:gridCol>
                <a:gridCol w="493776">
                  <a:extLst>
                    <a:ext uri="{9D8B030D-6E8A-4147-A177-3AD203B41FA5}">
                      <a16:colId xmlns:a16="http://schemas.microsoft.com/office/drawing/2014/main" val="1840542121"/>
                    </a:ext>
                  </a:extLst>
                </a:gridCol>
                <a:gridCol w="493776">
                  <a:extLst>
                    <a:ext uri="{9D8B030D-6E8A-4147-A177-3AD203B41FA5}">
                      <a16:colId xmlns:a16="http://schemas.microsoft.com/office/drawing/2014/main" val="4284550862"/>
                    </a:ext>
                  </a:extLst>
                </a:gridCol>
                <a:gridCol w="493776">
                  <a:extLst>
                    <a:ext uri="{9D8B030D-6E8A-4147-A177-3AD203B41FA5}">
                      <a16:colId xmlns:a16="http://schemas.microsoft.com/office/drawing/2014/main" val="3479512857"/>
                    </a:ext>
                  </a:extLst>
                </a:gridCol>
                <a:gridCol w="493776">
                  <a:extLst>
                    <a:ext uri="{9D8B030D-6E8A-4147-A177-3AD203B41FA5}">
                      <a16:colId xmlns:a16="http://schemas.microsoft.com/office/drawing/2014/main" val="4238283118"/>
                    </a:ext>
                  </a:extLst>
                </a:gridCol>
                <a:gridCol w="493776">
                  <a:extLst>
                    <a:ext uri="{9D8B030D-6E8A-4147-A177-3AD203B41FA5}">
                      <a16:colId xmlns:a16="http://schemas.microsoft.com/office/drawing/2014/main" val="918610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939337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- 2026-05-22 09:18:30</a:t>
                      </a:r>
                      <a:r>
                        <a:rPr kumimoji="0" lang="en-US" sz="1000" b="0" i="0" u="none" strike="noStrike" kern="1200" cap="none" spc="0" normalizeH="0" baseline="0" noProof="0">
                          <a:ln>
                            <a:noFill/>
                          </a:ln>
                          <a:solidFill>
                            <a:prstClr val="black"/>
                          </a:solidFill>
                          <a:effectLst/>
                          <a:uLnTx/>
                          <a:uFillTx/>
                          <a:latin typeface="Calibri"/>
                          <a:ea typeface="+mn-ea"/>
                          <a:cs typeface="+mn-cs"/>
                        </a:rPr>
                        <a:t>
 Where precision meets madness, legends are born. #M1000RR
☝️ A collector’s moment is near. 5 PM CEST.
#MakeLifeARide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https://quintly-eu-image-storage.s3.amazonaws.com/259190f25a4c48249a6e3be1e2a19fc6/48001896b57f1aba019561d71040dc3b.jpg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#M1000RR, #M1000R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extLst>
                  <a:ext uri="{0D108BD9-81ED-4DB2-BD59-A6C34878D82A}">
                    <a16:rowId xmlns:a16="http://schemas.microsoft.com/office/drawing/2014/main" val="1629385223"/>
                  </a:ext>
                </a:extLst>
              </a:tr>
            </a:tbl>
          </a:graphicData>
        </a:graphic>
      </p:graphicFrame>
      <p:sp>
        <p:nvSpPr>
          <p:cNvPr id="4" name="Text Placeholder 3">
            <a:extLst>
              <a:ext uri="{FF2B5EF4-FFF2-40B4-BE49-F238E27FC236}">
                <a16:creationId xmlns:a16="http://schemas.microsoft.com/office/drawing/2014/main" id="{CB2149E7-508C-413E-B19A-79DB9526FA82}"/>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32815399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53C60-AA18-4FD8-831F-AD0CDE2680F7}"/>
              </a:ext>
            </a:extLst>
          </p:cNvPr>
          <p:cNvSpPr>
            <a:spLocks noGrp="1"/>
          </p:cNvSpPr>
          <p:nvPr>
            <p:ph type="title"/>
          </p:nvPr>
        </p:nvSpPr>
        <p:spPr/>
        <p:txBody>
          <a:bodyPr/>
          <a:lstStyle/>
          <a:p>
            <a:r>
              <a:rPr lang="en-US"/>
              <a:t>Facebook Reels Table | All profiles - 23 of 25</a:t>
            </a:r>
          </a:p>
        </p:txBody>
      </p:sp>
      <p:graphicFrame>
        <p:nvGraphicFramePr>
          <p:cNvPr id="5" name="Table Placeholder 4">
            <a:extLst>
              <a:ext uri="{FF2B5EF4-FFF2-40B4-BE49-F238E27FC236}">
                <a16:creationId xmlns:a16="http://schemas.microsoft.com/office/drawing/2014/main" id="{18911EAA-80C4-478D-B5A4-EF6080B40FB0}"/>
              </a:ext>
            </a:extLst>
          </p:cNvPr>
          <p:cNvGraphicFramePr>
            <a:graphicFrameLocks noGrp="1"/>
          </p:cNvGraphicFramePr>
          <p:nvPr>
            <p:ph type="tbl" sz="quarter" idx="13"/>
            <p:extLst>
              <p:ext uri="{D42A27DB-BD31-4B8C-83A1-F6EECF244321}">
                <p14:modId xmlns:p14="http://schemas.microsoft.com/office/powerpoint/2010/main" val="1076398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1601462266"/>
                    </a:ext>
                  </a:extLst>
                </a:gridCol>
                <a:gridCol w="1399031">
                  <a:extLst>
                    <a:ext uri="{9D8B030D-6E8A-4147-A177-3AD203B41FA5}">
                      <a16:colId xmlns:a16="http://schemas.microsoft.com/office/drawing/2014/main" val="3416872534"/>
                    </a:ext>
                  </a:extLst>
                </a:gridCol>
                <a:gridCol w="987551">
                  <a:extLst>
                    <a:ext uri="{9D8B030D-6E8A-4147-A177-3AD203B41FA5}">
                      <a16:colId xmlns:a16="http://schemas.microsoft.com/office/drawing/2014/main" val="1195207393"/>
                    </a:ext>
                  </a:extLst>
                </a:gridCol>
                <a:gridCol w="493776">
                  <a:extLst>
                    <a:ext uri="{9D8B030D-6E8A-4147-A177-3AD203B41FA5}">
                      <a16:colId xmlns:a16="http://schemas.microsoft.com/office/drawing/2014/main" val="353913738"/>
                    </a:ext>
                  </a:extLst>
                </a:gridCol>
                <a:gridCol w="493776">
                  <a:extLst>
                    <a:ext uri="{9D8B030D-6E8A-4147-A177-3AD203B41FA5}">
                      <a16:colId xmlns:a16="http://schemas.microsoft.com/office/drawing/2014/main" val="1802186920"/>
                    </a:ext>
                  </a:extLst>
                </a:gridCol>
                <a:gridCol w="493776">
                  <a:extLst>
                    <a:ext uri="{9D8B030D-6E8A-4147-A177-3AD203B41FA5}">
                      <a16:colId xmlns:a16="http://schemas.microsoft.com/office/drawing/2014/main" val="3307660242"/>
                    </a:ext>
                  </a:extLst>
                </a:gridCol>
                <a:gridCol w="493776">
                  <a:extLst>
                    <a:ext uri="{9D8B030D-6E8A-4147-A177-3AD203B41FA5}">
                      <a16:colId xmlns:a16="http://schemas.microsoft.com/office/drawing/2014/main" val="1418285725"/>
                    </a:ext>
                  </a:extLst>
                </a:gridCol>
                <a:gridCol w="493776">
                  <a:extLst>
                    <a:ext uri="{9D8B030D-6E8A-4147-A177-3AD203B41FA5}">
                      <a16:colId xmlns:a16="http://schemas.microsoft.com/office/drawing/2014/main" val="1274080860"/>
                    </a:ext>
                  </a:extLst>
                </a:gridCol>
                <a:gridCol w="493776">
                  <a:extLst>
                    <a:ext uri="{9D8B030D-6E8A-4147-A177-3AD203B41FA5}">
                      <a16:colId xmlns:a16="http://schemas.microsoft.com/office/drawing/2014/main" val="42235313"/>
                    </a:ext>
                  </a:extLst>
                </a:gridCol>
                <a:gridCol w="493776">
                  <a:extLst>
                    <a:ext uri="{9D8B030D-6E8A-4147-A177-3AD203B41FA5}">
                      <a16:colId xmlns:a16="http://schemas.microsoft.com/office/drawing/2014/main" val="1239335612"/>
                    </a:ext>
                  </a:extLst>
                </a:gridCol>
                <a:gridCol w="493776">
                  <a:extLst>
                    <a:ext uri="{9D8B030D-6E8A-4147-A177-3AD203B41FA5}">
                      <a16:colId xmlns:a16="http://schemas.microsoft.com/office/drawing/2014/main" val="172001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10153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- 2026-05-17 08:00:31</a:t>
                      </a:r>
                      <a:r>
                        <a:rPr kumimoji="0" lang="en-US" sz="1000" b="0" i="0" u="none" strike="noStrike" kern="1200" cap="none" spc="0" normalizeH="0" baseline="0" noProof="0">
                          <a:ln>
                            <a:noFill/>
                          </a:ln>
                          <a:solidFill>
                            <a:prstClr val="black"/>
                          </a:solidFill>
                          <a:effectLst/>
                          <a:uLnTx/>
                          <a:uFillTx/>
                          <a:latin typeface="Calibri"/>
                          <a:ea typeface="+mn-ea"/>
                          <a:cs typeface="+mn-cs"/>
                        </a:rPr>
                        <a:t>
 You don't always notice the moment it happens. The ride settles in, your focus sharpens and the road has all your attention. For a while, nothing else matters. That’s the moment we keep chasing.
#MakeLifeARide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https://quintly-eu-image-storage.s3.amazonaws.com/259190f25a4c48249a6e3be1e2a19fc6/e08182f44d77b2a475bf6f4fb08f9a68.jpg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extLst>
                  <a:ext uri="{0D108BD9-81ED-4DB2-BD59-A6C34878D82A}">
                    <a16:rowId xmlns:a16="http://schemas.microsoft.com/office/drawing/2014/main" val="3643961553"/>
                  </a:ext>
                </a:extLst>
              </a:tr>
            </a:tbl>
          </a:graphicData>
        </a:graphic>
      </p:graphicFrame>
      <p:sp>
        <p:nvSpPr>
          <p:cNvPr id="4" name="Text Placeholder 3">
            <a:extLst>
              <a:ext uri="{FF2B5EF4-FFF2-40B4-BE49-F238E27FC236}">
                <a16:creationId xmlns:a16="http://schemas.microsoft.com/office/drawing/2014/main" id="{0F4BAC38-C5D6-484D-98CC-69D4514D8C89}"/>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37911671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D52C5-1747-4FC9-A8B8-263021F2E719}"/>
              </a:ext>
            </a:extLst>
          </p:cNvPr>
          <p:cNvSpPr>
            <a:spLocks noGrp="1"/>
          </p:cNvSpPr>
          <p:nvPr>
            <p:ph type="title"/>
          </p:nvPr>
        </p:nvSpPr>
        <p:spPr/>
        <p:txBody>
          <a:bodyPr/>
          <a:lstStyle/>
          <a:p>
            <a:r>
              <a:rPr lang="en-US"/>
              <a:t>Facebook Reels Table | All profiles - 24 of 25</a:t>
            </a:r>
          </a:p>
        </p:txBody>
      </p:sp>
      <p:graphicFrame>
        <p:nvGraphicFramePr>
          <p:cNvPr id="5" name="Table Placeholder 4">
            <a:extLst>
              <a:ext uri="{FF2B5EF4-FFF2-40B4-BE49-F238E27FC236}">
                <a16:creationId xmlns:a16="http://schemas.microsoft.com/office/drawing/2014/main" id="{CCB8D23C-5E45-465F-AB4A-5D34DD24CD47}"/>
              </a:ext>
            </a:extLst>
          </p:cNvPr>
          <p:cNvGraphicFramePr>
            <a:graphicFrameLocks noGrp="1"/>
          </p:cNvGraphicFramePr>
          <p:nvPr>
            <p:ph type="tbl" sz="quarter" idx="13"/>
            <p:extLst>
              <p:ext uri="{D42A27DB-BD31-4B8C-83A1-F6EECF244321}">
                <p14:modId xmlns:p14="http://schemas.microsoft.com/office/powerpoint/2010/main" val="11450725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3279499490"/>
                    </a:ext>
                  </a:extLst>
                </a:gridCol>
                <a:gridCol w="1399031">
                  <a:extLst>
                    <a:ext uri="{9D8B030D-6E8A-4147-A177-3AD203B41FA5}">
                      <a16:colId xmlns:a16="http://schemas.microsoft.com/office/drawing/2014/main" val="737264426"/>
                    </a:ext>
                  </a:extLst>
                </a:gridCol>
                <a:gridCol w="987551">
                  <a:extLst>
                    <a:ext uri="{9D8B030D-6E8A-4147-A177-3AD203B41FA5}">
                      <a16:colId xmlns:a16="http://schemas.microsoft.com/office/drawing/2014/main" val="310272769"/>
                    </a:ext>
                  </a:extLst>
                </a:gridCol>
                <a:gridCol w="493776">
                  <a:extLst>
                    <a:ext uri="{9D8B030D-6E8A-4147-A177-3AD203B41FA5}">
                      <a16:colId xmlns:a16="http://schemas.microsoft.com/office/drawing/2014/main" val="4128992473"/>
                    </a:ext>
                  </a:extLst>
                </a:gridCol>
                <a:gridCol w="493776">
                  <a:extLst>
                    <a:ext uri="{9D8B030D-6E8A-4147-A177-3AD203B41FA5}">
                      <a16:colId xmlns:a16="http://schemas.microsoft.com/office/drawing/2014/main" val="1228493501"/>
                    </a:ext>
                  </a:extLst>
                </a:gridCol>
                <a:gridCol w="493776">
                  <a:extLst>
                    <a:ext uri="{9D8B030D-6E8A-4147-A177-3AD203B41FA5}">
                      <a16:colId xmlns:a16="http://schemas.microsoft.com/office/drawing/2014/main" val="1207550438"/>
                    </a:ext>
                  </a:extLst>
                </a:gridCol>
                <a:gridCol w="493776">
                  <a:extLst>
                    <a:ext uri="{9D8B030D-6E8A-4147-A177-3AD203B41FA5}">
                      <a16:colId xmlns:a16="http://schemas.microsoft.com/office/drawing/2014/main" val="2678430589"/>
                    </a:ext>
                  </a:extLst>
                </a:gridCol>
                <a:gridCol w="493776">
                  <a:extLst>
                    <a:ext uri="{9D8B030D-6E8A-4147-A177-3AD203B41FA5}">
                      <a16:colId xmlns:a16="http://schemas.microsoft.com/office/drawing/2014/main" val="650171956"/>
                    </a:ext>
                  </a:extLst>
                </a:gridCol>
                <a:gridCol w="493776">
                  <a:extLst>
                    <a:ext uri="{9D8B030D-6E8A-4147-A177-3AD203B41FA5}">
                      <a16:colId xmlns:a16="http://schemas.microsoft.com/office/drawing/2014/main" val="1889619379"/>
                    </a:ext>
                  </a:extLst>
                </a:gridCol>
                <a:gridCol w="493776">
                  <a:extLst>
                    <a:ext uri="{9D8B030D-6E8A-4147-A177-3AD203B41FA5}">
                      <a16:colId xmlns:a16="http://schemas.microsoft.com/office/drawing/2014/main" val="1080902987"/>
                    </a:ext>
                  </a:extLst>
                </a:gridCol>
                <a:gridCol w="493776">
                  <a:extLst>
                    <a:ext uri="{9D8B030D-6E8A-4147-A177-3AD203B41FA5}">
                      <a16:colId xmlns:a16="http://schemas.microsoft.com/office/drawing/2014/main" val="3568517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144950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- 2026-05-15 19:02:10</a:t>
                      </a:r>
                      <a:r>
                        <a:rPr kumimoji="0" lang="en-US" sz="1000" b="0" i="0" u="none" strike="noStrike" kern="1200" cap="none" spc="0" normalizeH="0" baseline="0" noProof="0">
                          <a:ln>
                            <a:noFill/>
                          </a:ln>
                          <a:solidFill>
                            <a:prstClr val="black"/>
                          </a:solidFill>
                          <a:effectLst/>
                          <a:uLnTx/>
                          <a:uFillTx/>
                          <a:latin typeface="Calibri"/>
                          <a:ea typeface="+mn-ea"/>
                          <a:cs typeface="+mn-cs"/>
                        </a:rPr>
                        <a:t>
 Six cylinders. Zero compromises. 🔥 
Meet the BMW Motorrad Vision K18.</a:t>
                      </a:r>
                      <a:br>
                        <a:rPr kumimoji="0" lang="en-US" sz="1000" b="0" i="0" u="none" strike="noStrike" kern="1200" cap="none" spc="0" normalizeH="0" baseline="0" noProof="0">
                          <a:ln>
                            <a:noFill/>
                          </a:ln>
                          <a:solidFill>
                            <a:prstClr val="black"/>
                          </a:solidFill>
                          <a:effectLst/>
                          <a:uLnTx/>
                          <a:uFillTx/>
                          <a:latin typeface="Calibri"/>
                          <a:ea typeface="+mn-ea"/>
                          <a:cs typeface="+mn-cs"/>
                        </a:rPr>
                      </a:br>
                      <a:r>
                        <a:rPr kumimoji="0" lang="en-US" sz="1000" b="0" i="0" u="none" strike="noStrike" kern="1200" cap="none" spc="0" normalizeH="0" baseline="0" noProof="0">
                          <a:ln>
                            <a:noFill/>
                          </a:ln>
                          <a:solidFill>
                            <a:prstClr val="black"/>
                          </a:solidFill>
                          <a:effectLst/>
                          <a:uLnTx/>
                          <a:uFillTx/>
                          <a:latin typeface="Calibri"/>
                          <a:ea typeface="+mn-ea"/>
                          <a:cs typeface="+mn-cs"/>
                        </a:rPr>
                        <a:t>
#MakeLifeARide #VisionK18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https://quintly-eu-image-storage.s3.amazonaws.com/259190f25a4c48249a6e3be1e2a19fc6/619e8130bb38ca8555546e27b2503671.jpg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a:t>
                      </a:r>
                    </a:p>
                  </a:txBody>
                  <a:tcPr/>
                </a:tc>
                <a:extLst>
                  <a:ext uri="{0D108BD9-81ED-4DB2-BD59-A6C34878D82A}">
                    <a16:rowId xmlns:a16="http://schemas.microsoft.com/office/drawing/2014/main" val="1965041956"/>
                  </a:ext>
                </a:extLst>
              </a:tr>
            </a:tbl>
          </a:graphicData>
        </a:graphic>
      </p:graphicFrame>
      <p:sp>
        <p:nvSpPr>
          <p:cNvPr id="4" name="Text Placeholder 3">
            <a:extLst>
              <a:ext uri="{FF2B5EF4-FFF2-40B4-BE49-F238E27FC236}">
                <a16:creationId xmlns:a16="http://schemas.microsoft.com/office/drawing/2014/main" id="{1CF5C436-4B8E-469C-B649-74EAAD4ECE33}"/>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192879987"/>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F3BDB9-792B-4339-A2A8-29B34881C0E6}"/>
              </a:ext>
            </a:extLst>
          </p:cNvPr>
          <p:cNvSpPr>
            <a:spLocks noGrp="1"/>
          </p:cNvSpPr>
          <p:nvPr>
            <p:ph type="title"/>
          </p:nvPr>
        </p:nvSpPr>
        <p:spPr/>
        <p:txBody>
          <a:bodyPr/>
          <a:lstStyle/>
          <a:p>
            <a:r>
              <a:rPr lang="en-US"/>
              <a:t>Facebook Reels Table | All profiles - 25 of 25</a:t>
            </a:r>
          </a:p>
        </p:txBody>
      </p:sp>
      <p:graphicFrame>
        <p:nvGraphicFramePr>
          <p:cNvPr id="5" name="Table Placeholder 4">
            <a:extLst>
              <a:ext uri="{FF2B5EF4-FFF2-40B4-BE49-F238E27FC236}">
                <a16:creationId xmlns:a16="http://schemas.microsoft.com/office/drawing/2014/main" id="{705F329F-FA67-43AD-A351-6E0792EDA2F3}"/>
              </a:ext>
            </a:extLst>
          </p:cNvPr>
          <p:cNvGraphicFramePr>
            <a:graphicFrameLocks noGrp="1"/>
          </p:cNvGraphicFramePr>
          <p:nvPr>
            <p:ph type="tbl" sz="quarter" idx="13"/>
            <p:extLst>
              <p:ext uri="{D42A27DB-BD31-4B8C-83A1-F6EECF244321}">
                <p14:modId xmlns:p14="http://schemas.microsoft.com/office/powerpoint/2010/main" val="35931016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1">
                  <a:extLst>
                    <a:ext uri="{9D8B030D-6E8A-4147-A177-3AD203B41FA5}">
                      <a16:colId xmlns:a16="http://schemas.microsoft.com/office/drawing/2014/main" val="4128718215"/>
                    </a:ext>
                  </a:extLst>
                </a:gridCol>
                <a:gridCol w="1399031">
                  <a:extLst>
                    <a:ext uri="{9D8B030D-6E8A-4147-A177-3AD203B41FA5}">
                      <a16:colId xmlns:a16="http://schemas.microsoft.com/office/drawing/2014/main" val="2064420317"/>
                    </a:ext>
                  </a:extLst>
                </a:gridCol>
                <a:gridCol w="987551">
                  <a:extLst>
                    <a:ext uri="{9D8B030D-6E8A-4147-A177-3AD203B41FA5}">
                      <a16:colId xmlns:a16="http://schemas.microsoft.com/office/drawing/2014/main" val="324820271"/>
                    </a:ext>
                  </a:extLst>
                </a:gridCol>
                <a:gridCol w="493776">
                  <a:extLst>
                    <a:ext uri="{9D8B030D-6E8A-4147-A177-3AD203B41FA5}">
                      <a16:colId xmlns:a16="http://schemas.microsoft.com/office/drawing/2014/main" val="3492368987"/>
                    </a:ext>
                  </a:extLst>
                </a:gridCol>
                <a:gridCol w="493776">
                  <a:extLst>
                    <a:ext uri="{9D8B030D-6E8A-4147-A177-3AD203B41FA5}">
                      <a16:colId xmlns:a16="http://schemas.microsoft.com/office/drawing/2014/main" val="881000352"/>
                    </a:ext>
                  </a:extLst>
                </a:gridCol>
                <a:gridCol w="493776">
                  <a:extLst>
                    <a:ext uri="{9D8B030D-6E8A-4147-A177-3AD203B41FA5}">
                      <a16:colId xmlns:a16="http://schemas.microsoft.com/office/drawing/2014/main" val="2695335789"/>
                    </a:ext>
                  </a:extLst>
                </a:gridCol>
                <a:gridCol w="493776">
                  <a:extLst>
                    <a:ext uri="{9D8B030D-6E8A-4147-A177-3AD203B41FA5}">
                      <a16:colId xmlns:a16="http://schemas.microsoft.com/office/drawing/2014/main" val="2556107358"/>
                    </a:ext>
                  </a:extLst>
                </a:gridCol>
                <a:gridCol w="493776">
                  <a:extLst>
                    <a:ext uri="{9D8B030D-6E8A-4147-A177-3AD203B41FA5}">
                      <a16:colId xmlns:a16="http://schemas.microsoft.com/office/drawing/2014/main" val="889738270"/>
                    </a:ext>
                  </a:extLst>
                </a:gridCol>
                <a:gridCol w="493776">
                  <a:extLst>
                    <a:ext uri="{9D8B030D-6E8A-4147-A177-3AD203B41FA5}">
                      <a16:colId xmlns:a16="http://schemas.microsoft.com/office/drawing/2014/main" val="2310258457"/>
                    </a:ext>
                  </a:extLst>
                </a:gridCol>
                <a:gridCol w="493776">
                  <a:extLst>
                    <a:ext uri="{9D8B030D-6E8A-4147-A177-3AD203B41FA5}">
                      <a16:colId xmlns:a16="http://schemas.microsoft.com/office/drawing/2014/main" val="2955476738"/>
                    </a:ext>
                  </a:extLst>
                </a:gridCol>
                <a:gridCol w="493776">
                  <a:extLst>
                    <a:ext uri="{9D8B030D-6E8A-4147-A177-3AD203B41FA5}">
                      <a16:colId xmlns:a16="http://schemas.microsoft.com/office/drawing/2014/main" val="30383419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Length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 Watched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 Time [minutes]</a:t>
                      </a:r>
                    </a:p>
                  </a:txBody>
                  <a:tcPr/>
                </a:tc>
                <a:extLst>
                  <a:ext uri="{0D108BD9-81ED-4DB2-BD59-A6C34878D82A}">
                    <a16:rowId xmlns:a16="http://schemas.microsoft.com/office/drawing/2014/main" val="3998819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Motorrad South Africa - 2026-05-14 15:02:07</a:t>
                      </a:r>
                      <a:r>
                        <a:rPr kumimoji="0" lang="en-US" sz="1000" b="0" i="0" u="none" strike="noStrike" kern="1200" cap="none" spc="0" normalizeH="0" baseline="0" noProof="0">
                          <a:ln>
                            <a:noFill/>
                          </a:ln>
                          <a:solidFill>
                            <a:prstClr val="black"/>
                          </a:solidFill>
                          <a:effectLst/>
                          <a:uLnTx/>
                          <a:uFillTx/>
                          <a:latin typeface="Calibri"/>
                          <a:ea typeface="+mn-ea"/>
                          <a:cs typeface="+mn-cs"/>
                        </a:rPr>
                        <a:t>
 The dirt isn't clean.
The path isn’t marked.
That’s the point.
With a lightweight build, long-travel suspension and 21-inch front wheel, the BMW F 900 GS was built for where roads lose confidence.
#MakeLifeARide #BMWMotorrad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https://quintly-eu-image-storage.s3.amazonaws.com/259190f25a4c48249a6e3be1e2a19fc6/0414c97bc8fd64d96cd8c9e946c6d6c4.jpg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extLst>
                  <a:ext uri="{0D108BD9-81ED-4DB2-BD59-A6C34878D82A}">
                    <a16:rowId xmlns:a16="http://schemas.microsoft.com/office/drawing/2014/main" val="2730916898"/>
                  </a:ext>
                </a:extLst>
              </a:tr>
            </a:tbl>
          </a:graphicData>
        </a:graphic>
      </p:graphicFrame>
      <p:sp>
        <p:nvSpPr>
          <p:cNvPr id="4" name="Text Placeholder 3">
            <a:extLst>
              <a:ext uri="{FF2B5EF4-FFF2-40B4-BE49-F238E27FC236}">
                <a16:creationId xmlns:a16="http://schemas.microsoft.com/office/drawing/2014/main" id="{6A1C2DE6-E9E0-454E-8483-5EE0ABA4FE9D}"/>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24166349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272230-7753-499B-B02F-3F8A1CBA5C0A}"/>
              </a:ext>
            </a:extLst>
          </p:cNvPr>
          <p:cNvSpPr>
            <a:spLocks noGrp="1"/>
          </p:cNvSpPr>
          <p:nvPr>
            <p:ph type="title"/>
          </p:nvPr>
        </p:nvSpPr>
        <p:spPr/>
        <p:txBody>
          <a:bodyPr/>
          <a:lstStyle/>
          <a:p>
            <a:r>
              <a:rPr lang="en-US"/>
              <a:t>Instagram Posts Table | All profiles - 1 of 26</a:t>
            </a:r>
          </a:p>
        </p:txBody>
      </p:sp>
      <p:graphicFrame>
        <p:nvGraphicFramePr>
          <p:cNvPr id="5" name="Table Placeholder 4">
            <a:extLst>
              <a:ext uri="{FF2B5EF4-FFF2-40B4-BE49-F238E27FC236}">
                <a16:creationId xmlns:a16="http://schemas.microsoft.com/office/drawing/2014/main" id="{C00AC6EE-7664-4F96-8D96-88A3FFD3F69A}"/>
              </a:ext>
            </a:extLst>
          </p:cNvPr>
          <p:cNvGraphicFramePr>
            <a:graphicFrameLocks noGrp="1"/>
          </p:cNvGraphicFramePr>
          <p:nvPr>
            <p:ph type="tbl" sz="quarter" idx="13"/>
            <p:extLst>
              <p:ext uri="{D42A27DB-BD31-4B8C-83A1-F6EECF244321}">
                <p14:modId xmlns:p14="http://schemas.microsoft.com/office/powerpoint/2010/main" val="33403100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777120704"/>
                    </a:ext>
                  </a:extLst>
                </a:gridCol>
                <a:gridCol w="576072">
                  <a:extLst>
                    <a:ext uri="{9D8B030D-6E8A-4147-A177-3AD203B41FA5}">
                      <a16:colId xmlns:a16="http://schemas.microsoft.com/office/drawing/2014/main" val="4043225351"/>
                    </a:ext>
                  </a:extLst>
                </a:gridCol>
                <a:gridCol w="822961">
                  <a:extLst>
                    <a:ext uri="{9D8B030D-6E8A-4147-A177-3AD203B41FA5}">
                      <a16:colId xmlns:a16="http://schemas.microsoft.com/office/drawing/2014/main" val="1876770117"/>
                    </a:ext>
                  </a:extLst>
                </a:gridCol>
                <a:gridCol w="246888">
                  <a:extLst>
                    <a:ext uri="{9D8B030D-6E8A-4147-A177-3AD203B41FA5}">
                      <a16:colId xmlns:a16="http://schemas.microsoft.com/office/drawing/2014/main" val="1210113084"/>
                    </a:ext>
                  </a:extLst>
                </a:gridCol>
                <a:gridCol w="246888">
                  <a:extLst>
                    <a:ext uri="{9D8B030D-6E8A-4147-A177-3AD203B41FA5}">
                      <a16:colId xmlns:a16="http://schemas.microsoft.com/office/drawing/2014/main" val="1621696015"/>
                    </a:ext>
                  </a:extLst>
                </a:gridCol>
                <a:gridCol w="246888">
                  <a:extLst>
                    <a:ext uri="{9D8B030D-6E8A-4147-A177-3AD203B41FA5}">
                      <a16:colId xmlns:a16="http://schemas.microsoft.com/office/drawing/2014/main" val="3245048187"/>
                    </a:ext>
                  </a:extLst>
                </a:gridCol>
                <a:gridCol w="246888">
                  <a:extLst>
                    <a:ext uri="{9D8B030D-6E8A-4147-A177-3AD203B41FA5}">
                      <a16:colId xmlns:a16="http://schemas.microsoft.com/office/drawing/2014/main" val="2764539841"/>
                    </a:ext>
                  </a:extLst>
                </a:gridCol>
                <a:gridCol w="246888">
                  <a:extLst>
                    <a:ext uri="{9D8B030D-6E8A-4147-A177-3AD203B41FA5}">
                      <a16:colId xmlns:a16="http://schemas.microsoft.com/office/drawing/2014/main" val="826859247"/>
                    </a:ext>
                  </a:extLst>
                </a:gridCol>
                <a:gridCol w="246888">
                  <a:extLst>
                    <a:ext uri="{9D8B030D-6E8A-4147-A177-3AD203B41FA5}">
                      <a16:colId xmlns:a16="http://schemas.microsoft.com/office/drawing/2014/main" val="4235501302"/>
                    </a:ext>
                  </a:extLst>
                </a:gridCol>
                <a:gridCol w="246888">
                  <a:extLst>
                    <a:ext uri="{9D8B030D-6E8A-4147-A177-3AD203B41FA5}">
                      <a16:colId xmlns:a16="http://schemas.microsoft.com/office/drawing/2014/main" val="2398585490"/>
                    </a:ext>
                  </a:extLst>
                </a:gridCol>
                <a:gridCol w="246888">
                  <a:extLst>
                    <a:ext uri="{9D8B030D-6E8A-4147-A177-3AD203B41FA5}">
                      <a16:colId xmlns:a16="http://schemas.microsoft.com/office/drawing/2014/main" val="481748397"/>
                    </a:ext>
                  </a:extLst>
                </a:gridCol>
                <a:gridCol w="246888">
                  <a:extLst>
                    <a:ext uri="{9D8B030D-6E8A-4147-A177-3AD203B41FA5}">
                      <a16:colId xmlns:a16="http://schemas.microsoft.com/office/drawing/2014/main" val="1514215596"/>
                    </a:ext>
                  </a:extLst>
                </a:gridCol>
                <a:gridCol w="246888">
                  <a:extLst>
                    <a:ext uri="{9D8B030D-6E8A-4147-A177-3AD203B41FA5}">
                      <a16:colId xmlns:a16="http://schemas.microsoft.com/office/drawing/2014/main" val="4238377025"/>
                    </a:ext>
                  </a:extLst>
                </a:gridCol>
                <a:gridCol w="246888">
                  <a:extLst>
                    <a:ext uri="{9D8B030D-6E8A-4147-A177-3AD203B41FA5}">
                      <a16:colId xmlns:a16="http://schemas.microsoft.com/office/drawing/2014/main" val="3650436365"/>
                    </a:ext>
                  </a:extLst>
                </a:gridCol>
                <a:gridCol w="246888">
                  <a:extLst>
                    <a:ext uri="{9D8B030D-6E8A-4147-A177-3AD203B41FA5}">
                      <a16:colId xmlns:a16="http://schemas.microsoft.com/office/drawing/2014/main" val="1963541623"/>
                    </a:ext>
                  </a:extLst>
                </a:gridCol>
                <a:gridCol w="246888">
                  <a:extLst>
                    <a:ext uri="{9D8B030D-6E8A-4147-A177-3AD203B41FA5}">
                      <a16:colId xmlns:a16="http://schemas.microsoft.com/office/drawing/2014/main" val="2775127868"/>
                    </a:ext>
                  </a:extLst>
                </a:gridCol>
                <a:gridCol w="246888">
                  <a:extLst>
                    <a:ext uri="{9D8B030D-6E8A-4147-A177-3AD203B41FA5}">
                      <a16:colId xmlns:a16="http://schemas.microsoft.com/office/drawing/2014/main" val="996128643"/>
                    </a:ext>
                  </a:extLst>
                </a:gridCol>
                <a:gridCol w="246888">
                  <a:extLst>
                    <a:ext uri="{9D8B030D-6E8A-4147-A177-3AD203B41FA5}">
                      <a16:colId xmlns:a16="http://schemas.microsoft.com/office/drawing/2014/main" val="99327303"/>
                    </a:ext>
                  </a:extLst>
                </a:gridCol>
                <a:gridCol w="246888">
                  <a:extLst>
                    <a:ext uri="{9D8B030D-6E8A-4147-A177-3AD203B41FA5}">
                      <a16:colId xmlns:a16="http://schemas.microsoft.com/office/drawing/2014/main" val="1823585040"/>
                    </a:ext>
                  </a:extLst>
                </a:gridCol>
                <a:gridCol w="246888">
                  <a:extLst>
                    <a:ext uri="{9D8B030D-6E8A-4147-A177-3AD203B41FA5}">
                      <a16:colId xmlns:a16="http://schemas.microsoft.com/office/drawing/2014/main" val="1612812801"/>
                    </a:ext>
                  </a:extLst>
                </a:gridCol>
                <a:gridCol w="246888">
                  <a:extLst>
                    <a:ext uri="{9D8B030D-6E8A-4147-A177-3AD203B41FA5}">
                      <a16:colId xmlns:a16="http://schemas.microsoft.com/office/drawing/2014/main" val="366320946"/>
                    </a:ext>
                  </a:extLst>
                </a:gridCol>
                <a:gridCol w="246888">
                  <a:extLst>
                    <a:ext uri="{9D8B030D-6E8A-4147-A177-3AD203B41FA5}">
                      <a16:colId xmlns:a16="http://schemas.microsoft.com/office/drawing/2014/main" val="783402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592260518"/>
                  </a:ext>
                </a:extLst>
              </a:tr>
            </a:tbl>
          </a:graphicData>
        </a:graphic>
      </p:graphicFrame>
      <p:sp>
        <p:nvSpPr>
          <p:cNvPr id="4" name="Text Placeholder 3">
            <a:extLst>
              <a:ext uri="{FF2B5EF4-FFF2-40B4-BE49-F238E27FC236}">
                <a16:creationId xmlns:a16="http://schemas.microsoft.com/office/drawing/2014/main" id="{2B5E8D4B-3C9A-4F05-AE19-55EADF04BEF2}"/>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43920973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95ACB-F8A1-4649-81F1-855AEAF124AD}"/>
              </a:ext>
            </a:extLst>
          </p:cNvPr>
          <p:cNvSpPr>
            <a:spLocks noGrp="1"/>
          </p:cNvSpPr>
          <p:nvPr>
            <p:ph type="title"/>
          </p:nvPr>
        </p:nvSpPr>
        <p:spPr/>
        <p:txBody>
          <a:bodyPr/>
          <a:lstStyle/>
          <a:p>
            <a:r>
              <a:rPr lang="en-US"/>
              <a:t>Instagram Posts Table | All profiles - 2 of 26</a:t>
            </a:r>
          </a:p>
        </p:txBody>
      </p:sp>
      <p:graphicFrame>
        <p:nvGraphicFramePr>
          <p:cNvPr id="5" name="Table Placeholder 4">
            <a:extLst>
              <a:ext uri="{FF2B5EF4-FFF2-40B4-BE49-F238E27FC236}">
                <a16:creationId xmlns:a16="http://schemas.microsoft.com/office/drawing/2014/main" id="{FBF67119-6B33-4AF0-821F-3B8A1ED17FD8}"/>
              </a:ext>
            </a:extLst>
          </p:cNvPr>
          <p:cNvGraphicFramePr>
            <a:graphicFrameLocks noGrp="1"/>
          </p:cNvGraphicFramePr>
          <p:nvPr>
            <p:ph type="tbl" sz="quarter" idx="13"/>
            <p:extLst>
              <p:ext uri="{D42A27DB-BD31-4B8C-83A1-F6EECF244321}">
                <p14:modId xmlns:p14="http://schemas.microsoft.com/office/powerpoint/2010/main" val="411090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674745205"/>
                    </a:ext>
                  </a:extLst>
                </a:gridCol>
                <a:gridCol w="576072">
                  <a:extLst>
                    <a:ext uri="{9D8B030D-6E8A-4147-A177-3AD203B41FA5}">
                      <a16:colId xmlns:a16="http://schemas.microsoft.com/office/drawing/2014/main" val="3732928521"/>
                    </a:ext>
                  </a:extLst>
                </a:gridCol>
                <a:gridCol w="822961">
                  <a:extLst>
                    <a:ext uri="{9D8B030D-6E8A-4147-A177-3AD203B41FA5}">
                      <a16:colId xmlns:a16="http://schemas.microsoft.com/office/drawing/2014/main" val="2589887282"/>
                    </a:ext>
                  </a:extLst>
                </a:gridCol>
                <a:gridCol w="246888">
                  <a:extLst>
                    <a:ext uri="{9D8B030D-6E8A-4147-A177-3AD203B41FA5}">
                      <a16:colId xmlns:a16="http://schemas.microsoft.com/office/drawing/2014/main" val="185937930"/>
                    </a:ext>
                  </a:extLst>
                </a:gridCol>
                <a:gridCol w="246888">
                  <a:extLst>
                    <a:ext uri="{9D8B030D-6E8A-4147-A177-3AD203B41FA5}">
                      <a16:colId xmlns:a16="http://schemas.microsoft.com/office/drawing/2014/main" val="770974042"/>
                    </a:ext>
                  </a:extLst>
                </a:gridCol>
                <a:gridCol w="246888">
                  <a:extLst>
                    <a:ext uri="{9D8B030D-6E8A-4147-A177-3AD203B41FA5}">
                      <a16:colId xmlns:a16="http://schemas.microsoft.com/office/drawing/2014/main" val="2362838477"/>
                    </a:ext>
                  </a:extLst>
                </a:gridCol>
                <a:gridCol w="246888">
                  <a:extLst>
                    <a:ext uri="{9D8B030D-6E8A-4147-A177-3AD203B41FA5}">
                      <a16:colId xmlns:a16="http://schemas.microsoft.com/office/drawing/2014/main" val="1000170764"/>
                    </a:ext>
                  </a:extLst>
                </a:gridCol>
                <a:gridCol w="246888">
                  <a:extLst>
                    <a:ext uri="{9D8B030D-6E8A-4147-A177-3AD203B41FA5}">
                      <a16:colId xmlns:a16="http://schemas.microsoft.com/office/drawing/2014/main" val="4145874784"/>
                    </a:ext>
                  </a:extLst>
                </a:gridCol>
                <a:gridCol w="246888">
                  <a:extLst>
                    <a:ext uri="{9D8B030D-6E8A-4147-A177-3AD203B41FA5}">
                      <a16:colId xmlns:a16="http://schemas.microsoft.com/office/drawing/2014/main" val="329819268"/>
                    </a:ext>
                  </a:extLst>
                </a:gridCol>
                <a:gridCol w="246888">
                  <a:extLst>
                    <a:ext uri="{9D8B030D-6E8A-4147-A177-3AD203B41FA5}">
                      <a16:colId xmlns:a16="http://schemas.microsoft.com/office/drawing/2014/main" val="3406900848"/>
                    </a:ext>
                  </a:extLst>
                </a:gridCol>
                <a:gridCol w="246888">
                  <a:extLst>
                    <a:ext uri="{9D8B030D-6E8A-4147-A177-3AD203B41FA5}">
                      <a16:colId xmlns:a16="http://schemas.microsoft.com/office/drawing/2014/main" val="3660712899"/>
                    </a:ext>
                  </a:extLst>
                </a:gridCol>
                <a:gridCol w="246888">
                  <a:extLst>
                    <a:ext uri="{9D8B030D-6E8A-4147-A177-3AD203B41FA5}">
                      <a16:colId xmlns:a16="http://schemas.microsoft.com/office/drawing/2014/main" val="1024508791"/>
                    </a:ext>
                  </a:extLst>
                </a:gridCol>
                <a:gridCol w="246888">
                  <a:extLst>
                    <a:ext uri="{9D8B030D-6E8A-4147-A177-3AD203B41FA5}">
                      <a16:colId xmlns:a16="http://schemas.microsoft.com/office/drawing/2014/main" val="1107368288"/>
                    </a:ext>
                  </a:extLst>
                </a:gridCol>
                <a:gridCol w="246888">
                  <a:extLst>
                    <a:ext uri="{9D8B030D-6E8A-4147-A177-3AD203B41FA5}">
                      <a16:colId xmlns:a16="http://schemas.microsoft.com/office/drawing/2014/main" val="3555429183"/>
                    </a:ext>
                  </a:extLst>
                </a:gridCol>
                <a:gridCol w="246888">
                  <a:extLst>
                    <a:ext uri="{9D8B030D-6E8A-4147-A177-3AD203B41FA5}">
                      <a16:colId xmlns:a16="http://schemas.microsoft.com/office/drawing/2014/main" val="2899214000"/>
                    </a:ext>
                  </a:extLst>
                </a:gridCol>
                <a:gridCol w="246888">
                  <a:extLst>
                    <a:ext uri="{9D8B030D-6E8A-4147-A177-3AD203B41FA5}">
                      <a16:colId xmlns:a16="http://schemas.microsoft.com/office/drawing/2014/main" val="3206524119"/>
                    </a:ext>
                  </a:extLst>
                </a:gridCol>
                <a:gridCol w="246888">
                  <a:extLst>
                    <a:ext uri="{9D8B030D-6E8A-4147-A177-3AD203B41FA5}">
                      <a16:colId xmlns:a16="http://schemas.microsoft.com/office/drawing/2014/main" val="3262138504"/>
                    </a:ext>
                  </a:extLst>
                </a:gridCol>
                <a:gridCol w="246888">
                  <a:extLst>
                    <a:ext uri="{9D8B030D-6E8A-4147-A177-3AD203B41FA5}">
                      <a16:colId xmlns:a16="http://schemas.microsoft.com/office/drawing/2014/main" val="321904352"/>
                    </a:ext>
                  </a:extLst>
                </a:gridCol>
                <a:gridCol w="246888">
                  <a:extLst>
                    <a:ext uri="{9D8B030D-6E8A-4147-A177-3AD203B41FA5}">
                      <a16:colId xmlns:a16="http://schemas.microsoft.com/office/drawing/2014/main" val="68881858"/>
                    </a:ext>
                  </a:extLst>
                </a:gridCol>
                <a:gridCol w="246888">
                  <a:extLst>
                    <a:ext uri="{9D8B030D-6E8A-4147-A177-3AD203B41FA5}">
                      <a16:colId xmlns:a16="http://schemas.microsoft.com/office/drawing/2014/main" val="1874842994"/>
                    </a:ext>
                  </a:extLst>
                </a:gridCol>
                <a:gridCol w="246888">
                  <a:extLst>
                    <a:ext uri="{9D8B030D-6E8A-4147-A177-3AD203B41FA5}">
                      <a16:colId xmlns:a16="http://schemas.microsoft.com/office/drawing/2014/main" val="3099511763"/>
                    </a:ext>
                  </a:extLst>
                </a:gridCol>
                <a:gridCol w="246888">
                  <a:extLst>
                    <a:ext uri="{9D8B030D-6E8A-4147-A177-3AD203B41FA5}">
                      <a16:colId xmlns:a16="http://schemas.microsoft.com/office/drawing/2014/main" val="16108653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7326928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08/31/2026 06:59:27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08/31/2026 06:59:27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914051232"/>
                  </a:ext>
                </a:extLst>
              </a:tr>
            </a:tbl>
          </a:graphicData>
        </a:graphic>
      </p:graphicFrame>
      <p:sp>
        <p:nvSpPr>
          <p:cNvPr id="4" name="Text Placeholder 3">
            <a:extLst>
              <a:ext uri="{FF2B5EF4-FFF2-40B4-BE49-F238E27FC236}">
                <a16:creationId xmlns:a16="http://schemas.microsoft.com/office/drawing/2014/main" id="{405CB175-25BD-49CA-A66A-ACF60180B8B2}"/>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32945400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5EC4B-FBE1-428D-A38F-0545C35B3C71}"/>
              </a:ext>
            </a:extLst>
          </p:cNvPr>
          <p:cNvSpPr>
            <a:spLocks noGrp="1"/>
          </p:cNvSpPr>
          <p:nvPr>
            <p:ph type="title"/>
          </p:nvPr>
        </p:nvSpPr>
        <p:spPr/>
        <p:txBody>
          <a:bodyPr/>
          <a:lstStyle/>
          <a:p>
            <a:r>
              <a:rPr lang="en-US"/>
              <a:t>Instagram Posts Table | All profiles - 3 of 26</a:t>
            </a:r>
          </a:p>
        </p:txBody>
      </p:sp>
      <p:graphicFrame>
        <p:nvGraphicFramePr>
          <p:cNvPr id="5" name="Table Placeholder 4">
            <a:extLst>
              <a:ext uri="{FF2B5EF4-FFF2-40B4-BE49-F238E27FC236}">
                <a16:creationId xmlns:a16="http://schemas.microsoft.com/office/drawing/2014/main" id="{42F50C8B-1DB0-46A4-BD0B-35BDAEE5AE3D}"/>
              </a:ext>
            </a:extLst>
          </p:cNvPr>
          <p:cNvGraphicFramePr>
            <a:graphicFrameLocks noGrp="1"/>
          </p:cNvGraphicFramePr>
          <p:nvPr>
            <p:ph type="tbl" sz="quarter" idx="13"/>
            <p:extLst>
              <p:ext uri="{D42A27DB-BD31-4B8C-83A1-F6EECF244321}">
                <p14:modId xmlns:p14="http://schemas.microsoft.com/office/powerpoint/2010/main" val="1026705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806169145"/>
                    </a:ext>
                  </a:extLst>
                </a:gridCol>
                <a:gridCol w="576072">
                  <a:extLst>
                    <a:ext uri="{9D8B030D-6E8A-4147-A177-3AD203B41FA5}">
                      <a16:colId xmlns:a16="http://schemas.microsoft.com/office/drawing/2014/main" val="135050694"/>
                    </a:ext>
                  </a:extLst>
                </a:gridCol>
                <a:gridCol w="822961">
                  <a:extLst>
                    <a:ext uri="{9D8B030D-6E8A-4147-A177-3AD203B41FA5}">
                      <a16:colId xmlns:a16="http://schemas.microsoft.com/office/drawing/2014/main" val="3313090727"/>
                    </a:ext>
                  </a:extLst>
                </a:gridCol>
                <a:gridCol w="246888">
                  <a:extLst>
                    <a:ext uri="{9D8B030D-6E8A-4147-A177-3AD203B41FA5}">
                      <a16:colId xmlns:a16="http://schemas.microsoft.com/office/drawing/2014/main" val="2983513485"/>
                    </a:ext>
                  </a:extLst>
                </a:gridCol>
                <a:gridCol w="246888">
                  <a:extLst>
                    <a:ext uri="{9D8B030D-6E8A-4147-A177-3AD203B41FA5}">
                      <a16:colId xmlns:a16="http://schemas.microsoft.com/office/drawing/2014/main" val="499742559"/>
                    </a:ext>
                  </a:extLst>
                </a:gridCol>
                <a:gridCol w="246888">
                  <a:extLst>
                    <a:ext uri="{9D8B030D-6E8A-4147-A177-3AD203B41FA5}">
                      <a16:colId xmlns:a16="http://schemas.microsoft.com/office/drawing/2014/main" val="2048123596"/>
                    </a:ext>
                  </a:extLst>
                </a:gridCol>
                <a:gridCol w="246888">
                  <a:extLst>
                    <a:ext uri="{9D8B030D-6E8A-4147-A177-3AD203B41FA5}">
                      <a16:colId xmlns:a16="http://schemas.microsoft.com/office/drawing/2014/main" val="4066521538"/>
                    </a:ext>
                  </a:extLst>
                </a:gridCol>
                <a:gridCol w="246888">
                  <a:extLst>
                    <a:ext uri="{9D8B030D-6E8A-4147-A177-3AD203B41FA5}">
                      <a16:colId xmlns:a16="http://schemas.microsoft.com/office/drawing/2014/main" val="2147086538"/>
                    </a:ext>
                  </a:extLst>
                </a:gridCol>
                <a:gridCol w="246888">
                  <a:extLst>
                    <a:ext uri="{9D8B030D-6E8A-4147-A177-3AD203B41FA5}">
                      <a16:colId xmlns:a16="http://schemas.microsoft.com/office/drawing/2014/main" val="2862496595"/>
                    </a:ext>
                  </a:extLst>
                </a:gridCol>
                <a:gridCol w="246888">
                  <a:extLst>
                    <a:ext uri="{9D8B030D-6E8A-4147-A177-3AD203B41FA5}">
                      <a16:colId xmlns:a16="http://schemas.microsoft.com/office/drawing/2014/main" val="3014571598"/>
                    </a:ext>
                  </a:extLst>
                </a:gridCol>
                <a:gridCol w="246888">
                  <a:extLst>
                    <a:ext uri="{9D8B030D-6E8A-4147-A177-3AD203B41FA5}">
                      <a16:colId xmlns:a16="http://schemas.microsoft.com/office/drawing/2014/main" val="1298671281"/>
                    </a:ext>
                  </a:extLst>
                </a:gridCol>
                <a:gridCol w="246888">
                  <a:extLst>
                    <a:ext uri="{9D8B030D-6E8A-4147-A177-3AD203B41FA5}">
                      <a16:colId xmlns:a16="http://schemas.microsoft.com/office/drawing/2014/main" val="2331063245"/>
                    </a:ext>
                  </a:extLst>
                </a:gridCol>
                <a:gridCol w="246888">
                  <a:extLst>
                    <a:ext uri="{9D8B030D-6E8A-4147-A177-3AD203B41FA5}">
                      <a16:colId xmlns:a16="http://schemas.microsoft.com/office/drawing/2014/main" val="2405950047"/>
                    </a:ext>
                  </a:extLst>
                </a:gridCol>
                <a:gridCol w="246888">
                  <a:extLst>
                    <a:ext uri="{9D8B030D-6E8A-4147-A177-3AD203B41FA5}">
                      <a16:colId xmlns:a16="http://schemas.microsoft.com/office/drawing/2014/main" val="3010446966"/>
                    </a:ext>
                  </a:extLst>
                </a:gridCol>
                <a:gridCol w="246888">
                  <a:extLst>
                    <a:ext uri="{9D8B030D-6E8A-4147-A177-3AD203B41FA5}">
                      <a16:colId xmlns:a16="http://schemas.microsoft.com/office/drawing/2014/main" val="2776636079"/>
                    </a:ext>
                  </a:extLst>
                </a:gridCol>
                <a:gridCol w="246888">
                  <a:extLst>
                    <a:ext uri="{9D8B030D-6E8A-4147-A177-3AD203B41FA5}">
                      <a16:colId xmlns:a16="http://schemas.microsoft.com/office/drawing/2014/main" val="3183755691"/>
                    </a:ext>
                  </a:extLst>
                </a:gridCol>
                <a:gridCol w="246888">
                  <a:extLst>
                    <a:ext uri="{9D8B030D-6E8A-4147-A177-3AD203B41FA5}">
                      <a16:colId xmlns:a16="http://schemas.microsoft.com/office/drawing/2014/main" val="4244561024"/>
                    </a:ext>
                  </a:extLst>
                </a:gridCol>
                <a:gridCol w="246888">
                  <a:extLst>
                    <a:ext uri="{9D8B030D-6E8A-4147-A177-3AD203B41FA5}">
                      <a16:colId xmlns:a16="http://schemas.microsoft.com/office/drawing/2014/main" val="2562594807"/>
                    </a:ext>
                  </a:extLst>
                </a:gridCol>
                <a:gridCol w="246888">
                  <a:extLst>
                    <a:ext uri="{9D8B030D-6E8A-4147-A177-3AD203B41FA5}">
                      <a16:colId xmlns:a16="http://schemas.microsoft.com/office/drawing/2014/main" val="1763249258"/>
                    </a:ext>
                  </a:extLst>
                </a:gridCol>
                <a:gridCol w="246888">
                  <a:extLst>
                    <a:ext uri="{9D8B030D-6E8A-4147-A177-3AD203B41FA5}">
                      <a16:colId xmlns:a16="http://schemas.microsoft.com/office/drawing/2014/main" val="3853561382"/>
                    </a:ext>
                  </a:extLst>
                </a:gridCol>
                <a:gridCol w="246888">
                  <a:extLst>
                    <a:ext uri="{9D8B030D-6E8A-4147-A177-3AD203B41FA5}">
                      <a16:colId xmlns:a16="http://schemas.microsoft.com/office/drawing/2014/main" val="3193838104"/>
                    </a:ext>
                  </a:extLst>
                </a:gridCol>
                <a:gridCol w="246888">
                  <a:extLst>
                    <a:ext uri="{9D8B030D-6E8A-4147-A177-3AD203B41FA5}">
                      <a16:colId xmlns:a16="http://schemas.microsoft.com/office/drawing/2014/main" val="85867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942056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06:57:07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08/30/2026 06:57:07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634785868"/>
                  </a:ext>
                </a:extLst>
              </a:tr>
            </a:tbl>
          </a:graphicData>
        </a:graphic>
      </p:graphicFrame>
      <p:sp>
        <p:nvSpPr>
          <p:cNvPr id="4" name="Text Placeholder 3">
            <a:extLst>
              <a:ext uri="{FF2B5EF4-FFF2-40B4-BE49-F238E27FC236}">
                <a16:creationId xmlns:a16="http://schemas.microsoft.com/office/drawing/2014/main" id="{22B60730-1C3C-4EC6-A2B2-30C65050C346}"/>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82524568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B97049-63EB-479D-9430-68439BB37659}"/>
              </a:ext>
            </a:extLst>
          </p:cNvPr>
          <p:cNvSpPr>
            <a:spLocks noGrp="1"/>
          </p:cNvSpPr>
          <p:nvPr>
            <p:ph type="title"/>
          </p:nvPr>
        </p:nvSpPr>
        <p:spPr/>
        <p:txBody>
          <a:bodyPr/>
          <a:lstStyle/>
          <a:p>
            <a:r>
              <a:rPr lang="en-US"/>
              <a:t>Instagram Posts Table | All profiles - 4 of 26</a:t>
            </a:r>
          </a:p>
        </p:txBody>
      </p:sp>
      <p:graphicFrame>
        <p:nvGraphicFramePr>
          <p:cNvPr id="5" name="Table Placeholder 4">
            <a:extLst>
              <a:ext uri="{FF2B5EF4-FFF2-40B4-BE49-F238E27FC236}">
                <a16:creationId xmlns:a16="http://schemas.microsoft.com/office/drawing/2014/main" id="{A8EE1D2C-CFF6-46DF-ABAA-C80B2FD71B2D}"/>
              </a:ext>
            </a:extLst>
          </p:cNvPr>
          <p:cNvGraphicFramePr>
            <a:graphicFrameLocks noGrp="1"/>
          </p:cNvGraphicFramePr>
          <p:nvPr>
            <p:ph type="tbl" sz="quarter" idx="13"/>
            <p:extLst>
              <p:ext uri="{D42A27DB-BD31-4B8C-83A1-F6EECF244321}">
                <p14:modId xmlns:p14="http://schemas.microsoft.com/office/powerpoint/2010/main" val="38146525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904433016"/>
                    </a:ext>
                  </a:extLst>
                </a:gridCol>
                <a:gridCol w="576072">
                  <a:extLst>
                    <a:ext uri="{9D8B030D-6E8A-4147-A177-3AD203B41FA5}">
                      <a16:colId xmlns:a16="http://schemas.microsoft.com/office/drawing/2014/main" val="2826780712"/>
                    </a:ext>
                  </a:extLst>
                </a:gridCol>
                <a:gridCol w="822961">
                  <a:extLst>
                    <a:ext uri="{9D8B030D-6E8A-4147-A177-3AD203B41FA5}">
                      <a16:colId xmlns:a16="http://schemas.microsoft.com/office/drawing/2014/main" val="2329799464"/>
                    </a:ext>
                  </a:extLst>
                </a:gridCol>
                <a:gridCol w="246888">
                  <a:extLst>
                    <a:ext uri="{9D8B030D-6E8A-4147-A177-3AD203B41FA5}">
                      <a16:colId xmlns:a16="http://schemas.microsoft.com/office/drawing/2014/main" val="2437758705"/>
                    </a:ext>
                  </a:extLst>
                </a:gridCol>
                <a:gridCol w="246888">
                  <a:extLst>
                    <a:ext uri="{9D8B030D-6E8A-4147-A177-3AD203B41FA5}">
                      <a16:colId xmlns:a16="http://schemas.microsoft.com/office/drawing/2014/main" val="2372016415"/>
                    </a:ext>
                  </a:extLst>
                </a:gridCol>
                <a:gridCol w="246888">
                  <a:extLst>
                    <a:ext uri="{9D8B030D-6E8A-4147-A177-3AD203B41FA5}">
                      <a16:colId xmlns:a16="http://schemas.microsoft.com/office/drawing/2014/main" val="3083713011"/>
                    </a:ext>
                  </a:extLst>
                </a:gridCol>
                <a:gridCol w="246888">
                  <a:extLst>
                    <a:ext uri="{9D8B030D-6E8A-4147-A177-3AD203B41FA5}">
                      <a16:colId xmlns:a16="http://schemas.microsoft.com/office/drawing/2014/main" val="2628428920"/>
                    </a:ext>
                  </a:extLst>
                </a:gridCol>
                <a:gridCol w="246888">
                  <a:extLst>
                    <a:ext uri="{9D8B030D-6E8A-4147-A177-3AD203B41FA5}">
                      <a16:colId xmlns:a16="http://schemas.microsoft.com/office/drawing/2014/main" val="1799378812"/>
                    </a:ext>
                  </a:extLst>
                </a:gridCol>
                <a:gridCol w="246888">
                  <a:extLst>
                    <a:ext uri="{9D8B030D-6E8A-4147-A177-3AD203B41FA5}">
                      <a16:colId xmlns:a16="http://schemas.microsoft.com/office/drawing/2014/main" val="2870869506"/>
                    </a:ext>
                  </a:extLst>
                </a:gridCol>
                <a:gridCol w="246888">
                  <a:extLst>
                    <a:ext uri="{9D8B030D-6E8A-4147-A177-3AD203B41FA5}">
                      <a16:colId xmlns:a16="http://schemas.microsoft.com/office/drawing/2014/main" val="1778447299"/>
                    </a:ext>
                  </a:extLst>
                </a:gridCol>
                <a:gridCol w="246888">
                  <a:extLst>
                    <a:ext uri="{9D8B030D-6E8A-4147-A177-3AD203B41FA5}">
                      <a16:colId xmlns:a16="http://schemas.microsoft.com/office/drawing/2014/main" val="254515222"/>
                    </a:ext>
                  </a:extLst>
                </a:gridCol>
                <a:gridCol w="246888">
                  <a:extLst>
                    <a:ext uri="{9D8B030D-6E8A-4147-A177-3AD203B41FA5}">
                      <a16:colId xmlns:a16="http://schemas.microsoft.com/office/drawing/2014/main" val="3122018282"/>
                    </a:ext>
                  </a:extLst>
                </a:gridCol>
                <a:gridCol w="246888">
                  <a:extLst>
                    <a:ext uri="{9D8B030D-6E8A-4147-A177-3AD203B41FA5}">
                      <a16:colId xmlns:a16="http://schemas.microsoft.com/office/drawing/2014/main" val="725690129"/>
                    </a:ext>
                  </a:extLst>
                </a:gridCol>
                <a:gridCol w="246888">
                  <a:extLst>
                    <a:ext uri="{9D8B030D-6E8A-4147-A177-3AD203B41FA5}">
                      <a16:colId xmlns:a16="http://schemas.microsoft.com/office/drawing/2014/main" val="281420896"/>
                    </a:ext>
                  </a:extLst>
                </a:gridCol>
                <a:gridCol w="246888">
                  <a:extLst>
                    <a:ext uri="{9D8B030D-6E8A-4147-A177-3AD203B41FA5}">
                      <a16:colId xmlns:a16="http://schemas.microsoft.com/office/drawing/2014/main" val="2420408719"/>
                    </a:ext>
                  </a:extLst>
                </a:gridCol>
                <a:gridCol w="246888">
                  <a:extLst>
                    <a:ext uri="{9D8B030D-6E8A-4147-A177-3AD203B41FA5}">
                      <a16:colId xmlns:a16="http://schemas.microsoft.com/office/drawing/2014/main" val="954085844"/>
                    </a:ext>
                  </a:extLst>
                </a:gridCol>
                <a:gridCol w="246888">
                  <a:extLst>
                    <a:ext uri="{9D8B030D-6E8A-4147-A177-3AD203B41FA5}">
                      <a16:colId xmlns:a16="http://schemas.microsoft.com/office/drawing/2014/main" val="2195224260"/>
                    </a:ext>
                  </a:extLst>
                </a:gridCol>
                <a:gridCol w="246888">
                  <a:extLst>
                    <a:ext uri="{9D8B030D-6E8A-4147-A177-3AD203B41FA5}">
                      <a16:colId xmlns:a16="http://schemas.microsoft.com/office/drawing/2014/main" val="3793034785"/>
                    </a:ext>
                  </a:extLst>
                </a:gridCol>
                <a:gridCol w="246888">
                  <a:extLst>
                    <a:ext uri="{9D8B030D-6E8A-4147-A177-3AD203B41FA5}">
                      <a16:colId xmlns:a16="http://schemas.microsoft.com/office/drawing/2014/main" val="2129442344"/>
                    </a:ext>
                  </a:extLst>
                </a:gridCol>
                <a:gridCol w="246888">
                  <a:extLst>
                    <a:ext uri="{9D8B030D-6E8A-4147-A177-3AD203B41FA5}">
                      <a16:colId xmlns:a16="http://schemas.microsoft.com/office/drawing/2014/main" val="1430815668"/>
                    </a:ext>
                  </a:extLst>
                </a:gridCol>
                <a:gridCol w="246888">
                  <a:extLst>
                    <a:ext uri="{9D8B030D-6E8A-4147-A177-3AD203B41FA5}">
                      <a16:colId xmlns:a16="http://schemas.microsoft.com/office/drawing/2014/main" val="339759145"/>
                    </a:ext>
                  </a:extLst>
                </a:gridCol>
                <a:gridCol w="246888">
                  <a:extLst>
                    <a:ext uri="{9D8B030D-6E8A-4147-A177-3AD203B41FA5}">
                      <a16:colId xmlns:a16="http://schemas.microsoft.com/office/drawing/2014/main" val="2165574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589309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06:54:47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08/29/2026 06:54:47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#R1300GS, #R1300GSAdventure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484506807"/>
                  </a:ext>
                </a:extLst>
              </a:tr>
            </a:tbl>
          </a:graphicData>
        </a:graphic>
      </p:graphicFrame>
      <p:sp>
        <p:nvSpPr>
          <p:cNvPr id="4" name="Text Placeholder 3">
            <a:extLst>
              <a:ext uri="{FF2B5EF4-FFF2-40B4-BE49-F238E27FC236}">
                <a16:creationId xmlns:a16="http://schemas.microsoft.com/office/drawing/2014/main" id="{D2AB8EEC-08D0-4825-B068-690F26268BC1}"/>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83521386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AEBEE-EB86-4ACD-B949-4414D317FA98}"/>
              </a:ext>
            </a:extLst>
          </p:cNvPr>
          <p:cNvSpPr>
            <a:spLocks noGrp="1"/>
          </p:cNvSpPr>
          <p:nvPr>
            <p:ph type="title"/>
          </p:nvPr>
        </p:nvSpPr>
        <p:spPr/>
        <p:txBody>
          <a:bodyPr/>
          <a:lstStyle/>
          <a:p>
            <a:r>
              <a:rPr lang="en-US"/>
              <a:t>Instagram Posts Table | All profiles - 5 of 26</a:t>
            </a:r>
          </a:p>
        </p:txBody>
      </p:sp>
      <p:graphicFrame>
        <p:nvGraphicFramePr>
          <p:cNvPr id="5" name="Table Placeholder 4">
            <a:extLst>
              <a:ext uri="{FF2B5EF4-FFF2-40B4-BE49-F238E27FC236}">
                <a16:creationId xmlns:a16="http://schemas.microsoft.com/office/drawing/2014/main" id="{D5E0757F-59A7-47C4-A598-41540EB1F60F}"/>
              </a:ext>
            </a:extLst>
          </p:cNvPr>
          <p:cNvGraphicFramePr>
            <a:graphicFrameLocks noGrp="1"/>
          </p:cNvGraphicFramePr>
          <p:nvPr>
            <p:ph type="tbl" sz="quarter" idx="13"/>
            <p:extLst>
              <p:ext uri="{D42A27DB-BD31-4B8C-83A1-F6EECF244321}">
                <p14:modId xmlns:p14="http://schemas.microsoft.com/office/powerpoint/2010/main" val="31880153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884694804"/>
                    </a:ext>
                  </a:extLst>
                </a:gridCol>
                <a:gridCol w="576072">
                  <a:extLst>
                    <a:ext uri="{9D8B030D-6E8A-4147-A177-3AD203B41FA5}">
                      <a16:colId xmlns:a16="http://schemas.microsoft.com/office/drawing/2014/main" val="1346853316"/>
                    </a:ext>
                  </a:extLst>
                </a:gridCol>
                <a:gridCol w="822961">
                  <a:extLst>
                    <a:ext uri="{9D8B030D-6E8A-4147-A177-3AD203B41FA5}">
                      <a16:colId xmlns:a16="http://schemas.microsoft.com/office/drawing/2014/main" val="1614053253"/>
                    </a:ext>
                  </a:extLst>
                </a:gridCol>
                <a:gridCol w="246888">
                  <a:extLst>
                    <a:ext uri="{9D8B030D-6E8A-4147-A177-3AD203B41FA5}">
                      <a16:colId xmlns:a16="http://schemas.microsoft.com/office/drawing/2014/main" val="1234672212"/>
                    </a:ext>
                  </a:extLst>
                </a:gridCol>
                <a:gridCol w="246888">
                  <a:extLst>
                    <a:ext uri="{9D8B030D-6E8A-4147-A177-3AD203B41FA5}">
                      <a16:colId xmlns:a16="http://schemas.microsoft.com/office/drawing/2014/main" val="1008891667"/>
                    </a:ext>
                  </a:extLst>
                </a:gridCol>
                <a:gridCol w="246888">
                  <a:extLst>
                    <a:ext uri="{9D8B030D-6E8A-4147-A177-3AD203B41FA5}">
                      <a16:colId xmlns:a16="http://schemas.microsoft.com/office/drawing/2014/main" val="3123877645"/>
                    </a:ext>
                  </a:extLst>
                </a:gridCol>
                <a:gridCol w="246888">
                  <a:extLst>
                    <a:ext uri="{9D8B030D-6E8A-4147-A177-3AD203B41FA5}">
                      <a16:colId xmlns:a16="http://schemas.microsoft.com/office/drawing/2014/main" val="392199911"/>
                    </a:ext>
                  </a:extLst>
                </a:gridCol>
                <a:gridCol w="246888">
                  <a:extLst>
                    <a:ext uri="{9D8B030D-6E8A-4147-A177-3AD203B41FA5}">
                      <a16:colId xmlns:a16="http://schemas.microsoft.com/office/drawing/2014/main" val="1838820836"/>
                    </a:ext>
                  </a:extLst>
                </a:gridCol>
                <a:gridCol w="246888">
                  <a:extLst>
                    <a:ext uri="{9D8B030D-6E8A-4147-A177-3AD203B41FA5}">
                      <a16:colId xmlns:a16="http://schemas.microsoft.com/office/drawing/2014/main" val="3374127602"/>
                    </a:ext>
                  </a:extLst>
                </a:gridCol>
                <a:gridCol w="246888">
                  <a:extLst>
                    <a:ext uri="{9D8B030D-6E8A-4147-A177-3AD203B41FA5}">
                      <a16:colId xmlns:a16="http://schemas.microsoft.com/office/drawing/2014/main" val="750657653"/>
                    </a:ext>
                  </a:extLst>
                </a:gridCol>
                <a:gridCol w="246888">
                  <a:extLst>
                    <a:ext uri="{9D8B030D-6E8A-4147-A177-3AD203B41FA5}">
                      <a16:colId xmlns:a16="http://schemas.microsoft.com/office/drawing/2014/main" val="1157635420"/>
                    </a:ext>
                  </a:extLst>
                </a:gridCol>
                <a:gridCol w="246888">
                  <a:extLst>
                    <a:ext uri="{9D8B030D-6E8A-4147-A177-3AD203B41FA5}">
                      <a16:colId xmlns:a16="http://schemas.microsoft.com/office/drawing/2014/main" val="347938566"/>
                    </a:ext>
                  </a:extLst>
                </a:gridCol>
                <a:gridCol w="246888">
                  <a:extLst>
                    <a:ext uri="{9D8B030D-6E8A-4147-A177-3AD203B41FA5}">
                      <a16:colId xmlns:a16="http://schemas.microsoft.com/office/drawing/2014/main" val="2422673963"/>
                    </a:ext>
                  </a:extLst>
                </a:gridCol>
                <a:gridCol w="246888">
                  <a:extLst>
                    <a:ext uri="{9D8B030D-6E8A-4147-A177-3AD203B41FA5}">
                      <a16:colId xmlns:a16="http://schemas.microsoft.com/office/drawing/2014/main" val="1407193457"/>
                    </a:ext>
                  </a:extLst>
                </a:gridCol>
                <a:gridCol w="246888">
                  <a:extLst>
                    <a:ext uri="{9D8B030D-6E8A-4147-A177-3AD203B41FA5}">
                      <a16:colId xmlns:a16="http://schemas.microsoft.com/office/drawing/2014/main" val="2883993327"/>
                    </a:ext>
                  </a:extLst>
                </a:gridCol>
                <a:gridCol w="246888">
                  <a:extLst>
                    <a:ext uri="{9D8B030D-6E8A-4147-A177-3AD203B41FA5}">
                      <a16:colId xmlns:a16="http://schemas.microsoft.com/office/drawing/2014/main" val="3538635204"/>
                    </a:ext>
                  </a:extLst>
                </a:gridCol>
                <a:gridCol w="246888">
                  <a:extLst>
                    <a:ext uri="{9D8B030D-6E8A-4147-A177-3AD203B41FA5}">
                      <a16:colId xmlns:a16="http://schemas.microsoft.com/office/drawing/2014/main" val="484032169"/>
                    </a:ext>
                  </a:extLst>
                </a:gridCol>
                <a:gridCol w="246888">
                  <a:extLst>
                    <a:ext uri="{9D8B030D-6E8A-4147-A177-3AD203B41FA5}">
                      <a16:colId xmlns:a16="http://schemas.microsoft.com/office/drawing/2014/main" val="401571490"/>
                    </a:ext>
                  </a:extLst>
                </a:gridCol>
                <a:gridCol w="246888">
                  <a:extLst>
                    <a:ext uri="{9D8B030D-6E8A-4147-A177-3AD203B41FA5}">
                      <a16:colId xmlns:a16="http://schemas.microsoft.com/office/drawing/2014/main" val="1081572327"/>
                    </a:ext>
                  </a:extLst>
                </a:gridCol>
                <a:gridCol w="246888">
                  <a:extLst>
                    <a:ext uri="{9D8B030D-6E8A-4147-A177-3AD203B41FA5}">
                      <a16:colId xmlns:a16="http://schemas.microsoft.com/office/drawing/2014/main" val="362130303"/>
                    </a:ext>
                  </a:extLst>
                </a:gridCol>
                <a:gridCol w="246888">
                  <a:extLst>
                    <a:ext uri="{9D8B030D-6E8A-4147-A177-3AD203B41FA5}">
                      <a16:colId xmlns:a16="http://schemas.microsoft.com/office/drawing/2014/main" val="80773573"/>
                    </a:ext>
                  </a:extLst>
                </a:gridCol>
                <a:gridCol w="246888">
                  <a:extLst>
                    <a:ext uri="{9D8B030D-6E8A-4147-A177-3AD203B41FA5}">
                      <a16:colId xmlns:a16="http://schemas.microsoft.com/office/drawing/2014/main" val="8243440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988985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16:04:26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16:04:26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41806682"/>
                  </a:ext>
                </a:extLst>
              </a:tr>
            </a:tbl>
          </a:graphicData>
        </a:graphic>
      </p:graphicFrame>
      <p:sp>
        <p:nvSpPr>
          <p:cNvPr id="4" name="Text Placeholder 3">
            <a:extLst>
              <a:ext uri="{FF2B5EF4-FFF2-40B4-BE49-F238E27FC236}">
                <a16:creationId xmlns:a16="http://schemas.microsoft.com/office/drawing/2014/main" id="{2D6C8BF6-2648-46F9-ACA1-0887193888D8}"/>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67776643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F23D30-2655-4C23-85D1-45A222F307EC}"/>
              </a:ext>
            </a:extLst>
          </p:cNvPr>
          <p:cNvSpPr>
            <a:spLocks noGrp="1"/>
          </p:cNvSpPr>
          <p:nvPr>
            <p:ph type="title"/>
          </p:nvPr>
        </p:nvSpPr>
        <p:spPr/>
        <p:txBody>
          <a:bodyPr/>
          <a:lstStyle/>
          <a:p>
            <a:r>
              <a:rPr lang="en-US"/>
              <a:t>Instagram Posts Table | All profiles - 6 of 26</a:t>
            </a:r>
          </a:p>
        </p:txBody>
      </p:sp>
      <p:graphicFrame>
        <p:nvGraphicFramePr>
          <p:cNvPr id="5" name="Table Placeholder 4">
            <a:extLst>
              <a:ext uri="{FF2B5EF4-FFF2-40B4-BE49-F238E27FC236}">
                <a16:creationId xmlns:a16="http://schemas.microsoft.com/office/drawing/2014/main" id="{4A15AD30-D241-4B22-97B6-F330E1D5E717}"/>
              </a:ext>
            </a:extLst>
          </p:cNvPr>
          <p:cNvGraphicFramePr>
            <a:graphicFrameLocks noGrp="1"/>
          </p:cNvGraphicFramePr>
          <p:nvPr>
            <p:ph type="tbl" sz="quarter" idx="13"/>
            <p:extLst>
              <p:ext uri="{D42A27DB-BD31-4B8C-83A1-F6EECF244321}">
                <p14:modId xmlns:p14="http://schemas.microsoft.com/office/powerpoint/2010/main" val="3518871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581409090"/>
                    </a:ext>
                  </a:extLst>
                </a:gridCol>
                <a:gridCol w="576072">
                  <a:extLst>
                    <a:ext uri="{9D8B030D-6E8A-4147-A177-3AD203B41FA5}">
                      <a16:colId xmlns:a16="http://schemas.microsoft.com/office/drawing/2014/main" val="2990107061"/>
                    </a:ext>
                  </a:extLst>
                </a:gridCol>
                <a:gridCol w="822961">
                  <a:extLst>
                    <a:ext uri="{9D8B030D-6E8A-4147-A177-3AD203B41FA5}">
                      <a16:colId xmlns:a16="http://schemas.microsoft.com/office/drawing/2014/main" val="2808465371"/>
                    </a:ext>
                  </a:extLst>
                </a:gridCol>
                <a:gridCol w="246888">
                  <a:extLst>
                    <a:ext uri="{9D8B030D-6E8A-4147-A177-3AD203B41FA5}">
                      <a16:colId xmlns:a16="http://schemas.microsoft.com/office/drawing/2014/main" val="2770305714"/>
                    </a:ext>
                  </a:extLst>
                </a:gridCol>
                <a:gridCol w="246888">
                  <a:extLst>
                    <a:ext uri="{9D8B030D-6E8A-4147-A177-3AD203B41FA5}">
                      <a16:colId xmlns:a16="http://schemas.microsoft.com/office/drawing/2014/main" val="2118340960"/>
                    </a:ext>
                  </a:extLst>
                </a:gridCol>
                <a:gridCol w="246888">
                  <a:extLst>
                    <a:ext uri="{9D8B030D-6E8A-4147-A177-3AD203B41FA5}">
                      <a16:colId xmlns:a16="http://schemas.microsoft.com/office/drawing/2014/main" val="338423287"/>
                    </a:ext>
                  </a:extLst>
                </a:gridCol>
                <a:gridCol w="246888">
                  <a:extLst>
                    <a:ext uri="{9D8B030D-6E8A-4147-A177-3AD203B41FA5}">
                      <a16:colId xmlns:a16="http://schemas.microsoft.com/office/drawing/2014/main" val="2942864214"/>
                    </a:ext>
                  </a:extLst>
                </a:gridCol>
                <a:gridCol w="246888">
                  <a:extLst>
                    <a:ext uri="{9D8B030D-6E8A-4147-A177-3AD203B41FA5}">
                      <a16:colId xmlns:a16="http://schemas.microsoft.com/office/drawing/2014/main" val="1911953028"/>
                    </a:ext>
                  </a:extLst>
                </a:gridCol>
                <a:gridCol w="246888">
                  <a:extLst>
                    <a:ext uri="{9D8B030D-6E8A-4147-A177-3AD203B41FA5}">
                      <a16:colId xmlns:a16="http://schemas.microsoft.com/office/drawing/2014/main" val="3157858137"/>
                    </a:ext>
                  </a:extLst>
                </a:gridCol>
                <a:gridCol w="246888">
                  <a:extLst>
                    <a:ext uri="{9D8B030D-6E8A-4147-A177-3AD203B41FA5}">
                      <a16:colId xmlns:a16="http://schemas.microsoft.com/office/drawing/2014/main" val="725815232"/>
                    </a:ext>
                  </a:extLst>
                </a:gridCol>
                <a:gridCol w="246888">
                  <a:extLst>
                    <a:ext uri="{9D8B030D-6E8A-4147-A177-3AD203B41FA5}">
                      <a16:colId xmlns:a16="http://schemas.microsoft.com/office/drawing/2014/main" val="386321733"/>
                    </a:ext>
                  </a:extLst>
                </a:gridCol>
                <a:gridCol w="246888">
                  <a:extLst>
                    <a:ext uri="{9D8B030D-6E8A-4147-A177-3AD203B41FA5}">
                      <a16:colId xmlns:a16="http://schemas.microsoft.com/office/drawing/2014/main" val="3838944596"/>
                    </a:ext>
                  </a:extLst>
                </a:gridCol>
                <a:gridCol w="246888">
                  <a:extLst>
                    <a:ext uri="{9D8B030D-6E8A-4147-A177-3AD203B41FA5}">
                      <a16:colId xmlns:a16="http://schemas.microsoft.com/office/drawing/2014/main" val="1740139994"/>
                    </a:ext>
                  </a:extLst>
                </a:gridCol>
                <a:gridCol w="246888">
                  <a:extLst>
                    <a:ext uri="{9D8B030D-6E8A-4147-A177-3AD203B41FA5}">
                      <a16:colId xmlns:a16="http://schemas.microsoft.com/office/drawing/2014/main" val="3190932166"/>
                    </a:ext>
                  </a:extLst>
                </a:gridCol>
                <a:gridCol w="246888">
                  <a:extLst>
                    <a:ext uri="{9D8B030D-6E8A-4147-A177-3AD203B41FA5}">
                      <a16:colId xmlns:a16="http://schemas.microsoft.com/office/drawing/2014/main" val="1973705022"/>
                    </a:ext>
                  </a:extLst>
                </a:gridCol>
                <a:gridCol w="246888">
                  <a:extLst>
                    <a:ext uri="{9D8B030D-6E8A-4147-A177-3AD203B41FA5}">
                      <a16:colId xmlns:a16="http://schemas.microsoft.com/office/drawing/2014/main" val="2660687240"/>
                    </a:ext>
                  </a:extLst>
                </a:gridCol>
                <a:gridCol w="246888">
                  <a:extLst>
                    <a:ext uri="{9D8B030D-6E8A-4147-A177-3AD203B41FA5}">
                      <a16:colId xmlns:a16="http://schemas.microsoft.com/office/drawing/2014/main" val="2546307295"/>
                    </a:ext>
                  </a:extLst>
                </a:gridCol>
                <a:gridCol w="246888">
                  <a:extLst>
                    <a:ext uri="{9D8B030D-6E8A-4147-A177-3AD203B41FA5}">
                      <a16:colId xmlns:a16="http://schemas.microsoft.com/office/drawing/2014/main" val="1685400062"/>
                    </a:ext>
                  </a:extLst>
                </a:gridCol>
                <a:gridCol w="246888">
                  <a:extLst>
                    <a:ext uri="{9D8B030D-6E8A-4147-A177-3AD203B41FA5}">
                      <a16:colId xmlns:a16="http://schemas.microsoft.com/office/drawing/2014/main" val="1758254554"/>
                    </a:ext>
                  </a:extLst>
                </a:gridCol>
                <a:gridCol w="246888">
                  <a:extLst>
                    <a:ext uri="{9D8B030D-6E8A-4147-A177-3AD203B41FA5}">
                      <a16:colId xmlns:a16="http://schemas.microsoft.com/office/drawing/2014/main" val="3418744374"/>
                    </a:ext>
                  </a:extLst>
                </a:gridCol>
                <a:gridCol w="246888">
                  <a:extLst>
                    <a:ext uri="{9D8B030D-6E8A-4147-A177-3AD203B41FA5}">
                      <a16:colId xmlns:a16="http://schemas.microsoft.com/office/drawing/2014/main" val="1024825616"/>
                    </a:ext>
                  </a:extLst>
                </a:gridCol>
                <a:gridCol w="246888">
                  <a:extLst>
                    <a:ext uri="{9D8B030D-6E8A-4147-A177-3AD203B41FA5}">
                      <a16:colId xmlns:a16="http://schemas.microsoft.com/office/drawing/2014/main" val="2650264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44245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07:52:27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07:52:27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150906444"/>
                  </a:ext>
                </a:extLst>
              </a:tr>
            </a:tbl>
          </a:graphicData>
        </a:graphic>
      </p:graphicFrame>
      <p:sp>
        <p:nvSpPr>
          <p:cNvPr id="4" name="Text Placeholder 3">
            <a:extLst>
              <a:ext uri="{FF2B5EF4-FFF2-40B4-BE49-F238E27FC236}">
                <a16:creationId xmlns:a16="http://schemas.microsoft.com/office/drawing/2014/main" id="{A2E05D44-5A18-446A-9678-F8AF43CC080F}"/>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62032037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3BCA6-9DE1-4382-A2BE-AD5E5CBCF23B}"/>
              </a:ext>
            </a:extLst>
          </p:cNvPr>
          <p:cNvSpPr>
            <a:spLocks noGrp="1"/>
          </p:cNvSpPr>
          <p:nvPr>
            <p:ph type="title"/>
          </p:nvPr>
        </p:nvSpPr>
        <p:spPr/>
        <p:txBody>
          <a:bodyPr/>
          <a:lstStyle/>
          <a:p>
            <a:r>
              <a:rPr lang="en-US"/>
              <a:t>Instagram Posts Table | All profiles - 7 of 26</a:t>
            </a:r>
          </a:p>
        </p:txBody>
      </p:sp>
      <p:graphicFrame>
        <p:nvGraphicFramePr>
          <p:cNvPr id="5" name="Table Placeholder 4">
            <a:extLst>
              <a:ext uri="{FF2B5EF4-FFF2-40B4-BE49-F238E27FC236}">
                <a16:creationId xmlns:a16="http://schemas.microsoft.com/office/drawing/2014/main" id="{2217B21D-FDB4-4E50-820B-EDBB5BCC7C0B}"/>
              </a:ext>
            </a:extLst>
          </p:cNvPr>
          <p:cNvGraphicFramePr>
            <a:graphicFrameLocks noGrp="1"/>
          </p:cNvGraphicFramePr>
          <p:nvPr>
            <p:ph type="tbl" sz="quarter" idx="13"/>
            <p:extLst>
              <p:ext uri="{D42A27DB-BD31-4B8C-83A1-F6EECF244321}">
                <p14:modId xmlns:p14="http://schemas.microsoft.com/office/powerpoint/2010/main" val="1344515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137622921"/>
                    </a:ext>
                  </a:extLst>
                </a:gridCol>
                <a:gridCol w="576072">
                  <a:extLst>
                    <a:ext uri="{9D8B030D-6E8A-4147-A177-3AD203B41FA5}">
                      <a16:colId xmlns:a16="http://schemas.microsoft.com/office/drawing/2014/main" val="2975955202"/>
                    </a:ext>
                  </a:extLst>
                </a:gridCol>
                <a:gridCol w="822961">
                  <a:extLst>
                    <a:ext uri="{9D8B030D-6E8A-4147-A177-3AD203B41FA5}">
                      <a16:colId xmlns:a16="http://schemas.microsoft.com/office/drawing/2014/main" val="379405876"/>
                    </a:ext>
                  </a:extLst>
                </a:gridCol>
                <a:gridCol w="246888">
                  <a:extLst>
                    <a:ext uri="{9D8B030D-6E8A-4147-A177-3AD203B41FA5}">
                      <a16:colId xmlns:a16="http://schemas.microsoft.com/office/drawing/2014/main" val="1478114825"/>
                    </a:ext>
                  </a:extLst>
                </a:gridCol>
                <a:gridCol w="246888">
                  <a:extLst>
                    <a:ext uri="{9D8B030D-6E8A-4147-A177-3AD203B41FA5}">
                      <a16:colId xmlns:a16="http://schemas.microsoft.com/office/drawing/2014/main" val="1985256877"/>
                    </a:ext>
                  </a:extLst>
                </a:gridCol>
                <a:gridCol w="246888">
                  <a:extLst>
                    <a:ext uri="{9D8B030D-6E8A-4147-A177-3AD203B41FA5}">
                      <a16:colId xmlns:a16="http://schemas.microsoft.com/office/drawing/2014/main" val="2055907322"/>
                    </a:ext>
                  </a:extLst>
                </a:gridCol>
                <a:gridCol w="246888">
                  <a:extLst>
                    <a:ext uri="{9D8B030D-6E8A-4147-A177-3AD203B41FA5}">
                      <a16:colId xmlns:a16="http://schemas.microsoft.com/office/drawing/2014/main" val="672211822"/>
                    </a:ext>
                  </a:extLst>
                </a:gridCol>
                <a:gridCol w="246888">
                  <a:extLst>
                    <a:ext uri="{9D8B030D-6E8A-4147-A177-3AD203B41FA5}">
                      <a16:colId xmlns:a16="http://schemas.microsoft.com/office/drawing/2014/main" val="2034441801"/>
                    </a:ext>
                  </a:extLst>
                </a:gridCol>
                <a:gridCol w="246888">
                  <a:extLst>
                    <a:ext uri="{9D8B030D-6E8A-4147-A177-3AD203B41FA5}">
                      <a16:colId xmlns:a16="http://schemas.microsoft.com/office/drawing/2014/main" val="776729699"/>
                    </a:ext>
                  </a:extLst>
                </a:gridCol>
                <a:gridCol w="246888">
                  <a:extLst>
                    <a:ext uri="{9D8B030D-6E8A-4147-A177-3AD203B41FA5}">
                      <a16:colId xmlns:a16="http://schemas.microsoft.com/office/drawing/2014/main" val="2869766940"/>
                    </a:ext>
                  </a:extLst>
                </a:gridCol>
                <a:gridCol w="246888">
                  <a:extLst>
                    <a:ext uri="{9D8B030D-6E8A-4147-A177-3AD203B41FA5}">
                      <a16:colId xmlns:a16="http://schemas.microsoft.com/office/drawing/2014/main" val="149863076"/>
                    </a:ext>
                  </a:extLst>
                </a:gridCol>
                <a:gridCol w="246888">
                  <a:extLst>
                    <a:ext uri="{9D8B030D-6E8A-4147-A177-3AD203B41FA5}">
                      <a16:colId xmlns:a16="http://schemas.microsoft.com/office/drawing/2014/main" val="78587169"/>
                    </a:ext>
                  </a:extLst>
                </a:gridCol>
                <a:gridCol w="246888">
                  <a:extLst>
                    <a:ext uri="{9D8B030D-6E8A-4147-A177-3AD203B41FA5}">
                      <a16:colId xmlns:a16="http://schemas.microsoft.com/office/drawing/2014/main" val="4065923911"/>
                    </a:ext>
                  </a:extLst>
                </a:gridCol>
                <a:gridCol w="246888">
                  <a:extLst>
                    <a:ext uri="{9D8B030D-6E8A-4147-A177-3AD203B41FA5}">
                      <a16:colId xmlns:a16="http://schemas.microsoft.com/office/drawing/2014/main" val="1352583280"/>
                    </a:ext>
                  </a:extLst>
                </a:gridCol>
                <a:gridCol w="246888">
                  <a:extLst>
                    <a:ext uri="{9D8B030D-6E8A-4147-A177-3AD203B41FA5}">
                      <a16:colId xmlns:a16="http://schemas.microsoft.com/office/drawing/2014/main" val="3994751160"/>
                    </a:ext>
                  </a:extLst>
                </a:gridCol>
                <a:gridCol w="246888">
                  <a:extLst>
                    <a:ext uri="{9D8B030D-6E8A-4147-A177-3AD203B41FA5}">
                      <a16:colId xmlns:a16="http://schemas.microsoft.com/office/drawing/2014/main" val="2061450169"/>
                    </a:ext>
                  </a:extLst>
                </a:gridCol>
                <a:gridCol w="246888">
                  <a:extLst>
                    <a:ext uri="{9D8B030D-6E8A-4147-A177-3AD203B41FA5}">
                      <a16:colId xmlns:a16="http://schemas.microsoft.com/office/drawing/2014/main" val="1978261789"/>
                    </a:ext>
                  </a:extLst>
                </a:gridCol>
                <a:gridCol w="246888">
                  <a:extLst>
                    <a:ext uri="{9D8B030D-6E8A-4147-A177-3AD203B41FA5}">
                      <a16:colId xmlns:a16="http://schemas.microsoft.com/office/drawing/2014/main" val="126341370"/>
                    </a:ext>
                  </a:extLst>
                </a:gridCol>
                <a:gridCol w="246888">
                  <a:extLst>
                    <a:ext uri="{9D8B030D-6E8A-4147-A177-3AD203B41FA5}">
                      <a16:colId xmlns:a16="http://schemas.microsoft.com/office/drawing/2014/main" val="812561360"/>
                    </a:ext>
                  </a:extLst>
                </a:gridCol>
                <a:gridCol w="246888">
                  <a:extLst>
                    <a:ext uri="{9D8B030D-6E8A-4147-A177-3AD203B41FA5}">
                      <a16:colId xmlns:a16="http://schemas.microsoft.com/office/drawing/2014/main" val="2518760035"/>
                    </a:ext>
                  </a:extLst>
                </a:gridCol>
                <a:gridCol w="246888">
                  <a:extLst>
                    <a:ext uri="{9D8B030D-6E8A-4147-A177-3AD203B41FA5}">
                      <a16:colId xmlns:a16="http://schemas.microsoft.com/office/drawing/2014/main" val="3272147992"/>
                    </a:ext>
                  </a:extLst>
                </a:gridCol>
                <a:gridCol w="246888">
                  <a:extLst>
                    <a:ext uri="{9D8B030D-6E8A-4147-A177-3AD203B41FA5}">
                      <a16:colId xmlns:a16="http://schemas.microsoft.com/office/drawing/2014/main" val="24306734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230138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17:43:06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08/26/2026 17:43:06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787966609"/>
                  </a:ext>
                </a:extLst>
              </a:tr>
            </a:tbl>
          </a:graphicData>
        </a:graphic>
      </p:graphicFrame>
      <p:sp>
        <p:nvSpPr>
          <p:cNvPr id="4" name="Text Placeholder 3">
            <a:extLst>
              <a:ext uri="{FF2B5EF4-FFF2-40B4-BE49-F238E27FC236}">
                <a16:creationId xmlns:a16="http://schemas.microsoft.com/office/drawing/2014/main" id="{023FE254-F8CB-4090-BE46-A32E77EE73D1}"/>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613891322"/>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C4367B-E7CD-45B3-8989-2084B28E02F8}"/>
              </a:ext>
            </a:extLst>
          </p:cNvPr>
          <p:cNvSpPr>
            <a:spLocks noGrp="1"/>
          </p:cNvSpPr>
          <p:nvPr>
            <p:ph type="title"/>
          </p:nvPr>
        </p:nvSpPr>
        <p:spPr/>
        <p:txBody>
          <a:bodyPr/>
          <a:lstStyle/>
          <a:p>
            <a:r>
              <a:rPr lang="en-US"/>
              <a:t>Instagram Posts Table | All profiles - 8 of 26</a:t>
            </a:r>
          </a:p>
        </p:txBody>
      </p:sp>
      <p:graphicFrame>
        <p:nvGraphicFramePr>
          <p:cNvPr id="5" name="Table Placeholder 4">
            <a:extLst>
              <a:ext uri="{FF2B5EF4-FFF2-40B4-BE49-F238E27FC236}">
                <a16:creationId xmlns:a16="http://schemas.microsoft.com/office/drawing/2014/main" id="{D33B946D-DAB6-4AC5-84E3-9DE0115C7F93}"/>
              </a:ext>
            </a:extLst>
          </p:cNvPr>
          <p:cNvGraphicFramePr>
            <a:graphicFrameLocks noGrp="1"/>
          </p:cNvGraphicFramePr>
          <p:nvPr>
            <p:ph type="tbl" sz="quarter" idx="13"/>
            <p:extLst>
              <p:ext uri="{D42A27DB-BD31-4B8C-83A1-F6EECF244321}">
                <p14:modId xmlns:p14="http://schemas.microsoft.com/office/powerpoint/2010/main" val="713924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537450747"/>
                    </a:ext>
                  </a:extLst>
                </a:gridCol>
                <a:gridCol w="576072">
                  <a:extLst>
                    <a:ext uri="{9D8B030D-6E8A-4147-A177-3AD203B41FA5}">
                      <a16:colId xmlns:a16="http://schemas.microsoft.com/office/drawing/2014/main" val="2735875983"/>
                    </a:ext>
                  </a:extLst>
                </a:gridCol>
                <a:gridCol w="822961">
                  <a:extLst>
                    <a:ext uri="{9D8B030D-6E8A-4147-A177-3AD203B41FA5}">
                      <a16:colId xmlns:a16="http://schemas.microsoft.com/office/drawing/2014/main" val="3637231367"/>
                    </a:ext>
                  </a:extLst>
                </a:gridCol>
                <a:gridCol w="246888">
                  <a:extLst>
                    <a:ext uri="{9D8B030D-6E8A-4147-A177-3AD203B41FA5}">
                      <a16:colId xmlns:a16="http://schemas.microsoft.com/office/drawing/2014/main" val="2528036562"/>
                    </a:ext>
                  </a:extLst>
                </a:gridCol>
                <a:gridCol w="246888">
                  <a:extLst>
                    <a:ext uri="{9D8B030D-6E8A-4147-A177-3AD203B41FA5}">
                      <a16:colId xmlns:a16="http://schemas.microsoft.com/office/drawing/2014/main" val="226335620"/>
                    </a:ext>
                  </a:extLst>
                </a:gridCol>
                <a:gridCol w="246888">
                  <a:extLst>
                    <a:ext uri="{9D8B030D-6E8A-4147-A177-3AD203B41FA5}">
                      <a16:colId xmlns:a16="http://schemas.microsoft.com/office/drawing/2014/main" val="744750186"/>
                    </a:ext>
                  </a:extLst>
                </a:gridCol>
                <a:gridCol w="246888">
                  <a:extLst>
                    <a:ext uri="{9D8B030D-6E8A-4147-A177-3AD203B41FA5}">
                      <a16:colId xmlns:a16="http://schemas.microsoft.com/office/drawing/2014/main" val="3209200490"/>
                    </a:ext>
                  </a:extLst>
                </a:gridCol>
                <a:gridCol w="246888">
                  <a:extLst>
                    <a:ext uri="{9D8B030D-6E8A-4147-A177-3AD203B41FA5}">
                      <a16:colId xmlns:a16="http://schemas.microsoft.com/office/drawing/2014/main" val="2668887212"/>
                    </a:ext>
                  </a:extLst>
                </a:gridCol>
                <a:gridCol w="246888">
                  <a:extLst>
                    <a:ext uri="{9D8B030D-6E8A-4147-A177-3AD203B41FA5}">
                      <a16:colId xmlns:a16="http://schemas.microsoft.com/office/drawing/2014/main" val="3388753745"/>
                    </a:ext>
                  </a:extLst>
                </a:gridCol>
                <a:gridCol w="246888">
                  <a:extLst>
                    <a:ext uri="{9D8B030D-6E8A-4147-A177-3AD203B41FA5}">
                      <a16:colId xmlns:a16="http://schemas.microsoft.com/office/drawing/2014/main" val="993657765"/>
                    </a:ext>
                  </a:extLst>
                </a:gridCol>
                <a:gridCol w="246888">
                  <a:extLst>
                    <a:ext uri="{9D8B030D-6E8A-4147-A177-3AD203B41FA5}">
                      <a16:colId xmlns:a16="http://schemas.microsoft.com/office/drawing/2014/main" val="3742531107"/>
                    </a:ext>
                  </a:extLst>
                </a:gridCol>
                <a:gridCol w="246888">
                  <a:extLst>
                    <a:ext uri="{9D8B030D-6E8A-4147-A177-3AD203B41FA5}">
                      <a16:colId xmlns:a16="http://schemas.microsoft.com/office/drawing/2014/main" val="1002152898"/>
                    </a:ext>
                  </a:extLst>
                </a:gridCol>
                <a:gridCol w="246888">
                  <a:extLst>
                    <a:ext uri="{9D8B030D-6E8A-4147-A177-3AD203B41FA5}">
                      <a16:colId xmlns:a16="http://schemas.microsoft.com/office/drawing/2014/main" val="4282510201"/>
                    </a:ext>
                  </a:extLst>
                </a:gridCol>
                <a:gridCol w="246888">
                  <a:extLst>
                    <a:ext uri="{9D8B030D-6E8A-4147-A177-3AD203B41FA5}">
                      <a16:colId xmlns:a16="http://schemas.microsoft.com/office/drawing/2014/main" val="487100949"/>
                    </a:ext>
                  </a:extLst>
                </a:gridCol>
                <a:gridCol w="246888">
                  <a:extLst>
                    <a:ext uri="{9D8B030D-6E8A-4147-A177-3AD203B41FA5}">
                      <a16:colId xmlns:a16="http://schemas.microsoft.com/office/drawing/2014/main" val="119952056"/>
                    </a:ext>
                  </a:extLst>
                </a:gridCol>
                <a:gridCol w="246888">
                  <a:extLst>
                    <a:ext uri="{9D8B030D-6E8A-4147-A177-3AD203B41FA5}">
                      <a16:colId xmlns:a16="http://schemas.microsoft.com/office/drawing/2014/main" val="3264645991"/>
                    </a:ext>
                  </a:extLst>
                </a:gridCol>
                <a:gridCol w="246888">
                  <a:extLst>
                    <a:ext uri="{9D8B030D-6E8A-4147-A177-3AD203B41FA5}">
                      <a16:colId xmlns:a16="http://schemas.microsoft.com/office/drawing/2014/main" val="1016815097"/>
                    </a:ext>
                  </a:extLst>
                </a:gridCol>
                <a:gridCol w="246888">
                  <a:extLst>
                    <a:ext uri="{9D8B030D-6E8A-4147-A177-3AD203B41FA5}">
                      <a16:colId xmlns:a16="http://schemas.microsoft.com/office/drawing/2014/main" val="561870627"/>
                    </a:ext>
                  </a:extLst>
                </a:gridCol>
                <a:gridCol w="246888">
                  <a:extLst>
                    <a:ext uri="{9D8B030D-6E8A-4147-A177-3AD203B41FA5}">
                      <a16:colId xmlns:a16="http://schemas.microsoft.com/office/drawing/2014/main" val="3635270346"/>
                    </a:ext>
                  </a:extLst>
                </a:gridCol>
                <a:gridCol w="246888">
                  <a:extLst>
                    <a:ext uri="{9D8B030D-6E8A-4147-A177-3AD203B41FA5}">
                      <a16:colId xmlns:a16="http://schemas.microsoft.com/office/drawing/2014/main" val="1301794793"/>
                    </a:ext>
                  </a:extLst>
                </a:gridCol>
                <a:gridCol w="246888">
                  <a:extLst>
                    <a:ext uri="{9D8B030D-6E8A-4147-A177-3AD203B41FA5}">
                      <a16:colId xmlns:a16="http://schemas.microsoft.com/office/drawing/2014/main" val="896156096"/>
                    </a:ext>
                  </a:extLst>
                </a:gridCol>
                <a:gridCol w="246888">
                  <a:extLst>
                    <a:ext uri="{9D8B030D-6E8A-4147-A177-3AD203B41FA5}">
                      <a16:colId xmlns:a16="http://schemas.microsoft.com/office/drawing/2014/main" val="41558315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600178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08/25/2026 06:33:28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08/25/2026 06:33:28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30926335"/>
                  </a:ext>
                </a:extLst>
              </a:tr>
            </a:tbl>
          </a:graphicData>
        </a:graphic>
      </p:graphicFrame>
      <p:sp>
        <p:nvSpPr>
          <p:cNvPr id="4" name="Text Placeholder 3">
            <a:extLst>
              <a:ext uri="{FF2B5EF4-FFF2-40B4-BE49-F238E27FC236}">
                <a16:creationId xmlns:a16="http://schemas.microsoft.com/office/drawing/2014/main" id="{A724B2EC-F638-46F3-9870-0F8300A287E5}"/>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5970503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6C5A4-5E97-470F-B6F6-8A963D167E85}"/>
              </a:ext>
            </a:extLst>
          </p:cNvPr>
          <p:cNvSpPr>
            <a:spLocks noGrp="1"/>
          </p:cNvSpPr>
          <p:nvPr>
            <p:ph type="title"/>
          </p:nvPr>
        </p:nvSpPr>
        <p:spPr/>
        <p:txBody>
          <a:bodyPr/>
          <a:lstStyle/>
          <a:p>
            <a:r>
              <a:rPr lang="en-US"/>
              <a:t>Instagram Posts Table | All profiles - 9 of 26</a:t>
            </a:r>
          </a:p>
        </p:txBody>
      </p:sp>
      <p:graphicFrame>
        <p:nvGraphicFramePr>
          <p:cNvPr id="5" name="Table Placeholder 4">
            <a:extLst>
              <a:ext uri="{FF2B5EF4-FFF2-40B4-BE49-F238E27FC236}">
                <a16:creationId xmlns:a16="http://schemas.microsoft.com/office/drawing/2014/main" id="{826E31A5-BE99-407A-8C50-F8DB6D9296A4}"/>
              </a:ext>
            </a:extLst>
          </p:cNvPr>
          <p:cNvGraphicFramePr>
            <a:graphicFrameLocks noGrp="1"/>
          </p:cNvGraphicFramePr>
          <p:nvPr>
            <p:ph type="tbl" sz="quarter" idx="13"/>
            <p:extLst>
              <p:ext uri="{D42A27DB-BD31-4B8C-83A1-F6EECF244321}">
                <p14:modId xmlns:p14="http://schemas.microsoft.com/office/powerpoint/2010/main" val="22990976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4173236054"/>
                    </a:ext>
                  </a:extLst>
                </a:gridCol>
                <a:gridCol w="576072">
                  <a:extLst>
                    <a:ext uri="{9D8B030D-6E8A-4147-A177-3AD203B41FA5}">
                      <a16:colId xmlns:a16="http://schemas.microsoft.com/office/drawing/2014/main" val="574107431"/>
                    </a:ext>
                  </a:extLst>
                </a:gridCol>
                <a:gridCol w="822961">
                  <a:extLst>
                    <a:ext uri="{9D8B030D-6E8A-4147-A177-3AD203B41FA5}">
                      <a16:colId xmlns:a16="http://schemas.microsoft.com/office/drawing/2014/main" val="2341721760"/>
                    </a:ext>
                  </a:extLst>
                </a:gridCol>
                <a:gridCol w="246888">
                  <a:extLst>
                    <a:ext uri="{9D8B030D-6E8A-4147-A177-3AD203B41FA5}">
                      <a16:colId xmlns:a16="http://schemas.microsoft.com/office/drawing/2014/main" val="4096572256"/>
                    </a:ext>
                  </a:extLst>
                </a:gridCol>
                <a:gridCol w="246888">
                  <a:extLst>
                    <a:ext uri="{9D8B030D-6E8A-4147-A177-3AD203B41FA5}">
                      <a16:colId xmlns:a16="http://schemas.microsoft.com/office/drawing/2014/main" val="364152251"/>
                    </a:ext>
                  </a:extLst>
                </a:gridCol>
                <a:gridCol w="246888">
                  <a:extLst>
                    <a:ext uri="{9D8B030D-6E8A-4147-A177-3AD203B41FA5}">
                      <a16:colId xmlns:a16="http://schemas.microsoft.com/office/drawing/2014/main" val="262771693"/>
                    </a:ext>
                  </a:extLst>
                </a:gridCol>
                <a:gridCol w="246888">
                  <a:extLst>
                    <a:ext uri="{9D8B030D-6E8A-4147-A177-3AD203B41FA5}">
                      <a16:colId xmlns:a16="http://schemas.microsoft.com/office/drawing/2014/main" val="2152736228"/>
                    </a:ext>
                  </a:extLst>
                </a:gridCol>
                <a:gridCol w="246888">
                  <a:extLst>
                    <a:ext uri="{9D8B030D-6E8A-4147-A177-3AD203B41FA5}">
                      <a16:colId xmlns:a16="http://schemas.microsoft.com/office/drawing/2014/main" val="1332767630"/>
                    </a:ext>
                  </a:extLst>
                </a:gridCol>
                <a:gridCol w="246888">
                  <a:extLst>
                    <a:ext uri="{9D8B030D-6E8A-4147-A177-3AD203B41FA5}">
                      <a16:colId xmlns:a16="http://schemas.microsoft.com/office/drawing/2014/main" val="1030794675"/>
                    </a:ext>
                  </a:extLst>
                </a:gridCol>
                <a:gridCol w="246888">
                  <a:extLst>
                    <a:ext uri="{9D8B030D-6E8A-4147-A177-3AD203B41FA5}">
                      <a16:colId xmlns:a16="http://schemas.microsoft.com/office/drawing/2014/main" val="1788688083"/>
                    </a:ext>
                  </a:extLst>
                </a:gridCol>
                <a:gridCol w="246888">
                  <a:extLst>
                    <a:ext uri="{9D8B030D-6E8A-4147-A177-3AD203B41FA5}">
                      <a16:colId xmlns:a16="http://schemas.microsoft.com/office/drawing/2014/main" val="2212565210"/>
                    </a:ext>
                  </a:extLst>
                </a:gridCol>
                <a:gridCol w="246888">
                  <a:extLst>
                    <a:ext uri="{9D8B030D-6E8A-4147-A177-3AD203B41FA5}">
                      <a16:colId xmlns:a16="http://schemas.microsoft.com/office/drawing/2014/main" val="1341370169"/>
                    </a:ext>
                  </a:extLst>
                </a:gridCol>
                <a:gridCol w="246888">
                  <a:extLst>
                    <a:ext uri="{9D8B030D-6E8A-4147-A177-3AD203B41FA5}">
                      <a16:colId xmlns:a16="http://schemas.microsoft.com/office/drawing/2014/main" val="532590829"/>
                    </a:ext>
                  </a:extLst>
                </a:gridCol>
                <a:gridCol w="246888">
                  <a:extLst>
                    <a:ext uri="{9D8B030D-6E8A-4147-A177-3AD203B41FA5}">
                      <a16:colId xmlns:a16="http://schemas.microsoft.com/office/drawing/2014/main" val="1755628203"/>
                    </a:ext>
                  </a:extLst>
                </a:gridCol>
                <a:gridCol w="246888">
                  <a:extLst>
                    <a:ext uri="{9D8B030D-6E8A-4147-A177-3AD203B41FA5}">
                      <a16:colId xmlns:a16="http://schemas.microsoft.com/office/drawing/2014/main" val="1521663758"/>
                    </a:ext>
                  </a:extLst>
                </a:gridCol>
                <a:gridCol w="246888">
                  <a:extLst>
                    <a:ext uri="{9D8B030D-6E8A-4147-A177-3AD203B41FA5}">
                      <a16:colId xmlns:a16="http://schemas.microsoft.com/office/drawing/2014/main" val="3402317166"/>
                    </a:ext>
                  </a:extLst>
                </a:gridCol>
                <a:gridCol w="246888">
                  <a:extLst>
                    <a:ext uri="{9D8B030D-6E8A-4147-A177-3AD203B41FA5}">
                      <a16:colId xmlns:a16="http://schemas.microsoft.com/office/drawing/2014/main" val="1982039983"/>
                    </a:ext>
                  </a:extLst>
                </a:gridCol>
                <a:gridCol w="246888">
                  <a:extLst>
                    <a:ext uri="{9D8B030D-6E8A-4147-A177-3AD203B41FA5}">
                      <a16:colId xmlns:a16="http://schemas.microsoft.com/office/drawing/2014/main" val="3629453721"/>
                    </a:ext>
                  </a:extLst>
                </a:gridCol>
                <a:gridCol w="246888">
                  <a:extLst>
                    <a:ext uri="{9D8B030D-6E8A-4147-A177-3AD203B41FA5}">
                      <a16:colId xmlns:a16="http://schemas.microsoft.com/office/drawing/2014/main" val="3953071250"/>
                    </a:ext>
                  </a:extLst>
                </a:gridCol>
                <a:gridCol w="246888">
                  <a:extLst>
                    <a:ext uri="{9D8B030D-6E8A-4147-A177-3AD203B41FA5}">
                      <a16:colId xmlns:a16="http://schemas.microsoft.com/office/drawing/2014/main" val="969708903"/>
                    </a:ext>
                  </a:extLst>
                </a:gridCol>
                <a:gridCol w="246888">
                  <a:extLst>
                    <a:ext uri="{9D8B030D-6E8A-4147-A177-3AD203B41FA5}">
                      <a16:colId xmlns:a16="http://schemas.microsoft.com/office/drawing/2014/main" val="2794360236"/>
                    </a:ext>
                  </a:extLst>
                </a:gridCol>
                <a:gridCol w="246888">
                  <a:extLst>
                    <a:ext uri="{9D8B030D-6E8A-4147-A177-3AD203B41FA5}">
                      <a16:colId xmlns:a16="http://schemas.microsoft.com/office/drawing/2014/main" val="2491468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6348138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06:29:28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08/24/2026 06:29:28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#F800GS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04657558"/>
                  </a:ext>
                </a:extLst>
              </a:tr>
            </a:tbl>
          </a:graphicData>
        </a:graphic>
      </p:graphicFrame>
      <p:sp>
        <p:nvSpPr>
          <p:cNvPr id="4" name="Text Placeholder 3">
            <a:extLst>
              <a:ext uri="{FF2B5EF4-FFF2-40B4-BE49-F238E27FC236}">
                <a16:creationId xmlns:a16="http://schemas.microsoft.com/office/drawing/2014/main" id="{D4BDAC5E-1826-4DD5-B10C-FBFAED629527}"/>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47538513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5DCEFB-12CD-40E1-B4A5-3E3AD152683B}"/>
              </a:ext>
            </a:extLst>
          </p:cNvPr>
          <p:cNvSpPr>
            <a:spLocks noGrp="1"/>
          </p:cNvSpPr>
          <p:nvPr>
            <p:ph type="title"/>
          </p:nvPr>
        </p:nvSpPr>
        <p:spPr/>
        <p:txBody>
          <a:bodyPr/>
          <a:lstStyle/>
          <a:p>
            <a:r>
              <a:rPr lang="en-US"/>
              <a:t>Instagram Posts Table | All profiles - 10 of 26</a:t>
            </a:r>
          </a:p>
        </p:txBody>
      </p:sp>
      <p:graphicFrame>
        <p:nvGraphicFramePr>
          <p:cNvPr id="5" name="Table Placeholder 4">
            <a:extLst>
              <a:ext uri="{FF2B5EF4-FFF2-40B4-BE49-F238E27FC236}">
                <a16:creationId xmlns:a16="http://schemas.microsoft.com/office/drawing/2014/main" id="{692A88FF-782D-4158-8691-1EF8966F88FE}"/>
              </a:ext>
            </a:extLst>
          </p:cNvPr>
          <p:cNvGraphicFramePr>
            <a:graphicFrameLocks noGrp="1"/>
          </p:cNvGraphicFramePr>
          <p:nvPr>
            <p:ph type="tbl" sz="quarter" idx="13"/>
            <p:extLst>
              <p:ext uri="{D42A27DB-BD31-4B8C-83A1-F6EECF244321}">
                <p14:modId xmlns:p14="http://schemas.microsoft.com/office/powerpoint/2010/main" val="11189609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187189221"/>
                    </a:ext>
                  </a:extLst>
                </a:gridCol>
                <a:gridCol w="576072">
                  <a:extLst>
                    <a:ext uri="{9D8B030D-6E8A-4147-A177-3AD203B41FA5}">
                      <a16:colId xmlns:a16="http://schemas.microsoft.com/office/drawing/2014/main" val="3542034876"/>
                    </a:ext>
                  </a:extLst>
                </a:gridCol>
                <a:gridCol w="822961">
                  <a:extLst>
                    <a:ext uri="{9D8B030D-6E8A-4147-A177-3AD203B41FA5}">
                      <a16:colId xmlns:a16="http://schemas.microsoft.com/office/drawing/2014/main" val="3807194568"/>
                    </a:ext>
                  </a:extLst>
                </a:gridCol>
                <a:gridCol w="246888">
                  <a:extLst>
                    <a:ext uri="{9D8B030D-6E8A-4147-A177-3AD203B41FA5}">
                      <a16:colId xmlns:a16="http://schemas.microsoft.com/office/drawing/2014/main" val="3842036947"/>
                    </a:ext>
                  </a:extLst>
                </a:gridCol>
                <a:gridCol w="246888">
                  <a:extLst>
                    <a:ext uri="{9D8B030D-6E8A-4147-A177-3AD203B41FA5}">
                      <a16:colId xmlns:a16="http://schemas.microsoft.com/office/drawing/2014/main" val="881364863"/>
                    </a:ext>
                  </a:extLst>
                </a:gridCol>
                <a:gridCol w="246888">
                  <a:extLst>
                    <a:ext uri="{9D8B030D-6E8A-4147-A177-3AD203B41FA5}">
                      <a16:colId xmlns:a16="http://schemas.microsoft.com/office/drawing/2014/main" val="2671697088"/>
                    </a:ext>
                  </a:extLst>
                </a:gridCol>
                <a:gridCol w="246888">
                  <a:extLst>
                    <a:ext uri="{9D8B030D-6E8A-4147-A177-3AD203B41FA5}">
                      <a16:colId xmlns:a16="http://schemas.microsoft.com/office/drawing/2014/main" val="374842478"/>
                    </a:ext>
                  </a:extLst>
                </a:gridCol>
                <a:gridCol w="246888">
                  <a:extLst>
                    <a:ext uri="{9D8B030D-6E8A-4147-A177-3AD203B41FA5}">
                      <a16:colId xmlns:a16="http://schemas.microsoft.com/office/drawing/2014/main" val="2243647640"/>
                    </a:ext>
                  </a:extLst>
                </a:gridCol>
                <a:gridCol w="246888">
                  <a:extLst>
                    <a:ext uri="{9D8B030D-6E8A-4147-A177-3AD203B41FA5}">
                      <a16:colId xmlns:a16="http://schemas.microsoft.com/office/drawing/2014/main" val="1140785050"/>
                    </a:ext>
                  </a:extLst>
                </a:gridCol>
                <a:gridCol w="246888">
                  <a:extLst>
                    <a:ext uri="{9D8B030D-6E8A-4147-A177-3AD203B41FA5}">
                      <a16:colId xmlns:a16="http://schemas.microsoft.com/office/drawing/2014/main" val="425366472"/>
                    </a:ext>
                  </a:extLst>
                </a:gridCol>
                <a:gridCol w="246888">
                  <a:extLst>
                    <a:ext uri="{9D8B030D-6E8A-4147-A177-3AD203B41FA5}">
                      <a16:colId xmlns:a16="http://schemas.microsoft.com/office/drawing/2014/main" val="3823843597"/>
                    </a:ext>
                  </a:extLst>
                </a:gridCol>
                <a:gridCol w="246888">
                  <a:extLst>
                    <a:ext uri="{9D8B030D-6E8A-4147-A177-3AD203B41FA5}">
                      <a16:colId xmlns:a16="http://schemas.microsoft.com/office/drawing/2014/main" val="3495794311"/>
                    </a:ext>
                  </a:extLst>
                </a:gridCol>
                <a:gridCol w="246888">
                  <a:extLst>
                    <a:ext uri="{9D8B030D-6E8A-4147-A177-3AD203B41FA5}">
                      <a16:colId xmlns:a16="http://schemas.microsoft.com/office/drawing/2014/main" val="1292051776"/>
                    </a:ext>
                  </a:extLst>
                </a:gridCol>
                <a:gridCol w="246888">
                  <a:extLst>
                    <a:ext uri="{9D8B030D-6E8A-4147-A177-3AD203B41FA5}">
                      <a16:colId xmlns:a16="http://schemas.microsoft.com/office/drawing/2014/main" val="439918374"/>
                    </a:ext>
                  </a:extLst>
                </a:gridCol>
                <a:gridCol w="246888">
                  <a:extLst>
                    <a:ext uri="{9D8B030D-6E8A-4147-A177-3AD203B41FA5}">
                      <a16:colId xmlns:a16="http://schemas.microsoft.com/office/drawing/2014/main" val="1746755766"/>
                    </a:ext>
                  </a:extLst>
                </a:gridCol>
                <a:gridCol w="246888">
                  <a:extLst>
                    <a:ext uri="{9D8B030D-6E8A-4147-A177-3AD203B41FA5}">
                      <a16:colId xmlns:a16="http://schemas.microsoft.com/office/drawing/2014/main" val="4047352298"/>
                    </a:ext>
                  </a:extLst>
                </a:gridCol>
                <a:gridCol w="246888">
                  <a:extLst>
                    <a:ext uri="{9D8B030D-6E8A-4147-A177-3AD203B41FA5}">
                      <a16:colId xmlns:a16="http://schemas.microsoft.com/office/drawing/2014/main" val="1173708540"/>
                    </a:ext>
                  </a:extLst>
                </a:gridCol>
                <a:gridCol w="246888">
                  <a:extLst>
                    <a:ext uri="{9D8B030D-6E8A-4147-A177-3AD203B41FA5}">
                      <a16:colId xmlns:a16="http://schemas.microsoft.com/office/drawing/2014/main" val="897702118"/>
                    </a:ext>
                  </a:extLst>
                </a:gridCol>
                <a:gridCol w="246888">
                  <a:extLst>
                    <a:ext uri="{9D8B030D-6E8A-4147-A177-3AD203B41FA5}">
                      <a16:colId xmlns:a16="http://schemas.microsoft.com/office/drawing/2014/main" val="3717782192"/>
                    </a:ext>
                  </a:extLst>
                </a:gridCol>
                <a:gridCol w="246888">
                  <a:extLst>
                    <a:ext uri="{9D8B030D-6E8A-4147-A177-3AD203B41FA5}">
                      <a16:colId xmlns:a16="http://schemas.microsoft.com/office/drawing/2014/main" val="835067617"/>
                    </a:ext>
                  </a:extLst>
                </a:gridCol>
                <a:gridCol w="246888">
                  <a:extLst>
                    <a:ext uri="{9D8B030D-6E8A-4147-A177-3AD203B41FA5}">
                      <a16:colId xmlns:a16="http://schemas.microsoft.com/office/drawing/2014/main" val="2222056186"/>
                    </a:ext>
                  </a:extLst>
                </a:gridCol>
                <a:gridCol w="246888">
                  <a:extLst>
                    <a:ext uri="{9D8B030D-6E8A-4147-A177-3AD203B41FA5}">
                      <a16:colId xmlns:a16="http://schemas.microsoft.com/office/drawing/2014/main" val="29561812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7163752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08/23/2026 06:27:58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08/23/2026 06:27:58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#S1000XR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098078387"/>
                  </a:ext>
                </a:extLst>
              </a:tr>
            </a:tbl>
          </a:graphicData>
        </a:graphic>
      </p:graphicFrame>
      <p:sp>
        <p:nvSpPr>
          <p:cNvPr id="4" name="Text Placeholder 3">
            <a:extLst>
              <a:ext uri="{FF2B5EF4-FFF2-40B4-BE49-F238E27FC236}">
                <a16:creationId xmlns:a16="http://schemas.microsoft.com/office/drawing/2014/main" id="{3574FBF5-7F61-4040-BAC1-9D449D70294C}"/>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41056637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670874-2C6E-423D-9DB3-5B274FE732DF}"/>
              </a:ext>
            </a:extLst>
          </p:cNvPr>
          <p:cNvSpPr>
            <a:spLocks noGrp="1"/>
          </p:cNvSpPr>
          <p:nvPr>
            <p:ph type="title"/>
          </p:nvPr>
        </p:nvSpPr>
        <p:spPr/>
        <p:txBody>
          <a:bodyPr/>
          <a:lstStyle/>
          <a:p>
            <a:r>
              <a:rPr lang="en-US"/>
              <a:t>Instagram Posts Table | All profiles - 11 of 26</a:t>
            </a:r>
          </a:p>
        </p:txBody>
      </p:sp>
      <p:graphicFrame>
        <p:nvGraphicFramePr>
          <p:cNvPr id="5" name="Table Placeholder 4">
            <a:extLst>
              <a:ext uri="{FF2B5EF4-FFF2-40B4-BE49-F238E27FC236}">
                <a16:creationId xmlns:a16="http://schemas.microsoft.com/office/drawing/2014/main" id="{C345B5C1-FEB2-421D-A63C-764753EF40B7}"/>
              </a:ext>
            </a:extLst>
          </p:cNvPr>
          <p:cNvGraphicFramePr>
            <a:graphicFrameLocks noGrp="1"/>
          </p:cNvGraphicFramePr>
          <p:nvPr>
            <p:ph type="tbl" sz="quarter" idx="13"/>
            <p:extLst>
              <p:ext uri="{D42A27DB-BD31-4B8C-83A1-F6EECF244321}">
                <p14:modId xmlns:p14="http://schemas.microsoft.com/office/powerpoint/2010/main" val="2463438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79982833"/>
                    </a:ext>
                  </a:extLst>
                </a:gridCol>
                <a:gridCol w="576072">
                  <a:extLst>
                    <a:ext uri="{9D8B030D-6E8A-4147-A177-3AD203B41FA5}">
                      <a16:colId xmlns:a16="http://schemas.microsoft.com/office/drawing/2014/main" val="3742706489"/>
                    </a:ext>
                  </a:extLst>
                </a:gridCol>
                <a:gridCol w="822961">
                  <a:extLst>
                    <a:ext uri="{9D8B030D-6E8A-4147-A177-3AD203B41FA5}">
                      <a16:colId xmlns:a16="http://schemas.microsoft.com/office/drawing/2014/main" val="2930904983"/>
                    </a:ext>
                  </a:extLst>
                </a:gridCol>
                <a:gridCol w="246888">
                  <a:extLst>
                    <a:ext uri="{9D8B030D-6E8A-4147-A177-3AD203B41FA5}">
                      <a16:colId xmlns:a16="http://schemas.microsoft.com/office/drawing/2014/main" val="2167119282"/>
                    </a:ext>
                  </a:extLst>
                </a:gridCol>
                <a:gridCol w="246888">
                  <a:extLst>
                    <a:ext uri="{9D8B030D-6E8A-4147-A177-3AD203B41FA5}">
                      <a16:colId xmlns:a16="http://schemas.microsoft.com/office/drawing/2014/main" val="972762650"/>
                    </a:ext>
                  </a:extLst>
                </a:gridCol>
                <a:gridCol w="246888">
                  <a:extLst>
                    <a:ext uri="{9D8B030D-6E8A-4147-A177-3AD203B41FA5}">
                      <a16:colId xmlns:a16="http://schemas.microsoft.com/office/drawing/2014/main" val="501688963"/>
                    </a:ext>
                  </a:extLst>
                </a:gridCol>
                <a:gridCol w="246888">
                  <a:extLst>
                    <a:ext uri="{9D8B030D-6E8A-4147-A177-3AD203B41FA5}">
                      <a16:colId xmlns:a16="http://schemas.microsoft.com/office/drawing/2014/main" val="594046858"/>
                    </a:ext>
                  </a:extLst>
                </a:gridCol>
                <a:gridCol w="246888">
                  <a:extLst>
                    <a:ext uri="{9D8B030D-6E8A-4147-A177-3AD203B41FA5}">
                      <a16:colId xmlns:a16="http://schemas.microsoft.com/office/drawing/2014/main" val="3757517"/>
                    </a:ext>
                  </a:extLst>
                </a:gridCol>
                <a:gridCol w="246888">
                  <a:extLst>
                    <a:ext uri="{9D8B030D-6E8A-4147-A177-3AD203B41FA5}">
                      <a16:colId xmlns:a16="http://schemas.microsoft.com/office/drawing/2014/main" val="1637555476"/>
                    </a:ext>
                  </a:extLst>
                </a:gridCol>
                <a:gridCol w="246888">
                  <a:extLst>
                    <a:ext uri="{9D8B030D-6E8A-4147-A177-3AD203B41FA5}">
                      <a16:colId xmlns:a16="http://schemas.microsoft.com/office/drawing/2014/main" val="337522982"/>
                    </a:ext>
                  </a:extLst>
                </a:gridCol>
                <a:gridCol w="246888">
                  <a:extLst>
                    <a:ext uri="{9D8B030D-6E8A-4147-A177-3AD203B41FA5}">
                      <a16:colId xmlns:a16="http://schemas.microsoft.com/office/drawing/2014/main" val="574229234"/>
                    </a:ext>
                  </a:extLst>
                </a:gridCol>
                <a:gridCol w="246888">
                  <a:extLst>
                    <a:ext uri="{9D8B030D-6E8A-4147-A177-3AD203B41FA5}">
                      <a16:colId xmlns:a16="http://schemas.microsoft.com/office/drawing/2014/main" val="2861349790"/>
                    </a:ext>
                  </a:extLst>
                </a:gridCol>
                <a:gridCol w="246888">
                  <a:extLst>
                    <a:ext uri="{9D8B030D-6E8A-4147-A177-3AD203B41FA5}">
                      <a16:colId xmlns:a16="http://schemas.microsoft.com/office/drawing/2014/main" val="2036443879"/>
                    </a:ext>
                  </a:extLst>
                </a:gridCol>
                <a:gridCol w="246888">
                  <a:extLst>
                    <a:ext uri="{9D8B030D-6E8A-4147-A177-3AD203B41FA5}">
                      <a16:colId xmlns:a16="http://schemas.microsoft.com/office/drawing/2014/main" val="3954164760"/>
                    </a:ext>
                  </a:extLst>
                </a:gridCol>
                <a:gridCol w="246888">
                  <a:extLst>
                    <a:ext uri="{9D8B030D-6E8A-4147-A177-3AD203B41FA5}">
                      <a16:colId xmlns:a16="http://schemas.microsoft.com/office/drawing/2014/main" val="1264090466"/>
                    </a:ext>
                  </a:extLst>
                </a:gridCol>
                <a:gridCol w="246888">
                  <a:extLst>
                    <a:ext uri="{9D8B030D-6E8A-4147-A177-3AD203B41FA5}">
                      <a16:colId xmlns:a16="http://schemas.microsoft.com/office/drawing/2014/main" val="2823165313"/>
                    </a:ext>
                  </a:extLst>
                </a:gridCol>
                <a:gridCol w="246888">
                  <a:extLst>
                    <a:ext uri="{9D8B030D-6E8A-4147-A177-3AD203B41FA5}">
                      <a16:colId xmlns:a16="http://schemas.microsoft.com/office/drawing/2014/main" val="3916941603"/>
                    </a:ext>
                  </a:extLst>
                </a:gridCol>
                <a:gridCol w="246888">
                  <a:extLst>
                    <a:ext uri="{9D8B030D-6E8A-4147-A177-3AD203B41FA5}">
                      <a16:colId xmlns:a16="http://schemas.microsoft.com/office/drawing/2014/main" val="387490288"/>
                    </a:ext>
                  </a:extLst>
                </a:gridCol>
                <a:gridCol w="246888">
                  <a:extLst>
                    <a:ext uri="{9D8B030D-6E8A-4147-A177-3AD203B41FA5}">
                      <a16:colId xmlns:a16="http://schemas.microsoft.com/office/drawing/2014/main" val="3215413054"/>
                    </a:ext>
                  </a:extLst>
                </a:gridCol>
                <a:gridCol w="246888">
                  <a:extLst>
                    <a:ext uri="{9D8B030D-6E8A-4147-A177-3AD203B41FA5}">
                      <a16:colId xmlns:a16="http://schemas.microsoft.com/office/drawing/2014/main" val="2991311786"/>
                    </a:ext>
                  </a:extLst>
                </a:gridCol>
                <a:gridCol w="246888">
                  <a:extLst>
                    <a:ext uri="{9D8B030D-6E8A-4147-A177-3AD203B41FA5}">
                      <a16:colId xmlns:a16="http://schemas.microsoft.com/office/drawing/2014/main" val="1355487677"/>
                    </a:ext>
                  </a:extLst>
                </a:gridCol>
                <a:gridCol w="246888">
                  <a:extLst>
                    <a:ext uri="{9D8B030D-6E8A-4147-A177-3AD203B41FA5}">
                      <a16:colId xmlns:a16="http://schemas.microsoft.com/office/drawing/2014/main" val="31415645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538683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08/22/2026 06:25:07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08/22/2026 06:25:07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181546431"/>
                  </a:ext>
                </a:extLst>
              </a:tr>
            </a:tbl>
          </a:graphicData>
        </a:graphic>
      </p:graphicFrame>
      <p:sp>
        <p:nvSpPr>
          <p:cNvPr id="4" name="Text Placeholder 3">
            <a:extLst>
              <a:ext uri="{FF2B5EF4-FFF2-40B4-BE49-F238E27FC236}">
                <a16:creationId xmlns:a16="http://schemas.microsoft.com/office/drawing/2014/main" id="{CC404D80-0C49-4ECE-912F-E0C060011EF7}"/>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93774469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186000-2BD7-41AD-AE0A-C271002433A6}"/>
              </a:ext>
            </a:extLst>
          </p:cNvPr>
          <p:cNvSpPr>
            <a:spLocks noGrp="1"/>
          </p:cNvSpPr>
          <p:nvPr>
            <p:ph type="title"/>
          </p:nvPr>
        </p:nvSpPr>
        <p:spPr/>
        <p:txBody>
          <a:bodyPr/>
          <a:lstStyle/>
          <a:p>
            <a:r>
              <a:rPr lang="en-US"/>
              <a:t>Instagram Posts Table | All profiles - 12 of 26</a:t>
            </a:r>
          </a:p>
        </p:txBody>
      </p:sp>
      <p:graphicFrame>
        <p:nvGraphicFramePr>
          <p:cNvPr id="5" name="Table Placeholder 4">
            <a:extLst>
              <a:ext uri="{FF2B5EF4-FFF2-40B4-BE49-F238E27FC236}">
                <a16:creationId xmlns:a16="http://schemas.microsoft.com/office/drawing/2014/main" id="{F72625B1-083B-4B64-9CFA-7A8434EE83A0}"/>
              </a:ext>
            </a:extLst>
          </p:cNvPr>
          <p:cNvGraphicFramePr>
            <a:graphicFrameLocks noGrp="1"/>
          </p:cNvGraphicFramePr>
          <p:nvPr>
            <p:ph type="tbl" sz="quarter" idx="13"/>
            <p:extLst>
              <p:ext uri="{D42A27DB-BD31-4B8C-83A1-F6EECF244321}">
                <p14:modId xmlns:p14="http://schemas.microsoft.com/office/powerpoint/2010/main" val="42919726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585074460"/>
                    </a:ext>
                  </a:extLst>
                </a:gridCol>
                <a:gridCol w="576072">
                  <a:extLst>
                    <a:ext uri="{9D8B030D-6E8A-4147-A177-3AD203B41FA5}">
                      <a16:colId xmlns:a16="http://schemas.microsoft.com/office/drawing/2014/main" val="3515259511"/>
                    </a:ext>
                  </a:extLst>
                </a:gridCol>
                <a:gridCol w="822961">
                  <a:extLst>
                    <a:ext uri="{9D8B030D-6E8A-4147-A177-3AD203B41FA5}">
                      <a16:colId xmlns:a16="http://schemas.microsoft.com/office/drawing/2014/main" val="175414657"/>
                    </a:ext>
                  </a:extLst>
                </a:gridCol>
                <a:gridCol w="246888">
                  <a:extLst>
                    <a:ext uri="{9D8B030D-6E8A-4147-A177-3AD203B41FA5}">
                      <a16:colId xmlns:a16="http://schemas.microsoft.com/office/drawing/2014/main" val="1711868815"/>
                    </a:ext>
                  </a:extLst>
                </a:gridCol>
                <a:gridCol w="246888">
                  <a:extLst>
                    <a:ext uri="{9D8B030D-6E8A-4147-A177-3AD203B41FA5}">
                      <a16:colId xmlns:a16="http://schemas.microsoft.com/office/drawing/2014/main" val="9666487"/>
                    </a:ext>
                  </a:extLst>
                </a:gridCol>
                <a:gridCol w="246888">
                  <a:extLst>
                    <a:ext uri="{9D8B030D-6E8A-4147-A177-3AD203B41FA5}">
                      <a16:colId xmlns:a16="http://schemas.microsoft.com/office/drawing/2014/main" val="969474532"/>
                    </a:ext>
                  </a:extLst>
                </a:gridCol>
                <a:gridCol w="246888">
                  <a:extLst>
                    <a:ext uri="{9D8B030D-6E8A-4147-A177-3AD203B41FA5}">
                      <a16:colId xmlns:a16="http://schemas.microsoft.com/office/drawing/2014/main" val="708546330"/>
                    </a:ext>
                  </a:extLst>
                </a:gridCol>
                <a:gridCol w="246888">
                  <a:extLst>
                    <a:ext uri="{9D8B030D-6E8A-4147-A177-3AD203B41FA5}">
                      <a16:colId xmlns:a16="http://schemas.microsoft.com/office/drawing/2014/main" val="1760162428"/>
                    </a:ext>
                  </a:extLst>
                </a:gridCol>
                <a:gridCol w="246888">
                  <a:extLst>
                    <a:ext uri="{9D8B030D-6E8A-4147-A177-3AD203B41FA5}">
                      <a16:colId xmlns:a16="http://schemas.microsoft.com/office/drawing/2014/main" val="567778412"/>
                    </a:ext>
                  </a:extLst>
                </a:gridCol>
                <a:gridCol w="246888">
                  <a:extLst>
                    <a:ext uri="{9D8B030D-6E8A-4147-A177-3AD203B41FA5}">
                      <a16:colId xmlns:a16="http://schemas.microsoft.com/office/drawing/2014/main" val="1304883481"/>
                    </a:ext>
                  </a:extLst>
                </a:gridCol>
                <a:gridCol w="246888">
                  <a:extLst>
                    <a:ext uri="{9D8B030D-6E8A-4147-A177-3AD203B41FA5}">
                      <a16:colId xmlns:a16="http://schemas.microsoft.com/office/drawing/2014/main" val="1029041156"/>
                    </a:ext>
                  </a:extLst>
                </a:gridCol>
                <a:gridCol w="246888">
                  <a:extLst>
                    <a:ext uri="{9D8B030D-6E8A-4147-A177-3AD203B41FA5}">
                      <a16:colId xmlns:a16="http://schemas.microsoft.com/office/drawing/2014/main" val="687241030"/>
                    </a:ext>
                  </a:extLst>
                </a:gridCol>
                <a:gridCol w="246888">
                  <a:extLst>
                    <a:ext uri="{9D8B030D-6E8A-4147-A177-3AD203B41FA5}">
                      <a16:colId xmlns:a16="http://schemas.microsoft.com/office/drawing/2014/main" val="1851154495"/>
                    </a:ext>
                  </a:extLst>
                </a:gridCol>
                <a:gridCol w="246888">
                  <a:extLst>
                    <a:ext uri="{9D8B030D-6E8A-4147-A177-3AD203B41FA5}">
                      <a16:colId xmlns:a16="http://schemas.microsoft.com/office/drawing/2014/main" val="2153424082"/>
                    </a:ext>
                  </a:extLst>
                </a:gridCol>
                <a:gridCol w="246888">
                  <a:extLst>
                    <a:ext uri="{9D8B030D-6E8A-4147-A177-3AD203B41FA5}">
                      <a16:colId xmlns:a16="http://schemas.microsoft.com/office/drawing/2014/main" val="2238706500"/>
                    </a:ext>
                  </a:extLst>
                </a:gridCol>
                <a:gridCol w="246888">
                  <a:extLst>
                    <a:ext uri="{9D8B030D-6E8A-4147-A177-3AD203B41FA5}">
                      <a16:colId xmlns:a16="http://schemas.microsoft.com/office/drawing/2014/main" val="1006659168"/>
                    </a:ext>
                  </a:extLst>
                </a:gridCol>
                <a:gridCol w="246888">
                  <a:extLst>
                    <a:ext uri="{9D8B030D-6E8A-4147-A177-3AD203B41FA5}">
                      <a16:colId xmlns:a16="http://schemas.microsoft.com/office/drawing/2014/main" val="881874934"/>
                    </a:ext>
                  </a:extLst>
                </a:gridCol>
                <a:gridCol w="246888">
                  <a:extLst>
                    <a:ext uri="{9D8B030D-6E8A-4147-A177-3AD203B41FA5}">
                      <a16:colId xmlns:a16="http://schemas.microsoft.com/office/drawing/2014/main" val="2714035443"/>
                    </a:ext>
                  </a:extLst>
                </a:gridCol>
                <a:gridCol w="246888">
                  <a:extLst>
                    <a:ext uri="{9D8B030D-6E8A-4147-A177-3AD203B41FA5}">
                      <a16:colId xmlns:a16="http://schemas.microsoft.com/office/drawing/2014/main" val="979349231"/>
                    </a:ext>
                  </a:extLst>
                </a:gridCol>
                <a:gridCol w="246888">
                  <a:extLst>
                    <a:ext uri="{9D8B030D-6E8A-4147-A177-3AD203B41FA5}">
                      <a16:colId xmlns:a16="http://schemas.microsoft.com/office/drawing/2014/main" val="2436926595"/>
                    </a:ext>
                  </a:extLst>
                </a:gridCol>
                <a:gridCol w="246888">
                  <a:extLst>
                    <a:ext uri="{9D8B030D-6E8A-4147-A177-3AD203B41FA5}">
                      <a16:colId xmlns:a16="http://schemas.microsoft.com/office/drawing/2014/main" val="3066583058"/>
                    </a:ext>
                  </a:extLst>
                </a:gridCol>
                <a:gridCol w="246888">
                  <a:extLst>
                    <a:ext uri="{9D8B030D-6E8A-4147-A177-3AD203B41FA5}">
                      <a16:colId xmlns:a16="http://schemas.microsoft.com/office/drawing/2014/main" val="42099007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5027536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08/21/2026 05:21:26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08/21/2026 05:21:26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554609597"/>
                  </a:ext>
                </a:extLst>
              </a:tr>
            </a:tbl>
          </a:graphicData>
        </a:graphic>
      </p:graphicFrame>
      <p:sp>
        <p:nvSpPr>
          <p:cNvPr id="4" name="Text Placeholder 3">
            <a:extLst>
              <a:ext uri="{FF2B5EF4-FFF2-40B4-BE49-F238E27FC236}">
                <a16:creationId xmlns:a16="http://schemas.microsoft.com/office/drawing/2014/main" id="{187A16F8-144B-4B12-AE54-EF092DA8CE69}"/>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98775342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D81C1-9EB9-4189-8ABD-869925324A8B}"/>
              </a:ext>
            </a:extLst>
          </p:cNvPr>
          <p:cNvSpPr>
            <a:spLocks noGrp="1"/>
          </p:cNvSpPr>
          <p:nvPr>
            <p:ph type="title"/>
          </p:nvPr>
        </p:nvSpPr>
        <p:spPr/>
        <p:txBody>
          <a:bodyPr/>
          <a:lstStyle/>
          <a:p>
            <a:r>
              <a:rPr lang="en-US"/>
              <a:t>Instagram Posts Table | All profiles - 13 of 26</a:t>
            </a:r>
          </a:p>
        </p:txBody>
      </p:sp>
      <p:graphicFrame>
        <p:nvGraphicFramePr>
          <p:cNvPr id="5" name="Table Placeholder 4">
            <a:extLst>
              <a:ext uri="{FF2B5EF4-FFF2-40B4-BE49-F238E27FC236}">
                <a16:creationId xmlns:a16="http://schemas.microsoft.com/office/drawing/2014/main" id="{D9CC29A2-3E84-4997-837F-A91639A7BBB6}"/>
              </a:ext>
            </a:extLst>
          </p:cNvPr>
          <p:cNvGraphicFramePr>
            <a:graphicFrameLocks noGrp="1"/>
          </p:cNvGraphicFramePr>
          <p:nvPr>
            <p:ph type="tbl" sz="quarter" idx="13"/>
            <p:extLst>
              <p:ext uri="{D42A27DB-BD31-4B8C-83A1-F6EECF244321}">
                <p14:modId xmlns:p14="http://schemas.microsoft.com/office/powerpoint/2010/main" val="3851425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499910720"/>
                    </a:ext>
                  </a:extLst>
                </a:gridCol>
                <a:gridCol w="576072">
                  <a:extLst>
                    <a:ext uri="{9D8B030D-6E8A-4147-A177-3AD203B41FA5}">
                      <a16:colId xmlns:a16="http://schemas.microsoft.com/office/drawing/2014/main" val="3485562560"/>
                    </a:ext>
                  </a:extLst>
                </a:gridCol>
                <a:gridCol w="822961">
                  <a:extLst>
                    <a:ext uri="{9D8B030D-6E8A-4147-A177-3AD203B41FA5}">
                      <a16:colId xmlns:a16="http://schemas.microsoft.com/office/drawing/2014/main" val="3777800250"/>
                    </a:ext>
                  </a:extLst>
                </a:gridCol>
                <a:gridCol w="246888">
                  <a:extLst>
                    <a:ext uri="{9D8B030D-6E8A-4147-A177-3AD203B41FA5}">
                      <a16:colId xmlns:a16="http://schemas.microsoft.com/office/drawing/2014/main" val="321990448"/>
                    </a:ext>
                  </a:extLst>
                </a:gridCol>
                <a:gridCol w="246888">
                  <a:extLst>
                    <a:ext uri="{9D8B030D-6E8A-4147-A177-3AD203B41FA5}">
                      <a16:colId xmlns:a16="http://schemas.microsoft.com/office/drawing/2014/main" val="2809927644"/>
                    </a:ext>
                  </a:extLst>
                </a:gridCol>
                <a:gridCol w="246888">
                  <a:extLst>
                    <a:ext uri="{9D8B030D-6E8A-4147-A177-3AD203B41FA5}">
                      <a16:colId xmlns:a16="http://schemas.microsoft.com/office/drawing/2014/main" val="1551370341"/>
                    </a:ext>
                  </a:extLst>
                </a:gridCol>
                <a:gridCol w="246888">
                  <a:extLst>
                    <a:ext uri="{9D8B030D-6E8A-4147-A177-3AD203B41FA5}">
                      <a16:colId xmlns:a16="http://schemas.microsoft.com/office/drawing/2014/main" val="1224238517"/>
                    </a:ext>
                  </a:extLst>
                </a:gridCol>
                <a:gridCol w="246888">
                  <a:extLst>
                    <a:ext uri="{9D8B030D-6E8A-4147-A177-3AD203B41FA5}">
                      <a16:colId xmlns:a16="http://schemas.microsoft.com/office/drawing/2014/main" val="693481364"/>
                    </a:ext>
                  </a:extLst>
                </a:gridCol>
                <a:gridCol w="246888">
                  <a:extLst>
                    <a:ext uri="{9D8B030D-6E8A-4147-A177-3AD203B41FA5}">
                      <a16:colId xmlns:a16="http://schemas.microsoft.com/office/drawing/2014/main" val="1463105789"/>
                    </a:ext>
                  </a:extLst>
                </a:gridCol>
                <a:gridCol w="246888">
                  <a:extLst>
                    <a:ext uri="{9D8B030D-6E8A-4147-A177-3AD203B41FA5}">
                      <a16:colId xmlns:a16="http://schemas.microsoft.com/office/drawing/2014/main" val="3286360620"/>
                    </a:ext>
                  </a:extLst>
                </a:gridCol>
                <a:gridCol w="246888">
                  <a:extLst>
                    <a:ext uri="{9D8B030D-6E8A-4147-A177-3AD203B41FA5}">
                      <a16:colId xmlns:a16="http://schemas.microsoft.com/office/drawing/2014/main" val="3222971178"/>
                    </a:ext>
                  </a:extLst>
                </a:gridCol>
                <a:gridCol w="246888">
                  <a:extLst>
                    <a:ext uri="{9D8B030D-6E8A-4147-A177-3AD203B41FA5}">
                      <a16:colId xmlns:a16="http://schemas.microsoft.com/office/drawing/2014/main" val="1284554755"/>
                    </a:ext>
                  </a:extLst>
                </a:gridCol>
                <a:gridCol w="246888">
                  <a:extLst>
                    <a:ext uri="{9D8B030D-6E8A-4147-A177-3AD203B41FA5}">
                      <a16:colId xmlns:a16="http://schemas.microsoft.com/office/drawing/2014/main" val="433868424"/>
                    </a:ext>
                  </a:extLst>
                </a:gridCol>
                <a:gridCol w="246888">
                  <a:extLst>
                    <a:ext uri="{9D8B030D-6E8A-4147-A177-3AD203B41FA5}">
                      <a16:colId xmlns:a16="http://schemas.microsoft.com/office/drawing/2014/main" val="2010209401"/>
                    </a:ext>
                  </a:extLst>
                </a:gridCol>
                <a:gridCol w="246888">
                  <a:extLst>
                    <a:ext uri="{9D8B030D-6E8A-4147-A177-3AD203B41FA5}">
                      <a16:colId xmlns:a16="http://schemas.microsoft.com/office/drawing/2014/main" val="1481631004"/>
                    </a:ext>
                  </a:extLst>
                </a:gridCol>
                <a:gridCol w="246888">
                  <a:extLst>
                    <a:ext uri="{9D8B030D-6E8A-4147-A177-3AD203B41FA5}">
                      <a16:colId xmlns:a16="http://schemas.microsoft.com/office/drawing/2014/main" val="1968917538"/>
                    </a:ext>
                  </a:extLst>
                </a:gridCol>
                <a:gridCol w="246888">
                  <a:extLst>
                    <a:ext uri="{9D8B030D-6E8A-4147-A177-3AD203B41FA5}">
                      <a16:colId xmlns:a16="http://schemas.microsoft.com/office/drawing/2014/main" val="2836261236"/>
                    </a:ext>
                  </a:extLst>
                </a:gridCol>
                <a:gridCol w="246888">
                  <a:extLst>
                    <a:ext uri="{9D8B030D-6E8A-4147-A177-3AD203B41FA5}">
                      <a16:colId xmlns:a16="http://schemas.microsoft.com/office/drawing/2014/main" val="448575624"/>
                    </a:ext>
                  </a:extLst>
                </a:gridCol>
                <a:gridCol w="246888">
                  <a:extLst>
                    <a:ext uri="{9D8B030D-6E8A-4147-A177-3AD203B41FA5}">
                      <a16:colId xmlns:a16="http://schemas.microsoft.com/office/drawing/2014/main" val="2146449149"/>
                    </a:ext>
                  </a:extLst>
                </a:gridCol>
                <a:gridCol w="246888">
                  <a:extLst>
                    <a:ext uri="{9D8B030D-6E8A-4147-A177-3AD203B41FA5}">
                      <a16:colId xmlns:a16="http://schemas.microsoft.com/office/drawing/2014/main" val="111080791"/>
                    </a:ext>
                  </a:extLst>
                </a:gridCol>
                <a:gridCol w="246888">
                  <a:extLst>
                    <a:ext uri="{9D8B030D-6E8A-4147-A177-3AD203B41FA5}">
                      <a16:colId xmlns:a16="http://schemas.microsoft.com/office/drawing/2014/main" val="191471233"/>
                    </a:ext>
                  </a:extLst>
                </a:gridCol>
                <a:gridCol w="246888">
                  <a:extLst>
                    <a:ext uri="{9D8B030D-6E8A-4147-A177-3AD203B41FA5}">
                      <a16:colId xmlns:a16="http://schemas.microsoft.com/office/drawing/2014/main" val="38310365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336437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08/20/2026 11:39:57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08/20/2026 11:39:57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378516593"/>
                  </a:ext>
                </a:extLst>
              </a:tr>
            </a:tbl>
          </a:graphicData>
        </a:graphic>
      </p:graphicFrame>
      <p:sp>
        <p:nvSpPr>
          <p:cNvPr id="4" name="Text Placeholder 3">
            <a:extLst>
              <a:ext uri="{FF2B5EF4-FFF2-40B4-BE49-F238E27FC236}">
                <a16:creationId xmlns:a16="http://schemas.microsoft.com/office/drawing/2014/main" id="{86A9A495-57C4-42B9-9C20-6A70862E0EF8}"/>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1301636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80906-034D-4143-8D46-258A96354364}"/>
              </a:ext>
            </a:extLst>
          </p:cNvPr>
          <p:cNvSpPr>
            <a:spLocks noGrp="1"/>
          </p:cNvSpPr>
          <p:nvPr>
            <p:ph type="title"/>
          </p:nvPr>
        </p:nvSpPr>
        <p:spPr/>
        <p:txBody>
          <a:bodyPr/>
          <a:lstStyle/>
          <a:p>
            <a:r>
              <a:rPr lang="en-US"/>
              <a:t>Instagram Posts Table | All profiles - 14 of 26</a:t>
            </a:r>
          </a:p>
        </p:txBody>
      </p:sp>
      <p:graphicFrame>
        <p:nvGraphicFramePr>
          <p:cNvPr id="5" name="Table Placeholder 4">
            <a:extLst>
              <a:ext uri="{FF2B5EF4-FFF2-40B4-BE49-F238E27FC236}">
                <a16:creationId xmlns:a16="http://schemas.microsoft.com/office/drawing/2014/main" id="{A4CBA981-F3EA-4665-836F-D8C7B45A4AD3}"/>
              </a:ext>
            </a:extLst>
          </p:cNvPr>
          <p:cNvGraphicFramePr>
            <a:graphicFrameLocks noGrp="1"/>
          </p:cNvGraphicFramePr>
          <p:nvPr>
            <p:ph type="tbl" sz="quarter" idx="13"/>
            <p:extLst>
              <p:ext uri="{D42A27DB-BD31-4B8C-83A1-F6EECF244321}">
                <p14:modId xmlns:p14="http://schemas.microsoft.com/office/powerpoint/2010/main" val="15536600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374962062"/>
                    </a:ext>
                  </a:extLst>
                </a:gridCol>
                <a:gridCol w="576072">
                  <a:extLst>
                    <a:ext uri="{9D8B030D-6E8A-4147-A177-3AD203B41FA5}">
                      <a16:colId xmlns:a16="http://schemas.microsoft.com/office/drawing/2014/main" val="4039424495"/>
                    </a:ext>
                  </a:extLst>
                </a:gridCol>
                <a:gridCol w="822961">
                  <a:extLst>
                    <a:ext uri="{9D8B030D-6E8A-4147-A177-3AD203B41FA5}">
                      <a16:colId xmlns:a16="http://schemas.microsoft.com/office/drawing/2014/main" val="3563619361"/>
                    </a:ext>
                  </a:extLst>
                </a:gridCol>
                <a:gridCol w="246888">
                  <a:extLst>
                    <a:ext uri="{9D8B030D-6E8A-4147-A177-3AD203B41FA5}">
                      <a16:colId xmlns:a16="http://schemas.microsoft.com/office/drawing/2014/main" val="3110761873"/>
                    </a:ext>
                  </a:extLst>
                </a:gridCol>
                <a:gridCol w="246888">
                  <a:extLst>
                    <a:ext uri="{9D8B030D-6E8A-4147-A177-3AD203B41FA5}">
                      <a16:colId xmlns:a16="http://schemas.microsoft.com/office/drawing/2014/main" val="1918049370"/>
                    </a:ext>
                  </a:extLst>
                </a:gridCol>
                <a:gridCol w="246888">
                  <a:extLst>
                    <a:ext uri="{9D8B030D-6E8A-4147-A177-3AD203B41FA5}">
                      <a16:colId xmlns:a16="http://schemas.microsoft.com/office/drawing/2014/main" val="329220772"/>
                    </a:ext>
                  </a:extLst>
                </a:gridCol>
                <a:gridCol w="246888">
                  <a:extLst>
                    <a:ext uri="{9D8B030D-6E8A-4147-A177-3AD203B41FA5}">
                      <a16:colId xmlns:a16="http://schemas.microsoft.com/office/drawing/2014/main" val="3410151999"/>
                    </a:ext>
                  </a:extLst>
                </a:gridCol>
                <a:gridCol w="246888">
                  <a:extLst>
                    <a:ext uri="{9D8B030D-6E8A-4147-A177-3AD203B41FA5}">
                      <a16:colId xmlns:a16="http://schemas.microsoft.com/office/drawing/2014/main" val="1701245217"/>
                    </a:ext>
                  </a:extLst>
                </a:gridCol>
                <a:gridCol w="246888">
                  <a:extLst>
                    <a:ext uri="{9D8B030D-6E8A-4147-A177-3AD203B41FA5}">
                      <a16:colId xmlns:a16="http://schemas.microsoft.com/office/drawing/2014/main" val="2850071575"/>
                    </a:ext>
                  </a:extLst>
                </a:gridCol>
                <a:gridCol w="246888">
                  <a:extLst>
                    <a:ext uri="{9D8B030D-6E8A-4147-A177-3AD203B41FA5}">
                      <a16:colId xmlns:a16="http://schemas.microsoft.com/office/drawing/2014/main" val="4046992021"/>
                    </a:ext>
                  </a:extLst>
                </a:gridCol>
                <a:gridCol w="246888">
                  <a:extLst>
                    <a:ext uri="{9D8B030D-6E8A-4147-A177-3AD203B41FA5}">
                      <a16:colId xmlns:a16="http://schemas.microsoft.com/office/drawing/2014/main" val="1443655914"/>
                    </a:ext>
                  </a:extLst>
                </a:gridCol>
                <a:gridCol w="246888">
                  <a:extLst>
                    <a:ext uri="{9D8B030D-6E8A-4147-A177-3AD203B41FA5}">
                      <a16:colId xmlns:a16="http://schemas.microsoft.com/office/drawing/2014/main" val="2929152740"/>
                    </a:ext>
                  </a:extLst>
                </a:gridCol>
                <a:gridCol w="246888">
                  <a:extLst>
                    <a:ext uri="{9D8B030D-6E8A-4147-A177-3AD203B41FA5}">
                      <a16:colId xmlns:a16="http://schemas.microsoft.com/office/drawing/2014/main" val="792943631"/>
                    </a:ext>
                  </a:extLst>
                </a:gridCol>
                <a:gridCol w="246888">
                  <a:extLst>
                    <a:ext uri="{9D8B030D-6E8A-4147-A177-3AD203B41FA5}">
                      <a16:colId xmlns:a16="http://schemas.microsoft.com/office/drawing/2014/main" val="1419946400"/>
                    </a:ext>
                  </a:extLst>
                </a:gridCol>
                <a:gridCol w="246888">
                  <a:extLst>
                    <a:ext uri="{9D8B030D-6E8A-4147-A177-3AD203B41FA5}">
                      <a16:colId xmlns:a16="http://schemas.microsoft.com/office/drawing/2014/main" val="1059044588"/>
                    </a:ext>
                  </a:extLst>
                </a:gridCol>
                <a:gridCol w="246888">
                  <a:extLst>
                    <a:ext uri="{9D8B030D-6E8A-4147-A177-3AD203B41FA5}">
                      <a16:colId xmlns:a16="http://schemas.microsoft.com/office/drawing/2014/main" val="4012134192"/>
                    </a:ext>
                  </a:extLst>
                </a:gridCol>
                <a:gridCol w="246888">
                  <a:extLst>
                    <a:ext uri="{9D8B030D-6E8A-4147-A177-3AD203B41FA5}">
                      <a16:colId xmlns:a16="http://schemas.microsoft.com/office/drawing/2014/main" val="1264624477"/>
                    </a:ext>
                  </a:extLst>
                </a:gridCol>
                <a:gridCol w="246888">
                  <a:extLst>
                    <a:ext uri="{9D8B030D-6E8A-4147-A177-3AD203B41FA5}">
                      <a16:colId xmlns:a16="http://schemas.microsoft.com/office/drawing/2014/main" val="2120968737"/>
                    </a:ext>
                  </a:extLst>
                </a:gridCol>
                <a:gridCol w="246888">
                  <a:extLst>
                    <a:ext uri="{9D8B030D-6E8A-4147-A177-3AD203B41FA5}">
                      <a16:colId xmlns:a16="http://schemas.microsoft.com/office/drawing/2014/main" val="1078723405"/>
                    </a:ext>
                  </a:extLst>
                </a:gridCol>
                <a:gridCol w="246888">
                  <a:extLst>
                    <a:ext uri="{9D8B030D-6E8A-4147-A177-3AD203B41FA5}">
                      <a16:colId xmlns:a16="http://schemas.microsoft.com/office/drawing/2014/main" val="1889783027"/>
                    </a:ext>
                  </a:extLst>
                </a:gridCol>
                <a:gridCol w="246888">
                  <a:extLst>
                    <a:ext uri="{9D8B030D-6E8A-4147-A177-3AD203B41FA5}">
                      <a16:colId xmlns:a16="http://schemas.microsoft.com/office/drawing/2014/main" val="3102654263"/>
                    </a:ext>
                  </a:extLst>
                </a:gridCol>
                <a:gridCol w="246888">
                  <a:extLst>
                    <a:ext uri="{9D8B030D-6E8A-4147-A177-3AD203B41FA5}">
                      <a16:colId xmlns:a16="http://schemas.microsoft.com/office/drawing/2014/main" val="25203534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760182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08/19/2026 19:38:50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08/19/2026 19:38:50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2481916489"/>
                  </a:ext>
                </a:extLst>
              </a:tr>
            </a:tbl>
          </a:graphicData>
        </a:graphic>
      </p:graphicFrame>
      <p:sp>
        <p:nvSpPr>
          <p:cNvPr id="4" name="Text Placeholder 3">
            <a:extLst>
              <a:ext uri="{FF2B5EF4-FFF2-40B4-BE49-F238E27FC236}">
                <a16:creationId xmlns:a16="http://schemas.microsoft.com/office/drawing/2014/main" id="{7B4E0192-1921-49D2-BAA0-B315C72BF00E}"/>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948225988"/>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752F5-7091-4C20-A7D2-3EBE4845D258}"/>
              </a:ext>
            </a:extLst>
          </p:cNvPr>
          <p:cNvSpPr>
            <a:spLocks noGrp="1"/>
          </p:cNvSpPr>
          <p:nvPr>
            <p:ph type="title"/>
          </p:nvPr>
        </p:nvSpPr>
        <p:spPr/>
        <p:txBody>
          <a:bodyPr/>
          <a:lstStyle/>
          <a:p>
            <a:r>
              <a:rPr lang="en-US"/>
              <a:t>Instagram Posts Table | All profiles - 15 of 26</a:t>
            </a:r>
          </a:p>
        </p:txBody>
      </p:sp>
      <p:graphicFrame>
        <p:nvGraphicFramePr>
          <p:cNvPr id="5" name="Table Placeholder 4">
            <a:extLst>
              <a:ext uri="{FF2B5EF4-FFF2-40B4-BE49-F238E27FC236}">
                <a16:creationId xmlns:a16="http://schemas.microsoft.com/office/drawing/2014/main" id="{9558E71A-4A42-40B8-9498-031BE4FEA5CC}"/>
              </a:ext>
            </a:extLst>
          </p:cNvPr>
          <p:cNvGraphicFramePr>
            <a:graphicFrameLocks noGrp="1"/>
          </p:cNvGraphicFramePr>
          <p:nvPr>
            <p:ph type="tbl" sz="quarter" idx="13"/>
            <p:extLst>
              <p:ext uri="{D42A27DB-BD31-4B8C-83A1-F6EECF244321}">
                <p14:modId xmlns:p14="http://schemas.microsoft.com/office/powerpoint/2010/main" val="102766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903574440"/>
                    </a:ext>
                  </a:extLst>
                </a:gridCol>
                <a:gridCol w="576072">
                  <a:extLst>
                    <a:ext uri="{9D8B030D-6E8A-4147-A177-3AD203B41FA5}">
                      <a16:colId xmlns:a16="http://schemas.microsoft.com/office/drawing/2014/main" val="2591464396"/>
                    </a:ext>
                  </a:extLst>
                </a:gridCol>
                <a:gridCol w="822961">
                  <a:extLst>
                    <a:ext uri="{9D8B030D-6E8A-4147-A177-3AD203B41FA5}">
                      <a16:colId xmlns:a16="http://schemas.microsoft.com/office/drawing/2014/main" val="3987633645"/>
                    </a:ext>
                  </a:extLst>
                </a:gridCol>
                <a:gridCol w="246888">
                  <a:extLst>
                    <a:ext uri="{9D8B030D-6E8A-4147-A177-3AD203B41FA5}">
                      <a16:colId xmlns:a16="http://schemas.microsoft.com/office/drawing/2014/main" val="538899651"/>
                    </a:ext>
                  </a:extLst>
                </a:gridCol>
                <a:gridCol w="246888">
                  <a:extLst>
                    <a:ext uri="{9D8B030D-6E8A-4147-A177-3AD203B41FA5}">
                      <a16:colId xmlns:a16="http://schemas.microsoft.com/office/drawing/2014/main" val="1738816498"/>
                    </a:ext>
                  </a:extLst>
                </a:gridCol>
                <a:gridCol w="246888">
                  <a:extLst>
                    <a:ext uri="{9D8B030D-6E8A-4147-A177-3AD203B41FA5}">
                      <a16:colId xmlns:a16="http://schemas.microsoft.com/office/drawing/2014/main" val="4126796609"/>
                    </a:ext>
                  </a:extLst>
                </a:gridCol>
                <a:gridCol w="246888">
                  <a:extLst>
                    <a:ext uri="{9D8B030D-6E8A-4147-A177-3AD203B41FA5}">
                      <a16:colId xmlns:a16="http://schemas.microsoft.com/office/drawing/2014/main" val="3816666511"/>
                    </a:ext>
                  </a:extLst>
                </a:gridCol>
                <a:gridCol w="246888">
                  <a:extLst>
                    <a:ext uri="{9D8B030D-6E8A-4147-A177-3AD203B41FA5}">
                      <a16:colId xmlns:a16="http://schemas.microsoft.com/office/drawing/2014/main" val="4158086475"/>
                    </a:ext>
                  </a:extLst>
                </a:gridCol>
                <a:gridCol w="246888">
                  <a:extLst>
                    <a:ext uri="{9D8B030D-6E8A-4147-A177-3AD203B41FA5}">
                      <a16:colId xmlns:a16="http://schemas.microsoft.com/office/drawing/2014/main" val="2936549070"/>
                    </a:ext>
                  </a:extLst>
                </a:gridCol>
                <a:gridCol w="246888">
                  <a:extLst>
                    <a:ext uri="{9D8B030D-6E8A-4147-A177-3AD203B41FA5}">
                      <a16:colId xmlns:a16="http://schemas.microsoft.com/office/drawing/2014/main" val="2712633844"/>
                    </a:ext>
                  </a:extLst>
                </a:gridCol>
                <a:gridCol w="246888">
                  <a:extLst>
                    <a:ext uri="{9D8B030D-6E8A-4147-A177-3AD203B41FA5}">
                      <a16:colId xmlns:a16="http://schemas.microsoft.com/office/drawing/2014/main" val="2546268175"/>
                    </a:ext>
                  </a:extLst>
                </a:gridCol>
                <a:gridCol w="246888">
                  <a:extLst>
                    <a:ext uri="{9D8B030D-6E8A-4147-A177-3AD203B41FA5}">
                      <a16:colId xmlns:a16="http://schemas.microsoft.com/office/drawing/2014/main" val="4198953419"/>
                    </a:ext>
                  </a:extLst>
                </a:gridCol>
                <a:gridCol w="246888">
                  <a:extLst>
                    <a:ext uri="{9D8B030D-6E8A-4147-A177-3AD203B41FA5}">
                      <a16:colId xmlns:a16="http://schemas.microsoft.com/office/drawing/2014/main" val="171704431"/>
                    </a:ext>
                  </a:extLst>
                </a:gridCol>
                <a:gridCol w="246888">
                  <a:extLst>
                    <a:ext uri="{9D8B030D-6E8A-4147-A177-3AD203B41FA5}">
                      <a16:colId xmlns:a16="http://schemas.microsoft.com/office/drawing/2014/main" val="3107572000"/>
                    </a:ext>
                  </a:extLst>
                </a:gridCol>
                <a:gridCol w="246888">
                  <a:extLst>
                    <a:ext uri="{9D8B030D-6E8A-4147-A177-3AD203B41FA5}">
                      <a16:colId xmlns:a16="http://schemas.microsoft.com/office/drawing/2014/main" val="2160964540"/>
                    </a:ext>
                  </a:extLst>
                </a:gridCol>
                <a:gridCol w="246888">
                  <a:extLst>
                    <a:ext uri="{9D8B030D-6E8A-4147-A177-3AD203B41FA5}">
                      <a16:colId xmlns:a16="http://schemas.microsoft.com/office/drawing/2014/main" val="3990355626"/>
                    </a:ext>
                  </a:extLst>
                </a:gridCol>
                <a:gridCol w="246888">
                  <a:extLst>
                    <a:ext uri="{9D8B030D-6E8A-4147-A177-3AD203B41FA5}">
                      <a16:colId xmlns:a16="http://schemas.microsoft.com/office/drawing/2014/main" val="4180091507"/>
                    </a:ext>
                  </a:extLst>
                </a:gridCol>
                <a:gridCol w="246888">
                  <a:extLst>
                    <a:ext uri="{9D8B030D-6E8A-4147-A177-3AD203B41FA5}">
                      <a16:colId xmlns:a16="http://schemas.microsoft.com/office/drawing/2014/main" val="849713814"/>
                    </a:ext>
                  </a:extLst>
                </a:gridCol>
                <a:gridCol w="246888">
                  <a:extLst>
                    <a:ext uri="{9D8B030D-6E8A-4147-A177-3AD203B41FA5}">
                      <a16:colId xmlns:a16="http://schemas.microsoft.com/office/drawing/2014/main" val="3469867370"/>
                    </a:ext>
                  </a:extLst>
                </a:gridCol>
                <a:gridCol w="246888">
                  <a:extLst>
                    <a:ext uri="{9D8B030D-6E8A-4147-A177-3AD203B41FA5}">
                      <a16:colId xmlns:a16="http://schemas.microsoft.com/office/drawing/2014/main" val="2305191379"/>
                    </a:ext>
                  </a:extLst>
                </a:gridCol>
                <a:gridCol w="246888">
                  <a:extLst>
                    <a:ext uri="{9D8B030D-6E8A-4147-A177-3AD203B41FA5}">
                      <a16:colId xmlns:a16="http://schemas.microsoft.com/office/drawing/2014/main" val="812358540"/>
                    </a:ext>
                  </a:extLst>
                </a:gridCol>
                <a:gridCol w="246888">
                  <a:extLst>
                    <a:ext uri="{9D8B030D-6E8A-4147-A177-3AD203B41FA5}">
                      <a16:colId xmlns:a16="http://schemas.microsoft.com/office/drawing/2014/main" val="3072639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2864345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08/18/2026 12:15:27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08/18/2026 12:15:27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#C400X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025927999"/>
                  </a:ext>
                </a:extLst>
              </a:tr>
            </a:tbl>
          </a:graphicData>
        </a:graphic>
      </p:graphicFrame>
      <p:sp>
        <p:nvSpPr>
          <p:cNvPr id="4" name="Text Placeholder 3">
            <a:extLst>
              <a:ext uri="{FF2B5EF4-FFF2-40B4-BE49-F238E27FC236}">
                <a16:creationId xmlns:a16="http://schemas.microsoft.com/office/drawing/2014/main" id="{8209E229-8CBA-41A7-82B1-F7A5CF51982D}"/>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39576965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8819B-21B3-48CF-934F-EC04E611DC26}"/>
              </a:ext>
            </a:extLst>
          </p:cNvPr>
          <p:cNvSpPr>
            <a:spLocks noGrp="1"/>
          </p:cNvSpPr>
          <p:nvPr>
            <p:ph type="title"/>
          </p:nvPr>
        </p:nvSpPr>
        <p:spPr/>
        <p:txBody>
          <a:bodyPr/>
          <a:lstStyle/>
          <a:p>
            <a:r>
              <a:rPr lang="en-US"/>
              <a:t>Instagram Posts Table | All profiles - 16 of 26</a:t>
            </a:r>
          </a:p>
        </p:txBody>
      </p:sp>
      <p:graphicFrame>
        <p:nvGraphicFramePr>
          <p:cNvPr id="5" name="Table Placeholder 4">
            <a:extLst>
              <a:ext uri="{FF2B5EF4-FFF2-40B4-BE49-F238E27FC236}">
                <a16:creationId xmlns:a16="http://schemas.microsoft.com/office/drawing/2014/main" id="{D6B8D645-1D72-490D-9ACA-386EAF27AB95}"/>
              </a:ext>
            </a:extLst>
          </p:cNvPr>
          <p:cNvGraphicFramePr>
            <a:graphicFrameLocks noGrp="1"/>
          </p:cNvGraphicFramePr>
          <p:nvPr>
            <p:ph type="tbl" sz="quarter" idx="13"/>
            <p:extLst>
              <p:ext uri="{D42A27DB-BD31-4B8C-83A1-F6EECF244321}">
                <p14:modId xmlns:p14="http://schemas.microsoft.com/office/powerpoint/2010/main" val="31748348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985705353"/>
                    </a:ext>
                  </a:extLst>
                </a:gridCol>
                <a:gridCol w="576072">
                  <a:extLst>
                    <a:ext uri="{9D8B030D-6E8A-4147-A177-3AD203B41FA5}">
                      <a16:colId xmlns:a16="http://schemas.microsoft.com/office/drawing/2014/main" val="3695381019"/>
                    </a:ext>
                  </a:extLst>
                </a:gridCol>
                <a:gridCol w="822961">
                  <a:extLst>
                    <a:ext uri="{9D8B030D-6E8A-4147-A177-3AD203B41FA5}">
                      <a16:colId xmlns:a16="http://schemas.microsoft.com/office/drawing/2014/main" val="2222461278"/>
                    </a:ext>
                  </a:extLst>
                </a:gridCol>
                <a:gridCol w="246888">
                  <a:extLst>
                    <a:ext uri="{9D8B030D-6E8A-4147-A177-3AD203B41FA5}">
                      <a16:colId xmlns:a16="http://schemas.microsoft.com/office/drawing/2014/main" val="1698988436"/>
                    </a:ext>
                  </a:extLst>
                </a:gridCol>
                <a:gridCol w="246888">
                  <a:extLst>
                    <a:ext uri="{9D8B030D-6E8A-4147-A177-3AD203B41FA5}">
                      <a16:colId xmlns:a16="http://schemas.microsoft.com/office/drawing/2014/main" val="1282677370"/>
                    </a:ext>
                  </a:extLst>
                </a:gridCol>
                <a:gridCol w="246888">
                  <a:extLst>
                    <a:ext uri="{9D8B030D-6E8A-4147-A177-3AD203B41FA5}">
                      <a16:colId xmlns:a16="http://schemas.microsoft.com/office/drawing/2014/main" val="1508926686"/>
                    </a:ext>
                  </a:extLst>
                </a:gridCol>
                <a:gridCol w="246888">
                  <a:extLst>
                    <a:ext uri="{9D8B030D-6E8A-4147-A177-3AD203B41FA5}">
                      <a16:colId xmlns:a16="http://schemas.microsoft.com/office/drawing/2014/main" val="3789619583"/>
                    </a:ext>
                  </a:extLst>
                </a:gridCol>
                <a:gridCol w="246888">
                  <a:extLst>
                    <a:ext uri="{9D8B030D-6E8A-4147-A177-3AD203B41FA5}">
                      <a16:colId xmlns:a16="http://schemas.microsoft.com/office/drawing/2014/main" val="3208734725"/>
                    </a:ext>
                  </a:extLst>
                </a:gridCol>
                <a:gridCol w="246888">
                  <a:extLst>
                    <a:ext uri="{9D8B030D-6E8A-4147-A177-3AD203B41FA5}">
                      <a16:colId xmlns:a16="http://schemas.microsoft.com/office/drawing/2014/main" val="273529147"/>
                    </a:ext>
                  </a:extLst>
                </a:gridCol>
                <a:gridCol w="246888">
                  <a:extLst>
                    <a:ext uri="{9D8B030D-6E8A-4147-A177-3AD203B41FA5}">
                      <a16:colId xmlns:a16="http://schemas.microsoft.com/office/drawing/2014/main" val="3276907394"/>
                    </a:ext>
                  </a:extLst>
                </a:gridCol>
                <a:gridCol w="246888">
                  <a:extLst>
                    <a:ext uri="{9D8B030D-6E8A-4147-A177-3AD203B41FA5}">
                      <a16:colId xmlns:a16="http://schemas.microsoft.com/office/drawing/2014/main" val="692181248"/>
                    </a:ext>
                  </a:extLst>
                </a:gridCol>
                <a:gridCol w="246888">
                  <a:extLst>
                    <a:ext uri="{9D8B030D-6E8A-4147-A177-3AD203B41FA5}">
                      <a16:colId xmlns:a16="http://schemas.microsoft.com/office/drawing/2014/main" val="1832042196"/>
                    </a:ext>
                  </a:extLst>
                </a:gridCol>
                <a:gridCol w="246888">
                  <a:extLst>
                    <a:ext uri="{9D8B030D-6E8A-4147-A177-3AD203B41FA5}">
                      <a16:colId xmlns:a16="http://schemas.microsoft.com/office/drawing/2014/main" val="2508476608"/>
                    </a:ext>
                  </a:extLst>
                </a:gridCol>
                <a:gridCol w="246888">
                  <a:extLst>
                    <a:ext uri="{9D8B030D-6E8A-4147-A177-3AD203B41FA5}">
                      <a16:colId xmlns:a16="http://schemas.microsoft.com/office/drawing/2014/main" val="1273981719"/>
                    </a:ext>
                  </a:extLst>
                </a:gridCol>
                <a:gridCol w="246888">
                  <a:extLst>
                    <a:ext uri="{9D8B030D-6E8A-4147-A177-3AD203B41FA5}">
                      <a16:colId xmlns:a16="http://schemas.microsoft.com/office/drawing/2014/main" val="2600210924"/>
                    </a:ext>
                  </a:extLst>
                </a:gridCol>
                <a:gridCol w="246888">
                  <a:extLst>
                    <a:ext uri="{9D8B030D-6E8A-4147-A177-3AD203B41FA5}">
                      <a16:colId xmlns:a16="http://schemas.microsoft.com/office/drawing/2014/main" val="4202789069"/>
                    </a:ext>
                  </a:extLst>
                </a:gridCol>
                <a:gridCol w="246888">
                  <a:extLst>
                    <a:ext uri="{9D8B030D-6E8A-4147-A177-3AD203B41FA5}">
                      <a16:colId xmlns:a16="http://schemas.microsoft.com/office/drawing/2014/main" val="1808304582"/>
                    </a:ext>
                  </a:extLst>
                </a:gridCol>
                <a:gridCol w="246888">
                  <a:extLst>
                    <a:ext uri="{9D8B030D-6E8A-4147-A177-3AD203B41FA5}">
                      <a16:colId xmlns:a16="http://schemas.microsoft.com/office/drawing/2014/main" val="336067252"/>
                    </a:ext>
                  </a:extLst>
                </a:gridCol>
                <a:gridCol w="246888">
                  <a:extLst>
                    <a:ext uri="{9D8B030D-6E8A-4147-A177-3AD203B41FA5}">
                      <a16:colId xmlns:a16="http://schemas.microsoft.com/office/drawing/2014/main" val="1177145272"/>
                    </a:ext>
                  </a:extLst>
                </a:gridCol>
                <a:gridCol w="246888">
                  <a:extLst>
                    <a:ext uri="{9D8B030D-6E8A-4147-A177-3AD203B41FA5}">
                      <a16:colId xmlns:a16="http://schemas.microsoft.com/office/drawing/2014/main" val="3177995361"/>
                    </a:ext>
                  </a:extLst>
                </a:gridCol>
                <a:gridCol w="246888">
                  <a:extLst>
                    <a:ext uri="{9D8B030D-6E8A-4147-A177-3AD203B41FA5}">
                      <a16:colId xmlns:a16="http://schemas.microsoft.com/office/drawing/2014/main" val="2305554174"/>
                    </a:ext>
                  </a:extLst>
                </a:gridCol>
                <a:gridCol w="246888">
                  <a:extLst>
                    <a:ext uri="{9D8B030D-6E8A-4147-A177-3AD203B41FA5}">
                      <a16:colId xmlns:a16="http://schemas.microsoft.com/office/drawing/2014/main" val="22384819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445786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08/17/2026 20:17:12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08/17/2026 20:17:12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122195638"/>
                  </a:ext>
                </a:extLst>
              </a:tr>
            </a:tbl>
          </a:graphicData>
        </a:graphic>
      </p:graphicFrame>
      <p:sp>
        <p:nvSpPr>
          <p:cNvPr id="4" name="Text Placeholder 3">
            <a:extLst>
              <a:ext uri="{FF2B5EF4-FFF2-40B4-BE49-F238E27FC236}">
                <a16:creationId xmlns:a16="http://schemas.microsoft.com/office/drawing/2014/main" id="{EA49BD8D-9467-4FC9-88F5-050DAA23FAEE}"/>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675548258"/>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B31AB6-5773-4501-A6FE-2FC89A896796}"/>
              </a:ext>
            </a:extLst>
          </p:cNvPr>
          <p:cNvSpPr>
            <a:spLocks noGrp="1"/>
          </p:cNvSpPr>
          <p:nvPr>
            <p:ph type="title"/>
          </p:nvPr>
        </p:nvSpPr>
        <p:spPr/>
        <p:txBody>
          <a:bodyPr/>
          <a:lstStyle/>
          <a:p>
            <a:r>
              <a:rPr lang="en-US"/>
              <a:t>Instagram Posts Table | All profiles - 17 of 26</a:t>
            </a:r>
          </a:p>
        </p:txBody>
      </p:sp>
      <p:graphicFrame>
        <p:nvGraphicFramePr>
          <p:cNvPr id="5" name="Table Placeholder 4">
            <a:extLst>
              <a:ext uri="{FF2B5EF4-FFF2-40B4-BE49-F238E27FC236}">
                <a16:creationId xmlns:a16="http://schemas.microsoft.com/office/drawing/2014/main" id="{C24F31F1-E67E-4FD3-9540-9BC1258EAD64}"/>
              </a:ext>
            </a:extLst>
          </p:cNvPr>
          <p:cNvGraphicFramePr>
            <a:graphicFrameLocks noGrp="1"/>
          </p:cNvGraphicFramePr>
          <p:nvPr>
            <p:ph type="tbl" sz="quarter" idx="13"/>
            <p:extLst>
              <p:ext uri="{D42A27DB-BD31-4B8C-83A1-F6EECF244321}">
                <p14:modId xmlns:p14="http://schemas.microsoft.com/office/powerpoint/2010/main" val="10948817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3004509503"/>
                    </a:ext>
                  </a:extLst>
                </a:gridCol>
                <a:gridCol w="576072">
                  <a:extLst>
                    <a:ext uri="{9D8B030D-6E8A-4147-A177-3AD203B41FA5}">
                      <a16:colId xmlns:a16="http://schemas.microsoft.com/office/drawing/2014/main" val="2843692474"/>
                    </a:ext>
                  </a:extLst>
                </a:gridCol>
                <a:gridCol w="822961">
                  <a:extLst>
                    <a:ext uri="{9D8B030D-6E8A-4147-A177-3AD203B41FA5}">
                      <a16:colId xmlns:a16="http://schemas.microsoft.com/office/drawing/2014/main" val="1240689182"/>
                    </a:ext>
                  </a:extLst>
                </a:gridCol>
                <a:gridCol w="246888">
                  <a:extLst>
                    <a:ext uri="{9D8B030D-6E8A-4147-A177-3AD203B41FA5}">
                      <a16:colId xmlns:a16="http://schemas.microsoft.com/office/drawing/2014/main" val="2480470776"/>
                    </a:ext>
                  </a:extLst>
                </a:gridCol>
                <a:gridCol w="246888">
                  <a:extLst>
                    <a:ext uri="{9D8B030D-6E8A-4147-A177-3AD203B41FA5}">
                      <a16:colId xmlns:a16="http://schemas.microsoft.com/office/drawing/2014/main" val="2049674173"/>
                    </a:ext>
                  </a:extLst>
                </a:gridCol>
                <a:gridCol w="246888">
                  <a:extLst>
                    <a:ext uri="{9D8B030D-6E8A-4147-A177-3AD203B41FA5}">
                      <a16:colId xmlns:a16="http://schemas.microsoft.com/office/drawing/2014/main" val="2675692311"/>
                    </a:ext>
                  </a:extLst>
                </a:gridCol>
                <a:gridCol w="246888">
                  <a:extLst>
                    <a:ext uri="{9D8B030D-6E8A-4147-A177-3AD203B41FA5}">
                      <a16:colId xmlns:a16="http://schemas.microsoft.com/office/drawing/2014/main" val="2549603119"/>
                    </a:ext>
                  </a:extLst>
                </a:gridCol>
                <a:gridCol w="246888">
                  <a:extLst>
                    <a:ext uri="{9D8B030D-6E8A-4147-A177-3AD203B41FA5}">
                      <a16:colId xmlns:a16="http://schemas.microsoft.com/office/drawing/2014/main" val="2771900343"/>
                    </a:ext>
                  </a:extLst>
                </a:gridCol>
                <a:gridCol w="246888">
                  <a:extLst>
                    <a:ext uri="{9D8B030D-6E8A-4147-A177-3AD203B41FA5}">
                      <a16:colId xmlns:a16="http://schemas.microsoft.com/office/drawing/2014/main" val="961070736"/>
                    </a:ext>
                  </a:extLst>
                </a:gridCol>
                <a:gridCol w="246888">
                  <a:extLst>
                    <a:ext uri="{9D8B030D-6E8A-4147-A177-3AD203B41FA5}">
                      <a16:colId xmlns:a16="http://schemas.microsoft.com/office/drawing/2014/main" val="1268557217"/>
                    </a:ext>
                  </a:extLst>
                </a:gridCol>
                <a:gridCol w="246888">
                  <a:extLst>
                    <a:ext uri="{9D8B030D-6E8A-4147-A177-3AD203B41FA5}">
                      <a16:colId xmlns:a16="http://schemas.microsoft.com/office/drawing/2014/main" val="370309966"/>
                    </a:ext>
                  </a:extLst>
                </a:gridCol>
                <a:gridCol w="246888">
                  <a:extLst>
                    <a:ext uri="{9D8B030D-6E8A-4147-A177-3AD203B41FA5}">
                      <a16:colId xmlns:a16="http://schemas.microsoft.com/office/drawing/2014/main" val="3521032648"/>
                    </a:ext>
                  </a:extLst>
                </a:gridCol>
                <a:gridCol w="246888">
                  <a:extLst>
                    <a:ext uri="{9D8B030D-6E8A-4147-A177-3AD203B41FA5}">
                      <a16:colId xmlns:a16="http://schemas.microsoft.com/office/drawing/2014/main" val="167692202"/>
                    </a:ext>
                  </a:extLst>
                </a:gridCol>
                <a:gridCol w="246888">
                  <a:extLst>
                    <a:ext uri="{9D8B030D-6E8A-4147-A177-3AD203B41FA5}">
                      <a16:colId xmlns:a16="http://schemas.microsoft.com/office/drawing/2014/main" val="1073374327"/>
                    </a:ext>
                  </a:extLst>
                </a:gridCol>
                <a:gridCol w="246888">
                  <a:extLst>
                    <a:ext uri="{9D8B030D-6E8A-4147-A177-3AD203B41FA5}">
                      <a16:colId xmlns:a16="http://schemas.microsoft.com/office/drawing/2014/main" val="2298597834"/>
                    </a:ext>
                  </a:extLst>
                </a:gridCol>
                <a:gridCol w="246888">
                  <a:extLst>
                    <a:ext uri="{9D8B030D-6E8A-4147-A177-3AD203B41FA5}">
                      <a16:colId xmlns:a16="http://schemas.microsoft.com/office/drawing/2014/main" val="526195500"/>
                    </a:ext>
                  </a:extLst>
                </a:gridCol>
                <a:gridCol w="246888">
                  <a:extLst>
                    <a:ext uri="{9D8B030D-6E8A-4147-A177-3AD203B41FA5}">
                      <a16:colId xmlns:a16="http://schemas.microsoft.com/office/drawing/2014/main" val="2092186802"/>
                    </a:ext>
                  </a:extLst>
                </a:gridCol>
                <a:gridCol w="246888">
                  <a:extLst>
                    <a:ext uri="{9D8B030D-6E8A-4147-A177-3AD203B41FA5}">
                      <a16:colId xmlns:a16="http://schemas.microsoft.com/office/drawing/2014/main" val="2480935886"/>
                    </a:ext>
                  </a:extLst>
                </a:gridCol>
                <a:gridCol w="246888">
                  <a:extLst>
                    <a:ext uri="{9D8B030D-6E8A-4147-A177-3AD203B41FA5}">
                      <a16:colId xmlns:a16="http://schemas.microsoft.com/office/drawing/2014/main" val="3467915528"/>
                    </a:ext>
                  </a:extLst>
                </a:gridCol>
                <a:gridCol w="246888">
                  <a:extLst>
                    <a:ext uri="{9D8B030D-6E8A-4147-A177-3AD203B41FA5}">
                      <a16:colId xmlns:a16="http://schemas.microsoft.com/office/drawing/2014/main" val="3868272196"/>
                    </a:ext>
                  </a:extLst>
                </a:gridCol>
                <a:gridCol w="246888">
                  <a:extLst>
                    <a:ext uri="{9D8B030D-6E8A-4147-A177-3AD203B41FA5}">
                      <a16:colId xmlns:a16="http://schemas.microsoft.com/office/drawing/2014/main" val="1971226738"/>
                    </a:ext>
                  </a:extLst>
                </a:gridCol>
                <a:gridCol w="246888">
                  <a:extLst>
                    <a:ext uri="{9D8B030D-6E8A-4147-A177-3AD203B41FA5}">
                      <a16:colId xmlns:a16="http://schemas.microsoft.com/office/drawing/2014/main" val="34202181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12419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08/16/2026 05:59:26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08/16/2026 05:59:26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#K1600GT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13068901"/>
                  </a:ext>
                </a:extLst>
              </a:tr>
            </a:tbl>
          </a:graphicData>
        </a:graphic>
      </p:graphicFrame>
      <p:sp>
        <p:nvSpPr>
          <p:cNvPr id="4" name="Text Placeholder 3">
            <a:extLst>
              <a:ext uri="{FF2B5EF4-FFF2-40B4-BE49-F238E27FC236}">
                <a16:creationId xmlns:a16="http://schemas.microsoft.com/office/drawing/2014/main" id="{B8D3C9FA-283B-4426-9EE0-DC93CEE0C27E}"/>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1690675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44C404-5024-41BC-B35D-D95BA1664B8E}"/>
              </a:ext>
            </a:extLst>
          </p:cNvPr>
          <p:cNvSpPr>
            <a:spLocks noGrp="1"/>
          </p:cNvSpPr>
          <p:nvPr>
            <p:ph type="title"/>
          </p:nvPr>
        </p:nvSpPr>
        <p:spPr/>
        <p:txBody>
          <a:bodyPr/>
          <a:lstStyle/>
          <a:p>
            <a:r>
              <a:rPr lang="en-US"/>
              <a:t>Instagram Posts Table | All profiles - 18 of 26</a:t>
            </a:r>
          </a:p>
        </p:txBody>
      </p:sp>
      <p:graphicFrame>
        <p:nvGraphicFramePr>
          <p:cNvPr id="5" name="Table Placeholder 4">
            <a:extLst>
              <a:ext uri="{FF2B5EF4-FFF2-40B4-BE49-F238E27FC236}">
                <a16:creationId xmlns:a16="http://schemas.microsoft.com/office/drawing/2014/main" id="{CF486BA0-2825-43FC-8635-714B756EF69A}"/>
              </a:ext>
            </a:extLst>
          </p:cNvPr>
          <p:cNvGraphicFramePr>
            <a:graphicFrameLocks noGrp="1"/>
          </p:cNvGraphicFramePr>
          <p:nvPr>
            <p:ph type="tbl" sz="quarter" idx="13"/>
            <p:extLst>
              <p:ext uri="{D42A27DB-BD31-4B8C-83A1-F6EECF244321}">
                <p14:modId xmlns:p14="http://schemas.microsoft.com/office/powerpoint/2010/main" val="39978847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4242554681"/>
                    </a:ext>
                  </a:extLst>
                </a:gridCol>
                <a:gridCol w="576072">
                  <a:extLst>
                    <a:ext uri="{9D8B030D-6E8A-4147-A177-3AD203B41FA5}">
                      <a16:colId xmlns:a16="http://schemas.microsoft.com/office/drawing/2014/main" val="2301648713"/>
                    </a:ext>
                  </a:extLst>
                </a:gridCol>
                <a:gridCol w="822961">
                  <a:extLst>
                    <a:ext uri="{9D8B030D-6E8A-4147-A177-3AD203B41FA5}">
                      <a16:colId xmlns:a16="http://schemas.microsoft.com/office/drawing/2014/main" val="2961354962"/>
                    </a:ext>
                  </a:extLst>
                </a:gridCol>
                <a:gridCol w="246888">
                  <a:extLst>
                    <a:ext uri="{9D8B030D-6E8A-4147-A177-3AD203B41FA5}">
                      <a16:colId xmlns:a16="http://schemas.microsoft.com/office/drawing/2014/main" val="2912364875"/>
                    </a:ext>
                  </a:extLst>
                </a:gridCol>
                <a:gridCol w="246888">
                  <a:extLst>
                    <a:ext uri="{9D8B030D-6E8A-4147-A177-3AD203B41FA5}">
                      <a16:colId xmlns:a16="http://schemas.microsoft.com/office/drawing/2014/main" val="2042317750"/>
                    </a:ext>
                  </a:extLst>
                </a:gridCol>
                <a:gridCol w="246888">
                  <a:extLst>
                    <a:ext uri="{9D8B030D-6E8A-4147-A177-3AD203B41FA5}">
                      <a16:colId xmlns:a16="http://schemas.microsoft.com/office/drawing/2014/main" val="2153715292"/>
                    </a:ext>
                  </a:extLst>
                </a:gridCol>
                <a:gridCol w="246888">
                  <a:extLst>
                    <a:ext uri="{9D8B030D-6E8A-4147-A177-3AD203B41FA5}">
                      <a16:colId xmlns:a16="http://schemas.microsoft.com/office/drawing/2014/main" val="3555282102"/>
                    </a:ext>
                  </a:extLst>
                </a:gridCol>
                <a:gridCol w="246888">
                  <a:extLst>
                    <a:ext uri="{9D8B030D-6E8A-4147-A177-3AD203B41FA5}">
                      <a16:colId xmlns:a16="http://schemas.microsoft.com/office/drawing/2014/main" val="2057333443"/>
                    </a:ext>
                  </a:extLst>
                </a:gridCol>
                <a:gridCol w="246888">
                  <a:extLst>
                    <a:ext uri="{9D8B030D-6E8A-4147-A177-3AD203B41FA5}">
                      <a16:colId xmlns:a16="http://schemas.microsoft.com/office/drawing/2014/main" val="2004762209"/>
                    </a:ext>
                  </a:extLst>
                </a:gridCol>
                <a:gridCol w="246888">
                  <a:extLst>
                    <a:ext uri="{9D8B030D-6E8A-4147-A177-3AD203B41FA5}">
                      <a16:colId xmlns:a16="http://schemas.microsoft.com/office/drawing/2014/main" val="4079690617"/>
                    </a:ext>
                  </a:extLst>
                </a:gridCol>
                <a:gridCol w="246888">
                  <a:extLst>
                    <a:ext uri="{9D8B030D-6E8A-4147-A177-3AD203B41FA5}">
                      <a16:colId xmlns:a16="http://schemas.microsoft.com/office/drawing/2014/main" val="2104574128"/>
                    </a:ext>
                  </a:extLst>
                </a:gridCol>
                <a:gridCol w="246888">
                  <a:extLst>
                    <a:ext uri="{9D8B030D-6E8A-4147-A177-3AD203B41FA5}">
                      <a16:colId xmlns:a16="http://schemas.microsoft.com/office/drawing/2014/main" val="4104825587"/>
                    </a:ext>
                  </a:extLst>
                </a:gridCol>
                <a:gridCol w="246888">
                  <a:extLst>
                    <a:ext uri="{9D8B030D-6E8A-4147-A177-3AD203B41FA5}">
                      <a16:colId xmlns:a16="http://schemas.microsoft.com/office/drawing/2014/main" val="3396280945"/>
                    </a:ext>
                  </a:extLst>
                </a:gridCol>
                <a:gridCol w="246888">
                  <a:extLst>
                    <a:ext uri="{9D8B030D-6E8A-4147-A177-3AD203B41FA5}">
                      <a16:colId xmlns:a16="http://schemas.microsoft.com/office/drawing/2014/main" val="1924152417"/>
                    </a:ext>
                  </a:extLst>
                </a:gridCol>
                <a:gridCol w="246888">
                  <a:extLst>
                    <a:ext uri="{9D8B030D-6E8A-4147-A177-3AD203B41FA5}">
                      <a16:colId xmlns:a16="http://schemas.microsoft.com/office/drawing/2014/main" val="4272842658"/>
                    </a:ext>
                  </a:extLst>
                </a:gridCol>
                <a:gridCol w="246888">
                  <a:extLst>
                    <a:ext uri="{9D8B030D-6E8A-4147-A177-3AD203B41FA5}">
                      <a16:colId xmlns:a16="http://schemas.microsoft.com/office/drawing/2014/main" val="3131674877"/>
                    </a:ext>
                  </a:extLst>
                </a:gridCol>
                <a:gridCol w="246888">
                  <a:extLst>
                    <a:ext uri="{9D8B030D-6E8A-4147-A177-3AD203B41FA5}">
                      <a16:colId xmlns:a16="http://schemas.microsoft.com/office/drawing/2014/main" val="136036463"/>
                    </a:ext>
                  </a:extLst>
                </a:gridCol>
                <a:gridCol w="246888">
                  <a:extLst>
                    <a:ext uri="{9D8B030D-6E8A-4147-A177-3AD203B41FA5}">
                      <a16:colId xmlns:a16="http://schemas.microsoft.com/office/drawing/2014/main" val="1765222740"/>
                    </a:ext>
                  </a:extLst>
                </a:gridCol>
                <a:gridCol w="246888">
                  <a:extLst>
                    <a:ext uri="{9D8B030D-6E8A-4147-A177-3AD203B41FA5}">
                      <a16:colId xmlns:a16="http://schemas.microsoft.com/office/drawing/2014/main" val="3272990449"/>
                    </a:ext>
                  </a:extLst>
                </a:gridCol>
                <a:gridCol w="246888">
                  <a:extLst>
                    <a:ext uri="{9D8B030D-6E8A-4147-A177-3AD203B41FA5}">
                      <a16:colId xmlns:a16="http://schemas.microsoft.com/office/drawing/2014/main" val="1304537737"/>
                    </a:ext>
                  </a:extLst>
                </a:gridCol>
                <a:gridCol w="246888">
                  <a:extLst>
                    <a:ext uri="{9D8B030D-6E8A-4147-A177-3AD203B41FA5}">
                      <a16:colId xmlns:a16="http://schemas.microsoft.com/office/drawing/2014/main" val="1387182174"/>
                    </a:ext>
                  </a:extLst>
                </a:gridCol>
                <a:gridCol w="246888">
                  <a:extLst>
                    <a:ext uri="{9D8B030D-6E8A-4147-A177-3AD203B41FA5}">
                      <a16:colId xmlns:a16="http://schemas.microsoft.com/office/drawing/2014/main" val="1192981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130052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08/15/2026 05:55:29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08/15/2026 05:55:29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671183591"/>
                  </a:ext>
                </a:extLst>
              </a:tr>
            </a:tbl>
          </a:graphicData>
        </a:graphic>
      </p:graphicFrame>
      <p:sp>
        <p:nvSpPr>
          <p:cNvPr id="4" name="Text Placeholder 3">
            <a:extLst>
              <a:ext uri="{FF2B5EF4-FFF2-40B4-BE49-F238E27FC236}">
                <a16:creationId xmlns:a16="http://schemas.microsoft.com/office/drawing/2014/main" id="{7F68A2DA-699B-44C8-8FAC-185D4CDAF41A}"/>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44356606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86AABA-E4E7-445E-8F85-F2BE74463BA1}"/>
              </a:ext>
            </a:extLst>
          </p:cNvPr>
          <p:cNvSpPr>
            <a:spLocks noGrp="1"/>
          </p:cNvSpPr>
          <p:nvPr>
            <p:ph type="title"/>
          </p:nvPr>
        </p:nvSpPr>
        <p:spPr/>
        <p:txBody>
          <a:bodyPr/>
          <a:lstStyle/>
          <a:p>
            <a:r>
              <a:rPr lang="en-US"/>
              <a:t>Instagram Posts Table | All profiles - 19 of 26</a:t>
            </a:r>
          </a:p>
        </p:txBody>
      </p:sp>
      <p:graphicFrame>
        <p:nvGraphicFramePr>
          <p:cNvPr id="5" name="Table Placeholder 4">
            <a:extLst>
              <a:ext uri="{FF2B5EF4-FFF2-40B4-BE49-F238E27FC236}">
                <a16:creationId xmlns:a16="http://schemas.microsoft.com/office/drawing/2014/main" id="{BDEDA65F-475C-4464-8FA6-EF5810ED7DFC}"/>
              </a:ext>
            </a:extLst>
          </p:cNvPr>
          <p:cNvGraphicFramePr>
            <a:graphicFrameLocks noGrp="1"/>
          </p:cNvGraphicFramePr>
          <p:nvPr>
            <p:ph type="tbl" sz="quarter" idx="13"/>
            <p:extLst>
              <p:ext uri="{D42A27DB-BD31-4B8C-83A1-F6EECF244321}">
                <p14:modId xmlns:p14="http://schemas.microsoft.com/office/powerpoint/2010/main" val="16232551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179736429"/>
                    </a:ext>
                  </a:extLst>
                </a:gridCol>
                <a:gridCol w="576072">
                  <a:extLst>
                    <a:ext uri="{9D8B030D-6E8A-4147-A177-3AD203B41FA5}">
                      <a16:colId xmlns:a16="http://schemas.microsoft.com/office/drawing/2014/main" val="1653014638"/>
                    </a:ext>
                  </a:extLst>
                </a:gridCol>
                <a:gridCol w="822961">
                  <a:extLst>
                    <a:ext uri="{9D8B030D-6E8A-4147-A177-3AD203B41FA5}">
                      <a16:colId xmlns:a16="http://schemas.microsoft.com/office/drawing/2014/main" val="4014961298"/>
                    </a:ext>
                  </a:extLst>
                </a:gridCol>
                <a:gridCol w="246888">
                  <a:extLst>
                    <a:ext uri="{9D8B030D-6E8A-4147-A177-3AD203B41FA5}">
                      <a16:colId xmlns:a16="http://schemas.microsoft.com/office/drawing/2014/main" val="3339720072"/>
                    </a:ext>
                  </a:extLst>
                </a:gridCol>
                <a:gridCol w="246888">
                  <a:extLst>
                    <a:ext uri="{9D8B030D-6E8A-4147-A177-3AD203B41FA5}">
                      <a16:colId xmlns:a16="http://schemas.microsoft.com/office/drawing/2014/main" val="3809231356"/>
                    </a:ext>
                  </a:extLst>
                </a:gridCol>
                <a:gridCol w="246888">
                  <a:extLst>
                    <a:ext uri="{9D8B030D-6E8A-4147-A177-3AD203B41FA5}">
                      <a16:colId xmlns:a16="http://schemas.microsoft.com/office/drawing/2014/main" val="1881393739"/>
                    </a:ext>
                  </a:extLst>
                </a:gridCol>
                <a:gridCol w="246888">
                  <a:extLst>
                    <a:ext uri="{9D8B030D-6E8A-4147-A177-3AD203B41FA5}">
                      <a16:colId xmlns:a16="http://schemas.microsoft.com/office/drawing/2014/main" val="2852507379"/>
                    </a:ext>
                  </a:extLst>
                </a:gridCol>
                <a:gridCol w="246888">
                  <a:extLst>
                    <a:ext uri="{9D8B030D-6E8A-4147-A177-3AD203B41FA5}">
                      <a16:colId xmlns:a16="http://schemas.microsoft.com/office/drawing/2014/main" val="1975115864"/>
                    </a:ext>
                  </a:extLst>
                </a:gridCol>
                <a:gridCol w="246888">
                  <a:extLst>
                    <a:ext uri="{9D8B030D-6E8A-4147-A177-3AD203B41FA5}">
                      <a16:colId xmlns:a16="http://schemas.microsoft.com/office/drawing/2014/main" val="3205235618"/>
                    </a:ext>
                  </a:extLst>
                </a:gridCol>
                <a:gridCol w="246888">
                  <a:extLst>
                    <a:ext uri="{9D8B030D-6E8A-4147-A177-3AD203B41FA5}">
                      <a16:colId xmlns:a16="http://schemas.microsoft.com/office/drawing/2014/main" val="429427377"/>
                    </a:ext>
                  </a:extLst>
                </a:gridCol>
                <a:gridCol w="246888">
                  <a:extLst>
                    <a:ext uri="{9D8B030D-6E8A-4147-A177-3AD203B41FA5}">
                      <a16:colId xmlns:a16="http://schemas.microsoft.com/office/drawing/2014/main" val="1625842802"/>
                    </a:ext>
                  </a:extLst>
                </a:gridCol>
                <a:gridCol w="246888">
                  <a:extLst>
                    <a:ext uri="{9D8B030D-6E8A-4147-A177-3AD203B41FA5}">
                      <a16:colId xmlns:a16="http://schemas.microsoft.com/office/drawing/2014/main" val="3937891913"/>
                    </a:ext>
                  </a:extLst>
                </a:gridCol>
                <a:gridCol w="246888">
                  <a:extLst>
                    <a:ext uri="{9D8B030D-6E8A-4147-A177-3AD203B41FA5}">
                      <a16:colId xmlns:a16="http://schemas.microsoft.com/office/drawing/2014/main" val="1965409583"/>
                    </a:ext>
                  </a:extLst>
                </a:gridCol>
                <a:gridCol w="246888">
                  <a:extLst>
                    <a:ext uri="{9D8B030D-6E8A-4147-A177-3AD203B41FA5}">
                      <a16:colId xmlns:a16="http://schemas.microsoft.com/office/drawing/2014/main" val="1370970554"/>
                    </a:ext>
                  </a:extLst>
                </a:gridCol>
                <a:gridCol w="246888">
                  <a:extLst>
                    <a:ext uri="{9D8B030D-6E8A-4147-A177-3AD203B41FA5}">
                      <a16:colId xmlns:a16="http://schemas.microsoft.com/office/drawing/2014/main" val="2185480864"/>
                    </a:ext>
                  </a:extLst>
                </a:gridCol>
                <a:gridCol w="246888">
                  <a:extLst>
                    <a:ext uri="{9D8B030D-6E8A-4147-A177-3AD203B41FA5}">
                      <a16:colId xmlns:a16="http://schemas.microsoft.com/office/drawing/2014/main" val="1522433096"/>
                    </a:ext>
                  </a:extLst>
                </a:gridCol>
                <a:gridCol w="246888">
                  <a:extLst>
                    <a:ext uri="{9D8B030D-6E8A-4147-A177-3AD203B41FA5}">
                      <a16:colId xmlns:a16="http://schemas.microsoft.com/office/drawing/2014/main" val="1732961763"/>
                    </a:ext>
                  </a:extLst>
                </a:gridCol>
                <a:gridCol w="246888">
                  <a:extLst>
                    <a:ext uri="{9D8B030D-6E8A-4147-A177-3AD203B41FA5}">
                      <a16:colId xmlns:a16="http://schemas.microsoft.com/office/drawing/2014/main" val="3424591209"/>
                    </a:ext>
                  </a:extLst>
                </a:gridCol>
                <a:gridCol w="246888">
                  <a:extLst>
                    <a:ext uri="{9D8B030D-6E8A-4147-A177-3AD203B41FA5}">
                      <a16:colId xmlns:a16="http://schemas.microsoft.com/office/drawing/2014/main" val="2623066039"/>
                    </a:ext>
                  </a:extLst>
                </a:gridCol>
                <a:gridCol w="246888">
                  <a:extLst>
                    <a:ext uri="{9D8B030D-6E8A-4147-A177-3AD203B41FA5}">
                      <a16:colId xmlns:a16="http://schemas.microsoft.com/office/drawing/2014/main" val="935218994"/>
                    </a:ext>
                  </a:extLst>
                </a:gridCol>
                <a:gridCol w="246888">
                  <a:extLst>
                    <a:ext uri="{9D8B030D-6E8A-4147-A177-3AD203B41FA5}">
                      <a16:colId xmlns:a16="http://schemas.microsoft.com/office/drawing/2014/main" val="712102899"/>
                    </a:ext>
                  </a:extLst>
                </a:gridCol>
                <a:gridCol w="246888">
                  <a:extLst>
                    <a:ext uri="{9D8B030D-6E8A-4147-A177-3AD203B41FA5}">
                      <a16:colId xmlns:a16="http://schemas.microsoft.com/office/drawing/2014/main" val="2707585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268023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08/14/2026 05:49:56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08/14/2026 05:49:56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737868615"/>
                  </a:ext>
                </a:extLst>
              </a:tr>
            </a:tbl>
          </a:graphicData>
        </a:graphic>
      </p:graphicFrame>
      <p:sp>
        <p:nvSpPr>
          <p:cNvPr id="4" name="Text Placeholder 3">
            <a:extLst>
              <a:ext uri="{FF2B5EF4-FFF2-40B4-BE49-F238E27FC236}">
                <a16:creationId xmlns:a16="http://schemas.microsoft.com/office/drawing/2014/main" id="{00B5A652-CE21-498D-BC5B-B275755FE2EB}"/>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60944511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11762-3F78-41F4-9DD4-1094F65D346D}"/>
              </a:ext>
            </a:extLst>
          </p:cNvPr>
          <p:cNvSpPr>
            <a:spLocks noGrp="1"/>
          </p:cNvSpPr>
          <p:nvPr>
            <p:ph type="title"/>
          </p:nvPr>
        </p:nvSpPr>
        <p:spPr/>
        <p:txBody>
          <a:bodyPr/>
          <a:lstStyle/>
          <a:p>
            <a:r>
              <a:rPr lang="en-US"/>
              <a:t>Instagram Posts Table | All profiles - 20 of 26</a:t>
            </a:r>
          </a:p>
        </p:txBody>
      </p:sp>
      <p:graphicFrame>
        <p:nvGraphicFramePr>
          <p:cNvPr id="5" name="Table Placeholder 4">
            <a:extLst>
              <a:ext uri="{FF2B5EF4-FFF2-40B4-BE49-F238E27FC236}">
                <a16:creationId xmlns:a16="http://schemas.microsoft.com/office/drawing/2014/main" id="{C4BE5B81-04FF-47AE-8C34-CC1AACF9DF06}"/>
              </a:ext>
            </a:extLst>
          </p:cNvPr>
          <p:cNvGraphicFramePr>
            <a:graphicFrameLocks noGrp="1"/>
          </p:cNvGraphicFramePr>
          <p:nvPr>
            <p:ph type="tbl" sz="quarter" idx="13"/>
            <p:extLst>
              <p:ext uri="{D42A27DB-BD31-4B8C-83A1-F6EECF244321}">
                <p14:modId xmlns:p14="http://schemas.microsoft.com/office/powerpoint/2010/main" val="772115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350902213"/>
                    </a:ext>
                  </a:extLst>
                </a:gridCol>
                <a:gridCol w="576072">
                  <a:extLst>
                    <a:ext uri="{9D8B030D-6E8A-4147-A177-3AD203B41FA5}">
                      <a16:colId xmlns:a16="http://schemas.microsoft.com/office/drawing/2014/main" val="1095355709"/>
                    </a:ext>
                  </a:extLst>
                </a:gridCol>
                <a:gridCol w="822961">
                  <a:extLst>
                    <a:ext uri="{9D8B030D-6E8A-4147-A177-3AD203B41FA5}">
                      <a16:colId xmlns:a16="http://schemas.microsoft.com/office/drawing/2014/main" val="640749776"/>
                    </a:ext>
                  </a:extLst>
                </a:gridCol>
                <a:gridCol w="246888">
                  <a:extLst>
                    <a:ext uri="{9D8B030D-6E8A-4147-A177-3AD203B41FA5}">
                      <a16:colId xmlns:a16="http://schemas.microsoft.com/office/drawing/2014/main" val="3913371070"/>
                    </a:ext>
                  </a:extLst>
                </a:gridCol>
                <a:gridCol w="246888">
                  <a:extLst>
                    <a:ext uri="{9D8B030D-6E8A-4147-A177-3AD203B41FA5}">
                      <a16:colId xmlns:a16="http://schemas.microsoft.com/office/drawing/2014/main" val="405450929"/>
                    </a:ext>
                  </a:extLst>
                </a:gridCol>
                <a:gridCol w="246888">
                  <a:extLst>
                    <a:ext uri="{9D8B030D-6E8A-4147-A177-3AD203B41FA5}">
                      <a16:colId xmlns:a16="http://schemas.microsoft.com/office/drawing/2014/main" val="17112069"/>
                    </a:ext>
                  </a:extLst>
                </a:gridCol>
                <a:gridCol w="246888">
                  <a:extLst>
                    <a:ext uri="{9D8B030D-6E8A-4147-A177-3AD203B41FA5}">
                      <a16:colId xmlns:a16="http://schemas.microsoft.com/office/drawing/2014/main" val="1665220899"/>
                    </a:ext>
                  </a:extLst>
                </a:gridCol>
                <a:gridCol w="246888">
                  <a:extLst>
                    <a:ext uri="{9D8B030D-6E8A-4147-A177-3AD203B41FA5}">
                      <a16:colId xmlns:a16="http://schemas.microsoft.com/office/drawing/2014/main" val="2979041842"/>
                    </a:ext>
                  </a:extLst>
                </a:gridCol>
                <a:gridCol w="246888">
                  <a:extLst>
                    <a:ext uri="{9D8B030D-6E8A-4147-A177-3AD203B41FA5}">
                      <a16:colId xmlns:a16="http://schemas.microsoft.com/office/drawing/2014/main" val="757067974"/>
                    </a:ext>
                  </a:extLst>
                </a:gridCol>
                <a:gridCol w="246888">
                  <a:extLst>
                    <a:ext uri="{9D8B030D-6E8A-4147-A177-3AD203B41FA5}">
                      <a16:colId xmlns:a16="http://schemas.microsoft.com/office/drawing/2014/main" val="3208386026"/>
                    </a:ext>
                  </a:extLst>
                </a:gridCol>
                <a:gridCol w="246888">
                  <a:extLst>
                    <a:ext uri="{9D8B030D-6E8A-4147-A177-3AD203B41FA5}">
                      <a16:colId xmlns:a16="http://schemas.microsoft.com/office/drawing/2014/main" val="2437423883"/>
                    </a:ext>
                  </a:extLst>
                </a:gridCol>
                <a:gridCol w="246888">
                  <a:extLst>
                    <a:ext uri="{9D8B030D-6E8A-4147-A177-3AD203B41FA5}">
                      <a16:colId xmlns:a16="http://schemas.microsoft.com/office/drawing/2014/main" val="2995678245"/>
                    </a:ext>
                  </a:extLst>
                </a:gridCol>
                <a:gridCol w="246888">
                  <a:extLst>
                    <a:ext uri="{9D8B030D-6E8A-4147-A177-3AD203B41FA5}">
                      <a16:colId xmlns:a16="http://schemas.microsoft.com/office/drawing/2014/main" val="4228053047"/>
                    </a:ext>
                  </a:extLst>
                </a:gridCol>
                <a:gridCol w="246888">
                  <a:extLst>
                    <a:ext uri="{9D8B030D-6E8A-4147-A177-3AD203B41FA5}">
                      <a16:colId xmlns:a16="http://schemas.microsoft.com/office/drawing/2014/main" val="914693698"/>
                    </a:ext>
                  </a:extLst>
                </a:gridCol>
                <a:gridCol w="246888">
                  <a:extLst>
                    <a:ext uri="{9D8B030D-6E8A-4147-A177-3AD203B41FA5}">
                      <a16:colId xmlns:a16="http://schemas.microsoft.com/office/drawing/2014/main" val="4234195165"/>
                    </a:ext>
                  </a:extLst>
                </a:gridCol>
                <a:gridCol w="246888">
                  <a:extLst>
                    <a:ext uri="{9D8B030D-6E8A-4147-A177-3AD203B41FA5}">
                      <a16:colId xmlns:a16="http://schemas.microsoft.com/office/drawing/2014/main" val="1060238907"/>
                    </a:ext>
                  </a:extLst>
                </a:gridCol>
                <a:gridCol w="246888">
                  <a:extLst>
                    <a:ext uri="{9D8B030D-6E8A-4147-A177-3AD203B41FA5}">
                      <a16:colId xmlns:a16="http://schemas.microsoft.com/office/drawing/2014/main" val="3395645296"/>
                    </a:ext>
                  </a:extLst>
                </a:gridCol>
                <a:gridCol w="246888">
                  <a:extLst>
                    <a:ext uri="{9D8B030D-6E8A-4147-A177-3AD203B41FA5}">
                      <a16:colId xmlns:a16="http://schemas.microsoft.com/office/drawing/2014/main" val="2153263542"/>
                    </a:ext>
                  </a:extLst>
                </a:gridCol>
                <a:gridCol w="246888">
                  <a:extLst>
                    <a:ext uri="{9D8B030D-6E8A-4147-A177-3AD203B41FA5}">
                      <a16:colId xmlns:a16="http://schemas.microsoft.com/office/drawing/2014/main" val="610932508"/>
                    </a:ext>
                  </a:extLst>
                </a:gridCol>
                <a:gridCol w="246888">
                  <a:extLst>
                    <a:ext uri="{9D8B030D-6E8A-4147-A177-3AD203B41FA5}">
                      <a16:colId xmlns:a16="http://schemas.microsoft.com/office/drawing/2014/main" val="2825105607"/>
                    </a:ext>
                  </a:extLst>
                </a:gridCol>
                <a:gridCol w="246888">
                  <a:extLst>
                    <a:ext uri="{9D8B030D-6E8A-4147-A177-3AD203B41FA5}">
                      <a16:colId xmlns:a16="http://schemas.microsoft.com/office/drawing/2014/main" val="2372919863"/>
                    </a:ext>
                  </a:extLst>
                </a:gridCol>
                <a:gridCol w="246888">
                  <a:extLst>
                    <a:ext uri="{9D8B030D-6E8A-4147-A177-3AD203B41FA5}">
                      <a16:colId xmlns:a16="http://schemas.microsoft.com/office/drawing/2014/main" val="2105421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023046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08/13/2026 05:45:53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08/13/2026 05:45:53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#M1000RR, #M1000R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590854894"/>
                  </a:ext>
                </a:extLst>
              </a:tr>
            </a:tbl>
          </a:graphicData>
        </a:graphic>
      </p:graphicFrame>
      <p:sp>
        <p:nvSpPr>
          <p:cNvPr id="4" name="Text Placeholder 3">
            <a:extLst>
              <a:ext uri="{FF2B5EF4-FFF2-40B4-BE49-F238E27FC236}">
                <a16:creationId xmlns:a16="http://schemas.microsoft.com/office/drawing/2014/main" id="{D8F7515D-755B-4370-B4C8-9155A40D2F81}"/>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76805756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EE316-C60D-49EA-98B0-3BDF813CF68B}"/>
              </a:ext>
            </a:extLst>
          </p:cNvPr>
          <p:cNvSpPr>
            <a:spLocks noGrp="1"/>
          </p:cNvSpPr>
          <p:nvPr>
            <p:ph type="title"/>
          </p:nvPr>
        </p:nvSpPr>
        <p:spPr/>
        <p:txBody>
          <a:bodyPr/>
          <a:lstStyle/>
          <a:p>
            <a:r>
              <a:rPr lang="en-US"/>
              <a:t>Instagram Posts Table | All profiles - 21 of 26</a:t>
            </a:r>
          </a:p>
        </p:txBody>
      </p:sp>
      <p:graphicFrame>
        <p:nvGraphicFramePr>
          <p:cNvPr id="5" name="Table Placeholder 4">
            <a:extLst>
              <a:ext uri="{FF2B5EF4-FFF2-40B4-BE49-F238E27FC236}">
                <a16:creationId xmlns:a16="http://schemas.microsoft.com/office/drawing/2014/main" id="{0A85F93C-F450-4CB8-8609-FE809E4B9B6E}"/>
              </a:ext>
            </a:extLst>
          </p:cNvPr>
          <p:cNvGraphicFramePr>
            <a:graphicFrameLocks noGrp="1"/>
          </p:cNvGraphicFramePr>
          <p:nvPr>
            <p:ph type="tbl" sz="quarter" idx="13"/>
            <p:extLst>
              <p:ext uri="{D42A27DB-BD31-4B8C-83A1-F6EECF244321}">
                <p14:modId xmlns:p14="http://schemas.microsoft.com/office/powerpoint/2010/main" val="1144383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34283832"/>
                    </a:ext>
                  </a:extLst>
                </a:gridCol>
                <a:gridCol w="576072">
                  <a:extLst>
                    <a:ext uri="{9D8B030D-6E8A-4147-A177-3AD203B41FA5}">
                      <a16:colId xmlns:a16="http://schemas.microsoft.com/office/drawing/2014/main" val="3746630128"/>
                    </a:ext>
                  </a:extLst>
                </a:gridCol>
                <a:gridCol w="822961">
                  <a:extLst>
                    <a:ext uri="{9D8B030D-6E8A-4147-A177-3AD203B41FA5}">
                      <a16:colId xmlns:a16="http://schemas.microsoft.com/office/drawing/2014/main" val="3989911224"/>
                    </a:ext>
                  </a:extLst>
                </a:gridCol>
                <a:gridCol w="246888">
                  <a:extLst>
                    <a:ext uri="{9D8B030D-6E8A-4147-A177-3AD203B41FA5}">
                      <a16:colId xmlns:a16="http://schemas.microsoft.com/office/drawing/2014/main" val="2242713923"/>
                    </a:ext>
                  </a:extLst>
                </a:gridCol>
                <a:gridCol w="246888">
                  <a:extLst>
                    <a:ext uri="{9D8B030D-6E8A-4147-A177-3AD203B41FA5}">
                      <a16:colId xmlns:a16="http://schemas.microsoft.com/office/drawing/2014/main" val="94603161"/>
                    </a:ext>
                  </a:extLst>
                </a:gridCol>
                <a:gridCol w="246888">
                  <a:extLst>
                    <a:ext uri="{9D8B030D-6E8A-4147-A177-3AD203B41FA5}">
                      <a16:colId xmlns:a16="http://schemas.microsoft.com/office/drawing/2014/main" val="2787509766"/>
                    </a:ext>
                  </a:extLst>
                </a:gridCol>
                <a:gridCol w="246888">
                  <a:extLst>
                    <a:ext uri="{9D8B030D-6E8A-4147-A177-3AD203B41FA5}">
                      <a16:colId xmlns:a16="http://schemas.microsoft.com/office/drawing/2014/main" val="753185203"/>
                    </a:ext>
                  </a:extLst>
                </a:gridCol>
                <a:gridCol w="246888">
                  <a:extLst>
                    <a:ext uri="{9D8B030D-6E8A-4147-A177-3AD203B41FA5}">
                      <a16:colId xmlns:a16="http://schemas.microsoft.com/office/drawing/2014/main" val="378399657"/>
                    </a:ext>
                  </a:extLst>
                </a:gridCol>
                <a:gridCol w="246888">
                  <a:extLst>
                    <a:ext uri="{9D8B030D-6E8A-4147-A177-3AD203B41FA5}">
                      <a16:colId xmlns:a16="http://schemas.microsoft.com/office/drawing/2014/main" val="793050189"/>
                    </a:ext>
                  </a:extLst>
                </a:gridCol>
                <a:gridCol w="246888">
                  <a:extLst>
                    <a:ext uri="{9D8B030D-6E8A-4147-A177-3AD203B41FA5}">
                      <a16:colId xmlns:a16="http://schemas.microsoft.com/office/drawing/2014/main" val="582225483"/>
                    </a:ext>
                  </a:extLst>
                </a:gridCol>
                <a:gridCol w="246888">
                  <a:extLst>
                    <a:ext uri="{9D8B030D-6E8A-4147-A177-3AD203B41FA5}">
                      <a16:colId xmlns:a16="http://schemas.microsoft.com/office/drawing/2014/main" val="1358182713"/>
                    </a:ext>
                  </a:extLst>
                </a:gridCol>
                <a:gridCol w="246888">
                  <a:extLst>
                    <a:ext uri="{9D8B030D-6E8A-4147-A177-3AD203B41FA5}">
                      <a16:colId xmlns:a16="http://schemas.microsoft.com/office/drawing/2014/main" val="921786375"/>
                    </a:ext>
                  </a:extLst>
                </a:gridCol>
                <a:gridCol w="246888">
                  <a:extLst>
                    <a:ext uri="{9D8B030D-6E8A-4147-A177-3AD203B41FA5}">
                      <a16:colId xmlns:a16="http://schemas.microsoft.com/office/drawing/2014/main" val="3194226248"/>
                    </a:ext>
                  </a:extLst>
                </a:gridCol>
                <a:gridCol w="246888">
                  <a:extLst>
                    <a:ext uri="{9D8B030D-6E8A-4147-A177-3AD203B41FA5}">
                      <a16:colId xmlns:a16="http://schemas.microsoft.com/office/drawing/2014/main" val="2268348997"/>
                    </a:ext>
                  </a:extLst>
                </a:gridCol>
                <a:gridCol w="246888">
                  <a:extLst>
                    <a:ext uri="{9D8B030D-6E8A-4147-A177-3AD203B41FA5}">
                      <a16:colId xmlns:a16="http://schemas.microsoft.com/office/drawing/2014/main" val="4047128615"/>
                    </a:ext>
                  </a:extLst>
                </a:gridCol>
                <a:gridCol w="246888">
                  <a:extLst>
                    <a:ext uri="{9D8B030D-6E8A-4147-A177-3AD203B41FA5}">
                      <a16:colId xmlns:a16="http://schemas.microsoft.com/office/drawing/2014/main" val="3811737470"/>
                    </a:ext>
                  </a:extLst>
                </a:gridCol>
                <a:gridCol w="246888">
                  <a:extLst>
                    <a:ext uri="{9D8B030D-6E8A-4147-A177-3AD203B41FA5}">
                      <a16:colId xmlns:a16="http://schemas.microsoft.com/office/drawing/2014/main" val="2627382759"/>
                    </a:ext>
                  </a:extLst>
                </a:gridCol>
                <a:gridCol w="246888">
                  <a:extLst>
                    <a:ext uri="{9D8B030D-6E8A-4147-A177-3AD203B41FA5}">
                      <a16:colId xmlns:a16="http://schemas.microsoft.com/office/drawing/2014/main" val="2355588809"/>
                    </a:ext>
                  </a:extLst>
                </a:gridCol>
                <a:gridCol w="246888">
                  <a:extLst>
                    <a:ext uri="{9D8B030D-6E8A-4147-A177-3AD203B41FA5}">
                      <a16:colId xmlns:a16="http://schemas.microsoft.com/office/drawing/2014/main" val="2115368970"/>
                    </a:ext>
                  </a:extLst>
                </a:gridCol>
                <a:gridCol w="246888">
                  <a:extLst>
                    <a:ext uri="{9D8B030D-6E8A-4147-A177-3AD203B41FA5}">
                      <a16:colId xmlns:a16="http://schemas.microsoft.com/office/drawing/2014/main" val="4050519557"/>
                    </a:ext>
                  </a:extLst>
                </a:gridCol>
                <a:gridCol w="246888">
                  <a:extLst>
                    <a:ext uri="{9D8B030D-6E8A-4147-A177-3AD203B41FA5}">
                      <a16:colId xmlns:a16="http://schemas.microsoft.com/office/drawing/2014/main" val="3913777495"/>
                    </a:ext>
                  </a:extLst>
                </a:gridCol>
                <a:gridCol w="246888">
                  <a:extLst>
                    <a:ext uri="{9D8B030D-6E8A-4147-A177-3AD203B41FA5}">
                      <a16:colId xmlns:a16="http://schemas.microsoft.com/office/drawing/2014/main" val="21724738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9090391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08/12/2026 06:37:56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08/12/2026 06:37:56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#R1300GS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086568799"/>
                  </a:ext>
                </a:extLst>
              </a:tr>
            </a:tbl>
          </a:graphicData>
        </a:graphic>
      </p:graphicFrame>
      <p:sp>
        <p:nvSpPr>
          <p:cNvPr id="4" name="Text Placeholder 3">
            <a:extLst>
              <a:ext uri="{FF2B5EF4-FFF2-40B4-BE49-F238E27FC236}">
                <a16:creationId xmlns:a16="http://schemas.microsoft.com/office/drawing/2014/main" id="{00EE4C75-C57F-4710-A01C-1B77E91D1A58}"/>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85015055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2481C-8A94-468E-9424-CE240B80D095}"/>
              </a:ext>
            </a:extLst>
          </p:cNvPr>
          <p:cNvSpPr>
            <a:spLocks noGrp="1"/>
          </p:cNvSpPr>
          <p:nvPr>
            <p:ph type="title"/>
          </p:nvPr>
        </p:nvSpPr>
        <p:spPr/>
        <p:txBody>
          <a:bodyPr/>
          <a:lstStyle/>
          <a:p>
            <a:r>
              <a:rPr lang="en-US"/>
              <a:t>Instagram Posts Table | All profiles - 22 of 26</a:t>
            </a:r>
          </a:p>
        </p:txBody>
      </p:sp>
      <p:graphicFrame>
        <p:nvGraphicFramePr>
          <p:cNvPr id="5" name="Table Placeholder 4">
            <a:extLst>
              <a:ext uri="{FF2B5EF4-FFF2-40B4-BE49-F238E27FC236}">
                <a16:creationId xmlns:a16="http://schemas.microsoft.com/office/drawing/2014/main" id="{29CE567D-2BB9-442B-8091-6608612C6525}"/>
              </a:ext>
            </a:extLst>
          </p:cNvPr>
          <p:cNvGraphicFramePr>
            <a:graphicFrameLocks noGrp="1"/>
          </p:cNvGraphicFramePr>
          <p:nvPr>
            <p:ph type="tbl" sz="quarter" idx="13"/>
            <p:extLst>
              <p:ext uri="{D42A27DB-BD31-4B8C-83A1-F6EECF244321}">
                <p14:modId xmlns:p14="http://schemas.microsoft.com/office/powerpoint/2010/main" val="12762116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2986081624"/>
                    </a:ext>
                  </a:extLst>
                </a:gridCol>
                <a:gridCol w="576072">
                  <a:extLst>
                    <a:ext uri="{9D8B030D-6E8A-4147-A177-3AD203B41FA5}">
                      <a16:colId xmlns:a16="http://schemas.microsoft.com/office/drawing/2014/main" val="3444877435"/>
                    </a:ext>
                  </a:extLst>
                </a:gridCol>
                <a:gridCol w="822961">
                  <a:extLst>
                    <a:ext uri="{9D8B030D-6E8A-4147-A177-3AD203B41FA5}">
                      <a16:colId xmlns:a16="http://schemas.microsoft.com/office/drawing/2014/main" val="4061865158"/>
                    </a:ext>
                  </a:extLst>
                </a:gridCol>
                <a:gridCol w="246888">
                  <a:extLst>
                    <a:ext uri="{9D8B030D-6E8A-4147-A177-3AD203B41FA5}">
                      <a16:colId xmlns:a16="http://schemas.microsoft.com/office/drawing/2014/main" val="1402803812"/>
                    </a:ext>
                  </a:extLst>
                </a:gridCol>
                <a:gridCol w="246888">
                  <a:extLst>
                    <a:ext uri="{9D8B030D-6E8A-4147-A177-3AD203B41FA5}">
                      <a16:colId xmlns:a16="http://schemas.microsoft.com/office/drawing/2014/main" val="1366016692"/>
                    </a:ext>
                  </a:extLst>
                </a:gridCol>
                <a:gridCol w="246888">
                  <a:extLst>
                    <a:ext uri="{9D8B030D-6E8A-4147-A177-3AD203B41FA5}">
                      <a16:colId xmlns:a16="http://schemas.microsoft.com/office/drawing/2014/main" val="451561942"/>
                    </a:ext>
                  </a:extLst>
                </a:gridCol>
                <a:gridCol w="246888">
                  <a:extLst>
                    <a:ext uri="{9D8B030D-6E8A-4147-A177-3AD203B41FA5}">
                      <a16:colId xmlns:a16="http://schemas.microsoft.com/office/drawing/2014/main" val="1091230963"/>
                    </a:ext>
                  </a:extLst>
                </a:gridCol>
                <a:gridCol w="246888">
                  <a:extLst>
                    <a:ext uri="{9D8B030D-6E8A-4147-A177-3AD203B41FA5}">
                      <a16:colId xmlns:a16="http://schemas.microsoft.com/office/drawing/2014/main" val="1915435388"/>
                    </a:ext>
                  </a:extLst>
                </a:gridCol>
                <a:gridCol w="246888">
                  <a:extLst>
                    <a:ext uri="{9D8B030D-6E8A-4147-A177-3AD203B41FA5}">
                      <a16:colId xmlns:a16="http://schemas.microsoft.com/office/drawing/2014/main" val="1779158368"/>
                    </a:ext>
                  </a:extLst>
                </a:gridCol>
                <a:gridCol w="246888">
                  <a:extLst>
                    <a:ext uri="{9D8B030D-6E8A-4147-A177-3AD203B41FA5}">
                      <a16:colId xmlns:a16="http://schemas.microsoft.com/office/drawing/2014/main" val="466454439"/>
                    </a:ext>
                  </a:extLst>
                </a:gridCol>
                <a:gridCol w="246888">
                  <a:extLst>
                    <a:ext uri="{9D8B030D-6E8A-4147-A177-3AD203B41FA5}">
                      <a16:colId xmlns:a16="http://schemas.microsoft.com/office/drawing/2014/main" val="1508745833"/>
                    </a:ext>
                  </a:extLst>
                </a:gridCol>
                <a:gridCol w="246888">
                  <a:extLst>
                    <a:ext uri="{9D8B030D-6E8A-4147-A177-3AD203B41FA5}">
                      <a16:colId xmlns:a16="http://schemas.microsoft.com/office/drawing/2014/main" val="1190680181"/>
                    </a:ext>
                  </a:extLst>
                </a:gridCol>
                <a:gridCol w="246888">
                  <a:extLst>
                    <a:ext uri="{9D8B030D-6E8A-4147-A177-3AD203B41FA5}">
                      <a16:colId xmlns:a16="http://schemas.microsoft.com/office/drawing/2014/main" val="51857986"/>
                    </a:ext>
                  </a:extLst>
                </a:gridCol>
                <a:gridCol w="246888">
                  <a:extLst>
                    <a:ext uri="{9D8B030D-6E8A-4147-A177-3AD203B41FA5}">
                      <a16:colId xmlns:a16="http://schemas.microsoft.com/office/drawing/2014/main" val="247042743"/>
                    </a:ext>
                  </a:extLst>
                </a:gridCol>
                <a:gridCol w="246888">
                  <a:extLst>
                    <a:ext uri="{9D8B030D-6E8A-4147-A177-3AD203B41FA5}">
                      <a16:colId xmlns:a16="http://schemas.microsoft.com/office/drawing/2014/main" val="327216904"/>
                    </a:ext>
                  </a:extLst>
                </a:gridCol>
                <a:gridCol w="246888">
                  <a:extLst>
                    <a:ext uri="{9D8B030D-6E8A-4147-A177-3AD203B41FA5}">
                      <a16:colId xmlns:a16="http://schemas.microsoft.com/office/drawing/2014/main" val="3365269527"/>
                    </a:ext>
                  </a:extLst>
                </a:gridCol>
                <a:gridCol w="246888">
                  <a:extLst>
                    <a:ext uri="{9D8B030D-6E8A-4147-A177-3AD203B41FA5}">
                      <a16:colId xmlns:a16="http://schemas.microsoft.com/office/drawing/2014/main" val="1992396750"/>
                    </a:ext>
                  </a:extLst>
                </a:gridCol>
                <a:gridCol w="246888">
                  <a:extLst>
                    <a:ext uri="{9D8B030D-6E8A-4147-A177-3AD203B41FA5}">
                      <a16:colId xmlns:a16="http://schemas.microsoft.com/office/drawing/2014/main" val="4025444889"/>
                    </a:ext>
                  </a:extLst>
                </a:gridCol>
                <a:gridCol w="246888">
                  <a:extLst>
                    <a:ext uri="{9D8B030D-6E8A-4147-A177-3AD203B41FA5}">
                      <a16:colId xmlns:a16="http://schemas.microsoft.com/office/drawing/2014/main" val="3435906782"/>
                    </a:ext>
                  </a:extLst>
                </a:gridCol>
                <a:gridCol w="246888">
                  <a:extLst>
                    <a:ext uri="{9D8B030D-6E8A-4147-A177-3AD203B41FA5}">
                      <a16:colId xmlns:a16="http://schemas.microsoft.com/office/drawing/2014/main" val="631144598"/>
                    </a:ext>
                  </a:extLst>
                </a:gridCol>
                <a:gridCol w="246888">
                  <a:extLst>
                    <a:ext uri="{9D8B030D-6E8A-4147-A177-3AD203B41FA5}">
                      <a16:colId xmlns:a16="http://schemas.microsoft.com/office/drawing/2014/main" val="393819220"/>
                    </a:ext>
                  </a:extLst>
                </a:gridCol>
                <a:gridCol w="246888">
                  <a:extLst>
                    <a:ext uri="{9D8B030D-6E8A-4147-A177-3AD203B41FA5}">
                      <a16:colId xmlns:a16="http://schemas.microsoft.com/office/drawing/2014/main" val="4294029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2757153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08/11/2026 06:33:17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08/11/2026 06:33:17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#F900XR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331997246"/>
                  </a:ext>
                </a:extLst>
              </a:tr>
            </a:tbl>
          </a:graphicData>
        </a:graphic>
      </p:graphicFrame>
      <p:sp>
        <p:nvSpPr>
          <p:cNvPr id="4" name="Text Placeholder 3">
            <a:extLst>
              <a:ext uri="{FF2B5EF4-FFF2-40B4-BE49-F238E27FC236}">
                <a16:creationId xmlns:a16="http://schemas.microsoft.com/office/drawing/2014/main" id="{2F374745-53BC-421A-9F6F-39925EC3FFD6}"/>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402314423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BB001-5E7F-4F3F-A764-6281063C6D49}"/>
              </a:ext>
            </a:extLst>
          </p:cNvPr>
          <p:cNvSpPr>
            <a:spLocks noGrp="1"/>
          </p:cNvSpPr>
          <p:nvPr>
            <p:ph type="title"/>
          </p:nvPr>
        </p:nvSpPr>
        <p:spPr/>
        <p:txBody>
          <a:bodyPr/>
          <a:lstStyle/>
          <a:p>
            <a:r>
              <a:rPr lang="en-US"/>
              <a:t>Instagram Posts Table | All profiles - 23 of 26</a:t>
            </a:r>
          </a:p>
        </p:txBody>
      </p:sp>
      <p:graphicFrame>
        <p:nvGraphicFramePr>
          <p:cNvPr id="5" name="Table Placeholder 4">
            <a:extLst>
              <a:ext uri="{FF2B5EF4-FFF2-40B4-BE49-F238E27FC236}">
                <a16:creationId xmlns:a16="http://schemas.microsoft.com/office/drawing/2014/main" id="{AF69930A-7B9D-438E-BEE5-5F38E612E9CD}"/>
              </a:ext>
            </a:extLst>
          </p:cNvPr>
          <p:cNvGraphicFramePr>
            <a:graphicFrameLocks noGrp="1"/>
          </p:cNvGraphicFramePr>
          <p:nvPr>
            <p:ph type="tbl" sz="quarter" idx="13"/>
            <p:extLst>
              <p:ext uri="{D42A27DB-BD31-4B8C-83A1-F6EECF244321}">
                <p14:modId xmlns:p14="http://schemas.microsoft.com/office/powerpoint/2010/main" val="469964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240697110"/>
                    </a:ext>
                  </a:extLst>
                </a:gridCol>
                <a:gridCol w="576072">
                  <a:extLst>
                    <a:ext uri="{9D8B030D-6E8A-4147-A177-3AD203B41FA5}">
                      <a16:colId xmlns:a16="http://schemas.microsoft.com/office/drawing/2014/main" val="1510016192"/>
                    </a:ext>
                  </a:extLst>
                </a:gridCol>
                <a:gridCol w="822961">
                  <a:extLst>
                    <a:ext uri="{9D8B030D-6E8A-4147-A177-3AD203B41FA5}">
                      <a16:colId xmlns:a16="http://schemas.microsoft.com/office/drawing/2014/main" val="2284998710"/>
                    </a:ext>
                  </a:extLst>
                </a:gridCol>
                <a:gridCol w="246888">
                  <a:extLst>
                    <a:ext uri="{9D8B030D-6E8A-4147-A177-3AD203B41FA5}">
                      <a16:colId xmlns:a16="http://schemas.microsoft.com/office/drawing/2014/main" val="1876340284"/>
                    </a:ext>
                  </a:extLst>
                </a:gridCol>
                <a:gridCol w="246888">
                  <a:extLst>
                    <a:ext uri="{9D8B030D-6E8A-4147-A177-3AD203B41FA5}">
                      <a16:colId xmlns:a16="http://schemas.microsoft.com/office/drawing/2014/main" val="1149143908"/>
                    </a:ext>
                  </a:extLst>
                </a:gridCol>
                <a:gridCol w="246888">
                  <a:extLst>
                    <a:ext uri="{9D8B030D-6E8A-4147-A177-3AD203B41FA5}">
                      <a16:colId xmlns:a16="http://schemas.microsoft.com/office/drawing/2014/main" val="4294533118"/>
                    </a:ext>
                  </a:extLst>
                </a:gridCol>
                <a:gridCol w="246888">
                  <a:extLst>
                    <a:ext uri="{9D8B030D-6E8A-4147-A177-3AD203B41FA5}">
                      <a16:colId xmlns:a16="http://schemas.microsoft.com/office/drawing/2014/main" val="3748761992"/>
                    </a:ext>
                  </a:extLst>
                </a:gridCol>
                <a:gridCol w="246888">
                  <a:extLst>
                    <a:ext uri="{9D8B030D-6E8A-4147-A177-3AD203B41FA5}">
                      <a16:colId xmlns:a16="http://schemas.microsoft.com/office/drawing/2014/main" val="57116797"/>
                    </a:ext>
                  </a:extLst>
                </a:gridCol>
                <a:gridCol w="246888">
                  <a:extLst>
                    <a:ext uri="{9D8B030D-6E8A-4147-A177-3AD203B41FA5}">
                      <a16:colId xmlns:a16="http://schemas.microsoft.com/office/drawing/2014/main" val="4191789533"/>
                    </a:ext>
                  </a:extLst>
                </a:gridCol>
                <a:gridCol w="246888">
                  <a:extLst>
                    <a:ext uri="{9D8B030D-6E8A-4147-A177-3AD203B41FA5}">
                      <a16:colId xmlns:a16="http://schemas.microsoft.com/office/drawing/2014/main" val="882902918"/>
                    </a:ext>
                  </a:extLst>
                </a:gridCol>
                <a:gridCol w="246888">
                  <a:extLst>
                    <a:ext uri="{9D8B030D-6E8A-4147-A177-3AD203B41FA5}">
                      <a16:colId xmlns:a16="http://schemas.microsoft.com/office/drawing/2014/main" val="763891231"/>
                    </a:ext>
                  </a:extLst>
                </a:gridCol>
                <a:gridCol w="246888">
                  <a:extLst>
                    <a:ext uri="{9D8B030D-6E8A-4147-A177-3AD203B41FA5}">
                      <a16:colId xmlns:a16="http://schemas.microsoft.com/office/drawing/2014/main" val="435132068"/>
                    </a:ext>
                  </a:extLst>
                </a:gridCol>
                <a:gridCol w="246888">
                  <a:extLst>
                    <a:ext uri="{9D8B030D-6E8A-4147-A177-3AD203B41FA5}">
                      <a16:colId xmlns:a16="http://schemas.microsoft.com/office/drawing/2014/main" val="4217087508"/>
                    </a:ext>
                  </a:extLst>
                </a:gridCol>
                <a:gridCol w="246888">
                  <a:extLst>
                    <a:ext uri="{9D8B030D-6E8A-4147-A177-3AD203B41FA5}">
                      <a16:colId xmlns:a16="http://schemas.microsoft.com/office/drawing/2014/main" val="177538307"/>
                    </a:ext>
                  </a:extLst>
                </a:gridCol>
                <a:gridCol w="246888">
                  <a:extLst>
                    <a:ext uri="{9D8B030D-6E8A-4147-A177-3AD203B41FA5}">
                      <a16:colId xmlns:a16="http://schemas.microsoft.com/office/drawing/2014/main" val="1413517697"/>
                    </a:ext>
                  </a:extLst>
                </a:gridCol>
                <a:gridCol w="246888">
                  <a:extLst>
                    <a:ext uri="{9D8B030D-6E8A-4147-A177-3AD203B41FA5}">
                      <a16:colId xmlns:a16="http://schemas.microsoft.com/office/drawing/2014/main" val="3511440739"/>
                    </a:ext>
                  </a:extLst>
                </a:gridCol>
                <a:gridCol w="246888">
                  <a:extLst>
                    <a:ext uri="{9D8B030D-6E8A-4147-A177-3AD203B41FA5}">
                      <a16:colId xmlns:a16="http://schemas.microsoft.com/office/drawing/2014/main" val="3509725163"/>
                    </a:ext>
                  </a:extLst>
                </a:gridCol>
                <a:gridCol w="246888">
                  <a:extLst>
                    <a:ext uri="{9D8B030D-6E8A-4147-A177-3AD203B41FA5}">
                      <a16:colId xmlns:a16="http://schemas.microsoft.com/office/drawing/2014/main" val="2234898838"/>
                    </a:ext>
                  </a:extLst>
                </a:gridCol>
                <a:gridCol w="246888">
                  <a:extLst>
                    <a:ext uri="{9D8B030D-6E8A-4147-A177-3AD203B41FA5}">
                      <a16:colId xmlns:a16="http://schemas.microsoft.com/office/drawing/2014/main" val="3683934240"/>
                    </a:ext>
                  </a:extLst>
                </a:gridCol>
                <a:gridCol w="246888">
                  <a:extLst>
                    <a:ext uri="{9D8B030D-6E8A-4147-A177-3AD203B41FA5}">
                      <a16:colId xmlns:a16="http://schemas.microsoft.com/office/drawing/2014/main" val="1394145117"/>
                    </a:ext>
                  </a:extLst>
                </a:gridCol>
                <a:gridCol w="246888">
                  <a:extLst>
                    <a:ext uri="{9D8B030D-6E8A-4147-A177-3AD203B41FA5}">
                      <a16:colId xmlns:a16="http://schemas.microsoft.com/office/drawing/2014/main" val="4265981431"/>
                    </a:ext>
                  </a:extLst>
                </a:gridCol>
                <a:gridCol w="246888">
                  <a:extLst>
                    <a:ext uri="{9D8B030D-6E8A-4147-A177-3AD203B41FA5}">
                      <a16:colId xmlns:a16="http://schemas.microsoft.com/office/drawing/2014/main" val="30088029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4126651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08/10/2026 06:29:17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08/10/2026 06:29:17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97720540"/>
                  </a:ext>
                </a:extLst>
              </a:tr>
            </a:tbl>
          </a:graphicData>
        </a:graphic>
      </p:graphicFrame>
      <p:sp>
        <p:nvSpPr>
          <p:cNvPr id="4" name="Text Placeholder 3">
            <a:extLst>
              <a:ext uri="{FF2B5EF4-FFF2-40B4-BE49-F238E27FC236}">
                <a16:creationId xmlns:a16="http://schemas.microsoft.com/office/drawing/2014/main" id="{3BEB68AC-694A-439C-B46F-98A0C37C06B3}"/>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459477750"/>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4A769B-9A9D-4FA5-BAF4-04806B4CF8F9}"/>
              </a:ext>
            </a:extLst>
          </p:cNvPr>
          <p:cNvSpPr>
            <a:spLocks noGrp="1"/>
          </p:cNvSpPr>
          <p:nvPr>
            <p:ph type="title"/>
          </p:nvPr>
        </p:nvSpPr>
        <p:spPr/>
        <p:txBody>
          <a:bodyPr/>
          <a:lstStyle/>
          <a:p>
            <a:r>
              <a:rPr lang="en-US"/>
              <a:t>Instagram Posts Table | All profiles - 24 of 26</a:t>
            </a:r>
          </a:p>
        </p:txBody>
      </p:sp>
      <p:graphicFrame>
        <p:nvGraphicFramePr>
          <p:cNvPr id="5" name="Table Placeholder 4">
            <a:extLst>
              <a:ext uri="{FF2B5EF4-FFF2-40B4-BE49-F238E27FC236}">
                <a16:creationId xmlns:a16="http://schemas.microsoft.com/office/drawing/2014/main" id="{638A0834-FEF1-4AA5-8769-AEBC8D560E0A}"/>
              </a:ext>
            </a:extLst>
          </p:cNvPr>
          <p:cNvGraphicFramePr>
            <a:graphicFrameLocks noGrp="1"/>
          </p:cNvGraphicFramePr>
          <p:nvPr>
            <p:ph type="tbl" sz="quarter" idx="13"/>
            <p:extLst>
              <p:ext uri="{D42A27DB-BD31-4B8C-83A1-F6EECF244321}">
                <p14:modId xmlns:p14="http://schemas.microsoft.com/office/powerpoint/2010/main" val="1933449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55811243"/>
                    </a:ext>
                  </a:extLst>
                </a:gridCol>
                <a:gridCol w="576072">
                  <a:extLst>
                    <a:ext uri="{9D8B030D-6E8A-4147-A177-3AD203B41FA5}">
                      <a16:colId xmlns:a16="http://schemas.microsoft.com/office/drawing/2014/main" val="1933432638"/>
                    </a:ext>
                  </a:extLst>
                </a:gridCol>
                <a:gridCol w="822961">
                  <a:extLst>
                    <a:ext uri="{9D8B030D-6E8A-4147-A177-3AD203B41FA5}">
                      <a16:colId xmlns:a16="http://schemas.microsoft.com/office/drawing/2014/main" val="3203824324"/>
                    </a:ext>
                  </a:extLst>
                </a:gridCol>
                <a:gridCol w="246888">
                  <a:extLst>
                    <a:ext uri="{9D8B030D-6E8A-4147-A177-3AD203B41FA5}">
                      <a16:colId xmlns:a16="http://schemas.microsoft.com/office/drawing/2014/main" val="1756491059"/>
                    </a:ext>
                  </a:extLst>
                </a:gridCol>
                <a:gridCol w="246888">
                  <a:extLst>
                    <a:ext uri="{9D8B030D-6E8A-4147-A177-3AD203B41FA5}">
                      <a16:colId xmlns:a16="http://schemas.microsoft.com/office/drawing/2014/main" val="3469942000"/>
                    </a:ext>
                  </a:extLst>
                </a:gridCol>
                <a:gridCol w="246888">
                  <a:extLst>
                    <a:ext uri="{9D8B030D-6E8A-4147-A177-3AD203B41FA5}">
                      <a16:colId xmlns:a16="http://schemas.microsoft.com/office/drawing/2014/main" val="3247991901"/>
                    </a:ext>
                  </a:extLst>
                </a:gridCol>
                <a:gridCol w="246888">
                  <a:extLst>
                    <a:ext uri="{9D8B030D-6E8A-4147-A177-3AD203B41FA5}">
                      <a16:colId xmlns:a16="http://schemas.microsoft.com/office/drawing/2014/main" val="1034247209"/>
                    </a:ext>
                  </a:extLst>
                </a:gridCol>
                <a:gridCol w="246888">
                  <a:extLst>
                    <a:ext uri="{9D8B030D-6E8A-4147-A177-3AD203B41FA5}">
                      <a16:colId xmlns:a16="http://schemas.microsoft.com/office/drawing/2014/main" val="590063151"/>
                    </a:ext>
                  </a:extLst>
                </a:gridCol>
                <a:gridCol w="246888">
                  <a:extLst>
                    <a:ext uri="{9D8B030D-6E8A-4147-A177-3AD203B41FA5}">
                      <a16:colId xmlns:a16="http://schemas.microsoft.com/office/drawing/2014/main" val="3016080946"/>
                    </a:ext>
                  </a:extLst>
                </a:gridCol>
                <a:gridCol w="246888">
                  <a:extLst>
                    <a:ext uri="{9D8B030D-6E8A-4147-A177-3AD203B41FA5}">
                      <a16:colId xmlns:a16="http://schemas.microsoft.com/office/drawing/2014/main" val="461624155"/>
                    </a:ext>
                  </a:extLst>
                </a:gridCol>
                <a:gridCol w="246888">
                  <a:extLst>
                    <a:ext uri="{9D8B030D-6E8A-4147-A177-3AD203B41FA5}">
                      <a16:colId xmlns:a16="http://schemas.microsoft.com/office/drawing/2014/main" val="205687541"/>
                    </a:ext>
                  </a:extLst>
                </a:gridCol>
                <a:gridCol w="246888">
                  <a:extLst>
                    <a:ext uri="{9D8B030D-6E8A-4147-A177-3AD203B41FA5}">
                      <a16:colId xmlns:a16="http://schemas.microsoft.com/office/drawing/2014/main" val="332987446"/>
                    </a:ext>
                  </a:extLst>
                </a:gridCol>
                <a:gridCol w="246888">
                  <a:extLst>
                    <a:ext uri="{9D8B030D-6E8A-4147-A177-3AD203B41FA5}">
                      <a16:colId xmlns:a16="http://schemas.microsoft.com/office/drawing/2014/main" val="2410728148"/>
                    </a:ext>
                  </a:extLst>
                </a:gridCol>
                <a:gridCol w="246888">
                  <a:extLst>
                    <a:ext uri="{9D8B030D-6E8A-4147-A177-3AD203B41FA5}">
                      <a16:colId xmlns:a16="http://schemas.microsoft.com/office/drawing/2014/main" val="3615592339"/>
                    </a:ext>
                  </a:extLst>
                </a:gridCol>
                <a:gridCol w="246888">
                  <a:extLst>
                    <a:ext uri="{9D8B030D-6E8A-4147-A177-3AD203B41FA5}">
                      <a16:colId xmlns:a16="http://schemas.microsoft.com/office/drawing/2014/main" val="3984756488"/>
                    </a:ext>
                  </a:extLst>
                </a:gridCol>
                <a:gridCol w="246888">
                  <a:extLst>
                    <a:ext uri="{9D8B030D-6E8A-4147-A177-3AD203B41FA5}">
                      <a16:colId xmlns:a16="http://schemas.microsoft.com/office/drawing/2014/main" val="1027507957"/>
                    </a:ext>
                  </a:extLst>
                </a:gridCol>
                <a:gridCol w="246888">
                  <a:extLst>
                    <a:ext uri="{9D8B030D-6E8A-4147-A177-3AD203B41FA5}">
                      <a16:colId xmlns:a16="http://schemas.microsoft.com/office/drawing/2014/main" val="3526213809"/>
                    </a:ext>
                  </a:extLst>
                </a:gridCol>
                <a:gridCol w="246888">
                  <a:extLst>
                    <a:ext uri="{9D8B030D-6E8A-4147-A177-3AD203B41FA5}">
                      <a16:colId xmlns:a16="http://schemas.microsoft.com/office/drawing/2014/main" val="662607266"/>
                    </a:ext>
                  </a:extLst>
                </a:gridCol>
                <a:gridCol w="246888">
                  <a:extLst>
                    <a:ext uri="{9D8B030D-6E8A-4147-A177-3AD203B41FA5}">
                      <a16:colId xmlns:a16="http://schemas.microsoft.com/office/drawing/2014/main" val="1326570888"/>
                    </a:ext>
                  </a:extLst>
                </a:gridCol>
                <a:gridCol w="246888">
                  <a:extLst>
                    <a:ext uri="{9D8B030D-6E8A-4147-A177-3AD203B41FA5}">
                      <a16:colId xmlns:a16="http://schemas.microsoft.com/office/drawing/2014/main" val="2904359742"/>
                    </a:ext>
                  </a:extLst>
                </a:gridCol>
                <a:gridCol w="246888">
                  <a:extLst>
                    <a:ext uri="{9D8B030D-6E8A-4147-A177-3AD203B41FA5}">
                      <a16:colId xmlns:a16="http://schemas.microsoft.com/office/drawing/2014/main" val="3677518185"/>
                    </a:ext>
                  </a:extLst>
                </a:gridCol>
                <a:gridCol w="246888">
                  <a:extLst>
                    <a:ext uri="{9D8B030D-6E8A-4147-A177-3AD203B41FA5}">
                      <a16:colId xmlns:a16="http://schemas.microsoft.com/office/drawing/2014/main" val="41568919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120066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08/09/2026 06:21:49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08/09/2026 06:21:49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181223153"/>
                  </a:ext>
                </a:extLst>
              </a:tr>
            </a:tbl>
          </a:graphicData>
        </a:graphic>
      </p:graphicFrame>
      <p:sp>
        <p:nvSpPr>
          <p:cNvPr id="4" name="Text Placeholder 3">
            <a:extLst>
              <a:ext uri="{FF2B5EF4-FFF2-40B4-BE49-F238E27FC236}">
                <a16:creationId xmlns:a16="http://schemas.microsoft.com/office/drawing/2014/main" id="{70944BE8-7181-4640-B1FF-52412BE0F8E0}"/>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95091485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C0460C-0DC1-4907-9E7E-5D45DEA2307A}"/>
              </a:ext>
            </a:extLst>
          </p:cNvPr>
          <p:cNvSpPr>
            <a:spLocks noGrp="1"/>
          </p:cNvSpPr>
          <p:nvPr>
            <p:ph type="title"/>
          </p:nvPr>
        </p:nvSpPr>
        <p:spPr/>
        <p:txBody>
          <a:bodyPr/>
          <a:lstStyle/>
          <a:p>
            <a:r>
              <a:rPr lang="en-US"/>
              <a:t>Instagram Posts Table | All profiles - 25 of 26</a:t>
            </a:r>
          </a:p>
        </p:txBody>
      </p:sp>
      <p:graphicFrame>
        <p:nvGraphicFramePr>
          <p:cNvPr id="5" name="Table Placeholder 4">
            <a:extLst>
              <a:ext uri="{FF2B5EF4-FFF2-40B4-BE49-F238E27FC236}">
                <a16:creationId xmlns:a16="http://schemas.microsoft.com/office/drawing/2014/main" id="{530C01EE-7A6A-480A-B576-1EC5BAFDC77D}"/>
              </a:ext>
            </a:extLst>
          </p:cNvPr>
          <p:cNvGraphicFramePr>
            <a:graphicFrameLocks noGrp="1"/>
          </p:cNvGraphicFramePr>
          <p:nvPr>
            <p:ph type="tbl" sz="quarter" idx="13"/>
            <p:extLst>
              <p:ext uri="{D42A27DB-BD31-4B8C-83A1-F6EECF244321}">
                <p14:modId xmlns:p14="http://schemas.microsoft.com/office/powerpoint/2010/main" val="26173667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1251787272"/>
                    </a:ext>
                  </a:extLst>
                </a:gridCol>
                <a:gridCol w="576072">
                  <a:extLst>
                    <a:ext uri="{9D8B030D-6E8A-4147-A177-3AD203B41FA5}">
                      <a16:colId xmlns:a16="http://schemas.microsoft.com/office/drawing/2014/main" val="4195515553"/>
                    </a:ext>
                  </a:extLst>
                </a:gridCol>
                <a:gridCol w="822961">
                  <a:extLst>
                    <a:ext uri="{9D8B030D-6E8A-4147-A177-3AD203B41FA5}">
                      <a16:colId xmlns:a16="http://schemas.microsoft.com/office/drawing/2014/main" val="2341850967"/>
                    </a:ext>
                  </a:extLst>
                </a:gridCol>
                <a:gridCol w="246888">
                  <a:extLst>
                    <a:ext uri="{9D8B030D-6E8A-4147-A177-3AD203B41FA5}">
                      <a16:colId xmlns:a16="http://schemas.microsoft.com/office/drawing/2014/main" val="2346376536"/>
                    </a:ext>
                  </a:extLst>
                </a:gridCol>
                <a:gridCol w="246888">
                  <a:extLst>
                    <a:ext uri="{9D8B030D-6E8A-4147-A177-3AD203B41FA5}">
                      <a16:colId xmlns:a16="http://schemas.microsoft.com/office/drawing/2014/main" val="2604315850"/>
                    </a:ext>
                  </a:extLst>
                </a:gridCol>
                <a:gridCol w="246888">
                  <a:extLst>
                    <a:ext uri="{9D8B030D-6E8A-4147-A177-3AD203B41FA5}">
                      <a16:colId xmlns:a16="http://schemas.microsoft.com/office/drawing/2014/main" val="1552574355"/>
                    </a:ext>
                  </a:extLst>
                </a:gridCol>
                <a:gridCol w="246888">
                  <a:extLst>
                    <a:ext uri="{9D8B030D-6E8A-4147-A177-3AD203B41FA5}">
                      <a16:colId xmlns:a16="http://schemas.microsoft.com/office/drawing/2014/main" val="2544501942"/>
                    </a:ext>
                  </a:extLst>
                </a:gridCol>
                <a:gridCol w="246888">
                  <a:extLst>
                    <a:ext uri="{9D8B030D-6E8A-4147-A177-3AD203B41FA5}">
                      <a16:colId xmlns:a16="http://schemas.microsoft.com/office/drawing/2014/main" val="3085108679"/>
                    </a:ext>
                  </a:extLst>
                </a:gridCol>
                <a:gridCol w="246888">
                  <a:extLst>
                    <a:ext uri="{9D8B030D-6E8A-4147-A177-3AD203B41FA5}">
                      <a16:colId xmlns:a16="http://schemas.microsoft.com/office/drawing/2014/main" val="1211098799"/>
                    </a:ext>
                  </a:extLst>
                </a:gridCol>
                <a:gridCol w="246888">
                  <a:extLst>
                    <a:ext uri="{9D8B030D-6E8A-4147-A177-3AD203B41FA5}">
                      <a16:colId xmlns:a16="http://schemas.microsoft.com/office/drawing/2014/main" val="2234469627"/>
                    </a:ext>
                  </a:extLst>
                </a:gridCol>
                <a:gridCol w="246888">
                  <a:extLst>
                    <a:ext uri="{9D8B030D-6E8A-4147-A177-3AD203B41FA5}">
                      <a16:colId xmlns:a16="http://schemas.microsoft.com/office/drawing/2014/main" val="4276051072"/>
                    </a:ext>
                  </a:extLst>
                </a:gridCol>
                <a:gridCol w="246888">
                  <a:extLst>
                    <a:ext uri="{9D8B030D-6E8A-4147-A177-3AD203B41FA5}">
                      <a16:colId xmlns:a16="http://schemas.microsoft.com/office/drawing/2014/main" val="2503383440"/>
                    </a:ext>
                  </a:extLst>
                </a:gridCol>
                <a:gridCol w="246888">
                  <a:extLst>
                    <a:ext uri="{9D8B030D-6E8A-4147-A177-3AD203B41FA5}">
                      <a16:colId xmlns:a16="http://schemas.microsoft.com/office/drawing/2014/main" val="3918327473"/>
                    </a:ext>
                  </a:extLst>
                </a:gridCol>
                <a:gridCol w="246888">
                  <a:extLst>
                    <a:ext uri="{9D8B030D-6E8A-4147-A177-3AD203B41FA5}">
                      <a16:colId xmlns:a16="http://schemas.microsoft.com/office/drawing/2014/main" val="162230189"/>
                    </a:ext>
                  </a:extLst>
                </a:gridCol>
                <a:gridCol w="246888">
                  <a:extLst>
                    <a:ext uri="{9D8B030D-6E8A-4147-A177-3AD203B41FA5}">
                      <a16:colId xmlns:a16="http://schemas.microsoft.com/office/drawing/2014/main" val="2942770450"/>
                    </a:ext>
                  </a:extLst>
                </a:gridCol>
                <a:gridCol w="246888">
                  <a:extLst>
                    <a:ext uri="{9D8B030D-6E8A-4147-A177-3AD203B41FA5}">
                      <a16:colId xmlns:a16="http://schemas.microsoft.com/office/drawing/2014/main" val="107774435"/>
                    </a:ext>
                  </a:extLst>
                </a:gridCol>
                <a:gridCol w="246888">
                  <a:extLst>
                    <a:ext uri="{9D8B030D-6E8A-4147-A177-3AD203B41FA5}">
                      <a16:colId xmlns:a16="http://schemas.microsoft.com/office/drawing/2014/main" val="4241005071"/>
                    </a:ext>
                  </a:extLst>
                </a:gridCol>
                <a:gridCol w="246888">
                  <a:extLst>
                    <a:ext uri="{9D8B030D-6E8A-4147-A177-3AD203B41FA5}">
                      <a16:colId xmlns:a16="http://schemas.microsoft.com/office/drawing/2014/main" val="1953712757"/>
                    </a:ext>
                  </a:extLst>
                </a:gridCol>
                <a:gridCol w="246888">
                  <a:extLst>
                    <a:ext uri="{9D8B030D-6E8A-4147-A177-3AD203B41FA5}">
                      <a16:colId xmlns:a16="http://schemas.microsoft.com/office/drawing/2014/main" val="353709164"/>
                    </a:ext>
                  </a:extLst>
                </a:gridCol>
                <a:gridCol w="246888">
                  <a:extLst>
                    <a:ext uri="{9D8B030D-6E8A-4147-A177-3AD203B41FA5}">
                      <a16:colId xmlns:a16="http://schemas.microsoft.com/office/drawing/2014/main" val="1103177179"/>
                    </a:ext>
                  </a:extLst>
                </a:gridCol>
                <a:gridCol w="246888">
                  <a:extLst>
                    <a:ext uri="{9D8B030D-6E8A-4147-A177-3AD203B41FA5}">
                      <a16:colId xmlns:a16="http://schemas.microsoft.com/office/drawing/2014/main" val="3922304315"/>
                    </a:ext>
                  </a:extLst>
                </a:gridCol>
                <a:gridCol w="246888">
                  <a:extLst>
                    <a:ext uri="{9D8B030D-6E8A-4147-A177-3AD203B41FA5}">
                      <a16:colId xmlns:a16="http://schemas.microsoft.com/office/drawing/2014/main" val="4048451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1411277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08/08/2026 06:16:26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08/08/2026 06:16:26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3213126391"/>
                  </a:ext>
                </a:extLst>
              </a:tr>
            </a:tbl>
          </a:graphicData>
        </a:graphic>
      </p:graphicFrame>
      <p:sp>
        <p:nvSpPr>
          <p:cNvPr id="4" name="Text Placeholder 3">
            <a:extLst>
              <a:ext uri="{FF2B5EF4-FFF2-40B4-BE49-F238E27FC236}">
                <a16:creationId xmlns:a16="http://schemas.microsoft.com/office/drawing/2014/main" id="{A2FE5BF0-5AE9-4BAB-91A1-7947C9FCA98F}"/>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739012773"/>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CE162-1ED7-4A0E-9F8B-AD4E835C7941}"/>
              </a:ext>
            </a:extLst>
          </p:cNvPr>
          <p:cNvSpPr>
            <a:spLocks noGrp="1"/>
          </p:cNvSpPr>
          <p:nvPr>
            <p:ph type="title"/>
          </p:nvPr>
        </p:nvSpPr>
        <p:spPr/>
        <p:txBody>
          <a:bodyPr/>
          <a:lstStyle/>
          <a:p>
            <a:r>
              <a:rPr lang="en-US"/>
              <a:t>Instagram Posts Table | All profiles - 26 of 26</a:t>
            </a:r>
          </a:p>
        </p:txBody>
      </p:sp>
      <p:graphicFrame>
        <p:nvGraphicFramePr>
          <p:cNvPr id="5" name="Table Placeholder 4">
            <a:extLst>
              <a:ext uri="{FF2B5EF4-FFF2-40B4-BE49-F238E27FC236}">
                <a16:creationId xmlns:a16="http://schemas.microsoft.com/office/drawing/2014/main" id="{7CE40D41-D632-4BC7-9F1F-59ED5E1F63C1}"/>
              </a:ext>
            </a:extLst>
          </p:cNvPr>
          <p:cNvGraphicFramePr>
            <a:graphicFrameLocks noGrp="1"/>
          </p:cNvGraphicFramePr>
          <p:nvPr>
            <p:ph type="tbl" sz="quarter" idx="13"/>
            <p:extLst>
              <p:ext uri="{D42A27DB-BD31-4B8C-83A1-F6EECF244321}">
                <p14:modId xmlns:p14="http://schemas.microsoft.com/office/powerpoint/2010/main" val="37484739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7">
                  <a:extLst>
                    <a:ext uri="{9D8B030D-6E8A-4147-A177-3AD203B41FA5}">
                      <a16:colId xmlns:a16="http://schemas.microsoft.com/office/drawing/2014/main" val="616086807"/>
                    </a:ext>
                  </a:extLst>
                </a:gridCol>
                <a:gridCol w="576072">
                  <a:extLst>
                    <a:ext uri="{9D8B030D-6E8A-4147-A177-3AD203B41FA5}">
                      <a16:colId xmlns:a16="http://schemas.microsoft.com/office/drawing/2014/main" val="2255256949"/>
                    </a:ext>
                  </a:extLst>
                </a:gridCol>
                <a:gridCol w="822961">
                  <a:extLst>
                    <a:ext uri="{9D8B030D-6E8A-4147-A177-3AD203B41FA5}">
                      <a16:colId xmlns:a16="http://schemas.microsoft.com/office/drawing/2014/main" val="2013088596"/>
                    </a:ext>
                  </a:extLst>
                </a:gridCol>
                <a:gridCol w="246888">
                  <a:extLst>
                    <a:ext uri="{9D8B030D-6E8A-4147-A177-3AD203B41FA5}">
                      <a16:colId xmlns:a16="http://schemas.microsoft.com/office/drawing/2014/main" val="2271142043"/>
                    </a:ext>
                  </a:extLst>
                </a:gridCol>
                <a:gridCol w="246888">
                  <a:extLst>
                    <a:ext uri="{9D8B030D-6E8A-4147-A177-3AD203B41FA5}">
                      <a16:colId xmlns:a16="http://schemas.microsoft.com/office/drawing/2014/main" val="1326935545"/>
                    </a:ext>
                  </a:extLst>
                </a:gridCol>
                <a:gridCol w="246888">
                  <a:extLst>
                    <a:ext uri="{9D8B030D-6E8A-4147-A177-3AD203B41FA5}">
                      <a16:colId xmlns:a16="http://schemas.microsoft.com/office/drawing/2014/main" val="184256062"/>
                    </a:ext>
                  </a:extLst>
                </a:gridCol>
                <a:gridCol w="246888">
                  <a:extLst>
                    <a:ext uri="{9D8B030D-6E8A-4147-A177-3AD203B41FA5}">
                      <a16:colId xmlns:a16="http://schemas.microsoft.com/office/drawing/2014/main" val="65500805"/>
                    </a:ext>
                  </a:extLst>
                </a:gridCol>
                <a:gridCol w="246888">
                  <a:extLst>
                    <a:ext uri="{9D8B030D-6E8A-4147-A177-3AD203B41FA5}">
                      <a16:colId xmlns:a16="http://schemas.microsoft.com/office/drawing/2014/main" val="2800061677"/>
                    </a:ext>
                  </a:extLst>
                </a:gridCol>
                <a:gridCol w="246888">
                  <a:extLst>
                    <a:ext uri="{9D8B030D-6E8A-4147-A177-3AD203B41FA5}">
                      <a16:colId xmlns:a16="http://schemas.microsoft.com/office/drawing/2014/main" val="1970736051"/>
                    </a:ext>
                  </a:extLst>
                </a:gridCol>
                <a:gridCol w="246888">
                  <a:extLst>
                    <a:ext uri="{9D8B030D-6E8A-4147-A177-3AD203B41FA5}">
                      <a16:colId xmlns:a16="http://schemas.microsoft.com/office/drawing/2014/main" val="1944830986"/>
                    </a:ext>
                  </a:extLst>
                </a:gridCol>
                <a:gridCol w="246888">
                  <a:extLst>
                    <a:ext uri="{9D8B030D-6E8A-4147-A177-3AD203B41FA5}">
                      <a16:colId xmlns:a16="http://schemas.microsoft.com/office/drawing/2014/main" val="639355050"/>
                    </a:ext>
                  </a:extLst>
                </a:gridCol>
                <a:gridCol w="246888">
                  <a:extLst>
                    <a:ext uri="{9D8B030D-6E8A-4147-A177-3AD203B41FA5}">
                      <a16:colId xmlns:a16="http://schemas.microsoft.com/office/drawing/2014/main" val="1330166131"/>
                    </a:ext>
                  </a:extLst>
                </a:gridCol>
                <a:gridCol w="246888">
                  <a:extLst>
                    <a:ext uri="{9D8B030D-6E8A-4147-A177-3AD203B41FA5}">
                      <a16:colId xmlns:a16="http://schemas.microsoft.com/office/drawing/2014/main" val="326102285"/>
                    </a:ext>
                  </a:extLst>
                </a:gridCol>
                <a:gridCol w="246888">
                  <a:extLst>
                    <a:ext uri="{9D8B030D-6E8A-4147-A177-3AD203B41FA5}">
                      <a16:colId xmlns:a16="http://schemas.microsoft.com/office/drawing/2014/main" val="810321153"/>
                    </a:ext>
                  </a:extLst>
                </a:gridCol>
                <a:gridCol w="246888">
                  <a:extLst>
                    <a:ext uri="{9D8B030D-6E8A-4147-A177-3AD203B41FA5}">
                      <a16:colId xmlns:a16="http://schemas.microsoft.com/office/drawing/2014/main" val="2947493956"/>
                    </a:ext>
                  </a:extLst>
                </a:gridCol>
                <a:gridCol w="246888">
                  <a:extLst>
                    <a:ext uri="{9D8B030D-6E8A-4147-A177-3AD203B41FA5}">
                      <a16:colId xmlns:a16="http://schemas.microsoft.com/office/drawing/2014/main" val="3745775172"/>
                    </a:ext>
                  </a:extLst>
                </a:gridCol>
                <a:gridCol w="246888">
                  <a:extLst>
                    <a:ext uri="{9D8B030D-6E8A-4147-A177-3AD203B41FA5}">
                      <a16:colId xmlns:a16="http://schemas.microsoft.com/office/drawing/2014/main" val="4021652580"/>
                    </a:ext>
                  </a:extLst>
                </a:gridCol>
                <a:gridCol w="246888">
                  <a:extLst>
                    <a:ext uri="{9D8B030D-6E8A-4147-A177-3AD203B41FA5}">
                      <a16:colId xmlns:a16="http://schemas.microsoft.com/office/drawing/2014/main" val="2850112190"/>
                    </a:ext>
                  </a:extLst>
                </a:gridCol>
                <a:gridCol w="246888">
                  <a:extLst>
                    <a:ext uri="{9D8B030D-6E8A-4147-A177-3AD203B41FA5}">
                      <a16:colId xmlns:a16="http://schemas.microsoft.com/office/drawing/2014/main" val="1671807128"/>
                    </a:ext>
                  </a:extLst>
                </a:gridCol>
                <a:gridCol w="246888">
                  <a:extLst>
                    <a:ext uri="{9D8B030D-6E8A-4147-A177-3AD203B41FA5}">
                      <a16:colId xmlns:a16="http://schemas.microsoft.com/office/drawing/2014/main" val="2620447171"/>
                    </a:ext>
                  </a:extLst>
                </a:gridCol>
                <a:gridCol w="246888">
                  <a:extLst>
                    <a:ext uri="{9D8B030D-6E8A-4147-A177-3AD203B41FA5}">
                      <a16:colId xmlns:a16="http://schemas.microsoft.com/office/drawing/2014/main" val="1202686293"/>
                    </a:ext>
                  </a:extLst>
                </a:gridCol>
                <a:gridCol w="246888">
                  <a:extLst>
                    <a:ext uri="{9D8B030D-6E8A-4147-A177-3AD203B41FA5}">
                      <a16:colId xmlns:a16="http://schemas.microsoft.com/office/drawing/2014/main" val="4292142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extLst>
                  <a:ext uri="{0D108BD9-81ED-4DB2-BD59-A6C34878D82A}">
                    <a16:rowId xmlns:a16="http://schemas.microsoft.com/office/drawing/2014/main" val="3554245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08/07/2026 06:12:07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08/07/2026 06:12:07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extLst>
                  <a:ext uri="{0D108BD9-81ED-4DB2-BD59-A6C34878D82A}">
                    <a16:rowId xmlns:a16="http://schemas.microsoft.com/office/drawing/2014/main" val="4224676517"/>
                  </a:ext>
                </a:extLst>
              </a:tr>
            </a:tbl>
          </a:graphicData>
        </a:graphic>
      </p:graphicFrame>
      <p:sp>
        <p:nvSpPr>
          <p:cNvPr id="4" name="Text Placeholder 3">
            <a:extLst>
              <a:ext uri="{FF2B5EF4-FFF2-40B4-BE49-F238E27FC236}">
                <a16:creationId xmlns:a16="http://schemas.microsoft.com/office/drawing/2014/main" id="{EE80ACA1-8A84-4216-BC2D-5D37FF42B763}"/>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100068522"/>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D17D8-40B0-40E1-AC88-C17B798EB5AB}"/>
              </a:ext>
            </a:extLst>
          </p:cNvPr>
          <p:cNvSpPr>
            <a:spLocks noGrp="1"/>
          </p:cNvSpPr>
          <p:nvPr>
            <p:ph type="title"/>
          </p:nvPr>
        </p:nvSpPr>
        <p:spPr/>
        <p:txBody>
          <a:bodyPr/>
          <a:lstStyle/>
          <a:p>
            <a:r>
              <a:rPr lang="en-US"/>
              <a:t>Instagram  Reels | All profiles - 1 of 9</a:t>
            </a:r>
          </a:p>
        </p:txBody>
      </p:sp>
      <p:graphicFrame>
        <p:nvGraphicFramePr>
          <p:cNvPr id="5" name="Table Placeholder 4">
            <a:extLst>
              <a:ext uri="{FF2B5EF4-FFF2-40B4-BE49-F238E27FC236}">
                <a16:creationId xmlns:a16="http://schemas.microsoft.com/office/drawing/2014/main" id="{96ACE7EB-524B-4489-BBD5-9D7B5C852B9A}"/>
              </a:ext>
            </a:extLst>
          </p:cNvPr>
          <p:cNvGraphicFramePr>
            <a:graphicFrameLocks noGrp="1"/>
          </p:cNvGraphicFramePr>
          <p:nvPr>
            <p:ph type="tbl" sz="quarter" idx="13"/>
            <p:extLst>
              <p:ext uri="{D42A27DB-BD31-4B8C-83A1-F6EECF244321}">
                <p14:modId xmlns:p14="http://schemas.microsoft.com/office/powerpoint/2010/main" val="138960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531123933"/>
                    </a:ext>
                  </a:extLst>
                </a:gridCol>
                <a:gridCol w="658368">
                  <a:extLst>
                    <a:ext uri="{9D8B030D-6E8A-4147-A177-3AD203B41FA5}">
                      <a16:colId xmlns:a16="http://schemas.microsoft.com/office/drawing/2014/main" val="3613199882"/>
                    </a:ext>
                  </a:extLst>
                </a:gridCol>
                <a:gridCol w="411480">
                  <a:extLst>
                    <a:ext uri="{9D8B030D-6E8A-4147-A177-3AD203B41FA5}">
                      <a16:colId xmlns:a16="http://schemas.microsoft.com/office/drawing/2014/main" val="3357788049"/>
                    </a:ext>
                  </a:extLst>
                </a:gridCol>
                <a:gridCol w="411480">
                  <a:extLst>
                    <a:ext uri="{9D8B030D-6E8A-4147-A177-3AD203B41FA5}">
                      <a16:colId xmlns:a16="http://schemas.microsoft.com/office/drawing/2014/main" val="2697256734"/>
                    </a:ext>
                  </a:extLst>
                </a:gridCol>
                <a:gridCol w="411480">
                  <a:extLst>
                    <a:ext uri="{9D8B030D-6E8A-4147-A177-3AD203B41FA5}">
                      <a16:colId xmlns:a16="http://schemas.microsoft.com/office/drawing/2014/main" val="380311593"/>
                    </a:ext>
                  </a:extLst>
                </a:gridCol>
                <a:gridCol w="411480">
                  <a:extLst>
                    <a:ext uri="{9D8B030D-6E8A-4147-A177-3AD203B41FA5}">
                      <a16:colId xmlns:a16="http://schemas.microsoft.com/office/drawing/2014/main" val="3178911324"/>
                    </a:ext>
                  </a:extLst>
                </a:gridCol>
                <a:gridCol w="411480">
                  <a:extLst>
                    <a:ext uri="{9D8B030D-6E8A-4147-A177-3AD203B41FA5}">
                      <a16:colId xmlns:a16="http://schemas.microsoft.com/office/drawing/2014/main" val="3682781193"/>
                    </a:ext>
                  </a:extLst>
                </a:gridCol>
                <a:gridCol w="411480">
                  <a:extLst>
                    <a:ext uri="{9D8B030D-6E8A-4147-A177-3AD203B41FA5}">
                      <a16:colId xmlns:a16="http://schemas.microsoft.com/office/drawing/2014/main" val="1019087762"/>
                    </a:ext>
                  </a:extLst>
                </a:gridCol>
                <a:gridCol w="411480">
                  <a:extLst>
                    <a:ext uri="{9D8B030D-6E8A-4147-A177-3AD203B41FA5}">
                      <a16:colId xmlns:a16="http://schemas.microsoft.com/office/drawing/2014/main" val="2061969146"/>
                    </a:ext>
                  </a:extLst>
                </a:gridCol>
                <a:gridCol w="411480">
                  <a:extLst>
                    <a:ext uri="{9D8B030D-6E8A-4147-A177-3AD203B41FA5}">
                      <a16:colId xmlns:a16="http://schemas.microsoft.com/office/drawing/2014/main" val="522349694"/>
                    </a:ext>
                  </a:extLst>
                </a:gridCol>
                <a:gridCol w="411480">
                  <a:extLst>
                    <a:ext uri="{9D8B030D-6E8A-4147-A177-3AD203B41FA5}">
                      <a16:colId xmlns:a16="http://schemas.microsoft.com/office/drawing/2014/main" val="723566009"/>
                    </a:ext>
                  </a:extLst>
                </a:gridCol>
                <a:gridCol w="411480">
                  <a:extLst>
                    <a:ext uri="{9D8B030D-6E8A-4147-A177-3AD203B41FA5}">
                      <a16:colId xmlns:a16="http://schemas.microsoft.com/office/drawing/2014/main" val="3245184685"/>
                    </a:ext>
                  </a:extLst>
                </a:gridCol>
                <a:gridCol w="411480">
                  <a:extLst>
                    <a:ext uri="{9D8B030D-6E8A-4147-A177-3AD203B41FA5}">
                      <a16:colId xmlns:a16="http://schemas.microsoft.com/office/drawing/2014/main" val="3732384125"/>
                    </a:ext>
                  </a:extLst>
                </a:gridCol>
                <a:gridCol w="411480">
                  <a:extLst>
                    <a:ext uri="{9D8B030D-6E8A-4147-A177-3AD203B41FA5}">
                      <a16:colId xmlns:a16="http://schemas.microsoft.com/office/drawing/2014/main" val="435970403"/>
                    </a:ext>
                  </a:extLst>
                </a:gridCol>
                <a:gridCol w="411480">
                  <a:extLst>
                    <a:ext uri="{9D8B030D-6E8A-4147-A177-3AD203B41FA5}">
                      <a16:colId xmlns:a16="http://schemas.microsoft.com/office/drawing/2014/main" val="4254975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26639832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16:04:26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08/28/2026 16:04:26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946.20638333333</a:t>
                      </a:r>
                    </a:p>
                  </a:txBody>
                  <a:tcPr/>
                </a:tc>
                <a:extLst>
                  <a:ext uri="{0D108BD9-81ED-4DB2-BD59-A6C34878D82A}">
                    <a16:rowId xmlns:a16="http://schemas.microsoft.com/office/drawing/2014/main" val="1343556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08/25/2026 06:33:28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08/25/2026 06:33:28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49.41035</a:t>
                      </a:r>
                    </a:p>
                  </a:txBody>
                  <a:tcPr/>
                </a:tc>
                <a:extLst>
                  <a:ext uri="{0D108BD9-81ED-4DB2-BD59-A6C34878D82A}">
                    <a16:rowId xmlns:a16="http://schemas.microsoft.com/office/drawing/2014/main" val="19713972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08/20/2026 11:39:57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08/20/2026 11:39:57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81.961966666667</a:t>
                      </a:r>
                    </a:p>
                  </a:txBody>
                  <a:tcPr/>
                </a:tc>
                <a:extLst>
                  <a:ext uri="{0D108BD9-81ED-4DB2-BD59-A6C34878D82A}">
                    <a16:rowId xmlns:a16="http://schemas.microsoft.com/office/drawing/2014/main" val="2386730183"/>
                  </a:ext>
                </a:extLst>
              </a:tr>
            </a:tbl>
          </a:graphicData>
        </a:graphic>
      </p:graphicFrame>
      <p:sp>
        <p:nvSpPr>
          <p:cNvPr id="4" name="Text Placeholder 3">
            <a:extLst>
              <a:ext uri="{FF2B5EF4-FFF2-40B4-BE49-F238E27FC236}">
                <a16:creationId xmlns:a16="http://schemas.microsoft.com/office/drawing/2014/main" id="{682E2E82-C3A4-4A8C-9EE2-D333243C06DE}"/>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671597659"/>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6C387F-E548-4FD0-A31C-10C85F3685E5}"/>
              </a:ext>
            </a:extLst>
          </p:cNvPr>
          <p:cNvSpPr>
            <a:spLocks noGrp="1"/>
          </p:cNvSpPr>
          <p:nvPr>
            <p:ph type="title"/>
          </p:nvPr>
        </p:nvSpPr>
        <p:spPr/>
        <p:txBody>
          <a:bodyPr/>
          <a:lstStyle/>
          <a:p>
            <a:r>
              <a:rPr lang="en-US"/>
              <a:t>Instagram  Reels | All profiles - 2 of 9</a:t>
            </a:r>
          </a:p>
        </p:txBody>
      </p:sp>
      <p:graphicFrame>
        <p:nvGraphicFramePr>
          <p:cNvPr id="5" name="Table Placeholder 4">
            <a:extLst>
              <a:ext uri="{FF2B5EF4-FFF2-40B4-BE49-F238E27FC236}">
                <a16:creationId xmlns:a16="http://schemas.microsoft.com/office/drawing/2014/main" id="{53EEFE9E-073F-44EF-B23A-8CB6F583CBFA}"/>
              </a:ext>
            </a:extLst>
          </p:cNvPr>
          <p:cNvGraphicFramePr>
            <a:graphicFrameLocks noGrp="1"/>
          </p:cNvGraphicFramePr>
          <p:nvPr>
            <p:ph type="tbl" sz="quarter" idx="13"/>
            <p:extLst>
              <p:ext uri="{D42A27DB-BD31-4B8C-83A1-F6EECF244321}">
                <p14:modId xmlns:p14="http://schemas.microsoft.com/office/powerpoint/2010/main" val="3644532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683603984"/>
                    </a:ext>
                  </a:extLst>
                </a:gridCol>
                <a:gridCol w="658368">
                  <a:extLst>
                    <a:ext uri="{9D8B030D-6E8A-4147-A177-3AD203B41FA5}">
                      <a16:colId xmlns:a16="http://schemas.microsoft.com/office/drawing/2014/main" val="158084877"/>
                    </a:ext>
                  </a:extLst>
                </a:gridCol>
                <a:gridCol w="411480">
                  <a:extLst>
                    <a:ext uri="{9D8B030D-6E8A-4147-A177-3AD203B41FA5}">
                      <a16:colId xmlns:a16="http://schemas.microsoft.com/office/drawing/2014/main" val="1799109523"/>
                    </a:ext>
                  </a:extLst>
                </a:gridCol>
                <a:gridCol w="411480">
                  <a:extLst>
                    <a:ext uri="{9D8B030D-6E8A-4147-A177-3AD203B41FA5}">
                      <a16:colId xmlns:a16="http://schemas.microsoft.com/office/drawing/2014/main" val="2495036194"/>
                    </a:ext>
                  </a:extLst>
                </a:gridCol>
                <a:gridCol w="411480">
                  <a:extLst>
                    <a:ext uri="{9D8B030D-6E8A-4147-A177-3AD203B41FA5}">
                      <a16:colId xmlns:a16="http://schemas.microsoft.com/office/drawing/2014/main" val="2757543735"/>
                    </a:ext>
                  </a:extLst>
                </a:gridCol>
                <a:gridCol w="411480">
                  <a:extLst>
                    <a:ext uri="{9D8B030D-6E8A-4147-A177-3AD203B41FA5}">
                      <a16:colId xmlns:a16="http://schemas.microsoft.com/office/drawing/2014/main" val="1613935197"/>
                    </a:ext>
                  </a:extLst>
                </a:gridCol>
                <a:gridCol w="411480">
                  <a:extLst>
                    <a:ext uri="{9D8B030D-6E8A-4147-A177-3AD203B41FA5}">
                      <a16:colId xmlns:a16="http://schemas.microsoft.com/office/drawing/2014/main" val="2818671257"/>
                    </a:ext>
                  </a:extLst>
                </a:gridCol>
                <a:gridCol w="411480">
                  <a:extLst>
                    <a:ext uri="{9D8B030D-6E8A-4147-A177-3AD203B41FA5}">
                      <a16:colId xmlns:a16="http://schemas.microsoft.com/office/drawing/2014/main" val="1986500538"/>
                    </a:ext>
                  </a:extLst>
                </a:gridCol>
                <a:gridCol w="411480">
                  <a:extLst>
                    <a:ext uri="{9D8B030D-6E8A-4147-A177-3AD203B41FA5}">
                      <a16:colId xmlns:a16="http://schemas.microsoft.com/office/drawing/2014/main" val="4121868121"/>
                    </a:ext>
                  </a:extLst>
                </a:gridCol>
                <a:gridCol w="411480">
                  <a:extLst>
                    <a:ext uri="{9D8B030D-6E8A-4147-A177-3AD203B41FA5}">
                      <a16:colId xmlns:a16="http://schemas.microsoft.com/office/drawing/2014/main" val="3500542837"/>
                    </a:ext>
                  </a:extLst>
                </a:gridCol>
                <a:gridCol w="411480">
                  <a:extLst>
                    <a:ext uri="{9D8B030D-6E8A-4147-A177-3AD203B41FA5}">
                      <a16:colId xmlns:a16="http://schemas.microsoft.com/office/drawing/2014/main" val="56484521"/>
                    </a:ext>
                  </a:extLst>
                </a:gridCol>
                <a:gridCol w="411480">
                  <a:extLst>
                    <a:ext uri="{9D8B030D-6E8A-4147-A177-3AD203B41FA5}">
                      <a16:colId xmlns:a16="http://schemas.microsoft.com/office/drawing/2014/main" val="812983158"/>
                    </a:ext>
                  </a:extLst>
                </a:gridCol>
                <a:gridCol w="411480">
                  <a:extLst>
                    <a:ext uri="{9D8B030D-6E8A-4147-A177-3AD203B41FA5}">
                      <a16:colId xmlns:a16="http://schemas.microsoft.com/office/drawing/2014/main" val="1436861024"/>
                    </a:ext>
                  </a:extLst>
                </a:gridCol>
                <a:gridCol w="411480">
                  <a:extLst>
                    <a:ext uri="{9D8B030D-6E8A-4147-A177-3AD203B41FA5}">
                      <a16:colId xmlns:a16="http://schemas.microsoft.com/office/drawing/2014/main" val="3656912467"/>
                    </a:ext>
                  </a:extLst>
                </a:gridCol>
                <a:gridCol w="411480">
                  <a:extLst>
                    <a:ext uri="{9D8B030D-6E8A-4147-A177-3AD203B41FA5}">
                      <a16:colId xmlns:a16="http://schemas.microsoft.com/office/drawing/2014/main" val="1897698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1530050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08/13/2026 05:45:53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08/13/2026 05:45:53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#M1000RR, #M1000R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63.038466666667</a:t>
                      </a:r>
                    </a:p>
                  </a:txBody>
                  <a:tcPr/>
                </a:tc>
                <a:extLst>
                  <a:ext uri="{0D108BD9-81ED-4DB2-BD59-A6C34878D82A}">
                    <a16:rowId xmlns:a16="http://schemas.microsoft.com/office/drawing/2014/main" val="27743554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08/10/2026 06:29:17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08/10/2026 06:29:17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55.9598</a:t>
                      </a:r>
                    </a:p>
                  </a:txBody>
                  <a:tcPr/>
                </a:tc>
                <a:extLst>
                  <a:ext uri="{0D108BD9-81ED-4DB2-BD59-A6C34878D82A}">
                    <a16:rowId xmlns:a16="http://schemas.microsoft.com/office/drawing/2014/main" val="3684006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08/06/2026 06:07:38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08/06/2026 06:07:38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#F900GS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89.694466666667</a:t>
                      </a:r>
                    </a:p>
                  </a:txBody>
                  <a:tcPr/>
                </a:tc>
                <a:extLst>
                  <a:ext uri="{0D108BD9-81ED-4DB2-BD59-A6C34878D82A}">
                    <a16:rowId xmlns:a16="http://schemas.microsoft.com/office/drawing/2014/main" val="1049163186"/>
                  </a:ext>
                </a:extLst>
              </a:tr>
            </a:tbl>
          </a:graphicData>
        </a:graphic>
      </p:graphicFrame>
      <p:sp>
        <p:nvSpPr>
          <p:cNvPr id="4" name="Text Placeholder 3">
            <a:extLst>
              <a:ext uri="{FF2B5EF4-FFF2-40B4-BE49-F238E27FC236}">
                <a16:creationId xmlns:a16="http://schemas.microsoft.com/office/drawing/2014/main" id="{6E37D6C8-3703-4373-B1DC-F461B0A72AC5}"/>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5832555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10689-7CC3-47BC-B513-50015123829A}"/>
              </a:ext>
            </a:extLst>
          </p:cNvPr>
          <p:cNvSpPr>
            <a:spLocks noGrp="1"/>
          </p:cNvSpPr>
          <p:nvPr>
            <p:ph type="title"/>
          </p:nvPr>
        </p:nvSpPr>
        <p:spPr/>
        <p:txBody>
          <a:bodyPr/>
          <a:lstStyle/>
          <a:p>
            <a:r>
              <a:rPr lang="en-US"/>
              <a:t>Instagram  Reels | All profiles - 3 of 9</a:t>
            </a:r>
          </a:p>
        </p:txBody>
      </p:sp>
      <p:graphicFrame>
        <p:nvGraphicFramePr>
          <p:cNvPr id="5" name="Table Placeholder 4">
            <a:extLst>
              <a:ext uri="{FF2B5EF4-FFF2-40B4-BE49-F238E27FC236}">
                <a16:creationId xmlns:a16="http://schemas.microsoft.com/office/drawing/2014/main" id="{E7B8B650-A176-4E09-BA5F-3DDFD8E615EE}"/>
              </a:ext>
            </a:extLst>
          </p:cNvPr>
          <p:cNvGraphicFramePr>
            <a:graphicFrameLocks noGrp="1"/>
          </p:cNvGraphicFramePr>
          <p:nvPr>
            <p:ph type="tbl" sz="quarter" idx="13"/>
            <p:extLst>
              <p:ext uri="{D42A27DB-BD31-4B8C-83A1-F6EECF244321}">
                <p14:modId xmlns:p14="http://schemas.microsoft.com/office/powerpoint/2010/main" val="1737621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85922581"/>
                    </a:ext>
                  </a:extLst>
                </a:gridCol>
                <a:gridCol w="658368">
                  <a:extLst>
                    <a:ext uri="{9D8B030D-6E8A-4147-A177-3AD203B41FA5}">
                      <a16:colId xmlns:a16="http://schemas.microsoft.com/office/drawing/2014/main" val="3409723761"/>
                    </a:ext>
                  </a:extLst>
                </a:gridCol>
                <a:gridCol w="411480">
                  <a:extLst>
                    <a:ext uri="{9D8B030D-6E8A-4147-A177-3AD203B41FA5}">
                      <a16:colId xmlns:a16="http://schemas.microsoft.com/office/drawing/2014/main" val="1357464832"/>
                    </a:ext>
                  </a:extLst>
                </a:gridCol>
                <a:gridCol w="411480">
                  <a:extLst>
                    <a:ext uri="{9D8B030D-6E8A-4147-A177-3AD203B41FA5}">
                      <a16:colId xmlns:a16="http://schemas.microsoft.com/office/drawing/2014/main" val="1162140938"/>
                    </a:ext>
                  </a:extLst>
                </a:gridCol>
                <a:gridCol w="411480">
                  <a:extLst>
                    <a:ext uri="{9D8B030D-6E8A-4147-A177-3AD203B41FA5}">
                      <a16:colId xmlns:a16="http://schemas.microsoft.com/office/drawing/2014/main" val="3408004009"/>
                    </a:ext>
                  </a:extLst>
                </a:gridCol>
                <a:gridCol w="411480">
                  <a:extLst>
                    <a:ext uri="{9D8B030D-6E8A-4147-A177-3AD203B41FA5}">
                      <a16:colId xmlns:a16="http://schemas.microsoft.com/office/drawing/2014/main" val="623269945"/>
                    </a:ext>
                  </a:extLst>
                </a:gridCol>
                <a:gridCol w="411480">
                  <a:extLst>
                    <a:ext uri="{9D8B030D-6E8A-4147-A177-3AD203B41FA5}">
                      <a16:colId xmlns:a16="http://schemas.microsoft.com/office/drawing/2014/main" val="1458974707"/>
                    </a:ext>
                  </a:extLst>
                </a:gridCol>
                <a:gridCol w="411480">
                  <a:extLst>
                    <a:ext uri="{9D8B030D-6E8A-4147-A177-3AD203B41FA5}">
                      <a16:colId xmlns:a16="http://schemas.microsoft.com/office/drawing/2014/main" val="3618449024"/>
                    </a:ext>
                  </a:extLst>
                </a:gridCol>
                <a:gridCol w="411480">
                  <a:extLst>
                    <a:ext uri="{9D8B030D-6E8A-4147-A177-3AD203B41FA5}">
                      <a16:colId xmlns:a16="http://schemas.microsoft.com/office/drawing/2014/main" val="4220642245"/>
                    </a:ext>
                  </a:extLst>
                </a:gridCol>
                <a:gridCol w="411480">
                  <a:extLst>
                    <a:ext uri="{9D8B030D-6E8A-4147-A177-3AD203B41FA5}">
                      <a16:colId xmlns:a16="http://schemas.microsoft.com/office/drawing/2014/main" val="3533335430"/>
                    </a:ext>
                  </a:extLst>
                </a:gridCol>
                <a:gridCol w="411480">
                  <a:extLst>
                    <a:ext uri="{9D8B030D-6E8A-4147-A177-3AD203B41FA5}">
                      <a16:colId xmlns:a16="http://schemas.microsoft.com/office/drawing/2014/main" val="3320106110"/>
                    </a:ext>
                  </a:extLst>
                </a:gridCol>
                <a:gridCol w="411480">
                  <a:extLst>
                    <a:ext uri="{9D8B030D-6E8A-4147-A177-3AD203B41FA5}">
                      <a16:colId xmlns:a16="http://schemas.microsoft.com/office/drawing/2014/main" val="678723739"/>
                    </a:ext>
                  </a:extLst>
                </a:gridCol>
                <a:gridCol w="411480">
                  <a:extLst>
                    <a:ext uri="{9D8B030D-6E8A-4147-A177-3AD203B41FA5}">
                      <a16:colId xmlns:a16="http://schemas.microsoft.com/office/drawing/2014/main" val="2331612154"/>
                    </a:ext>
                  </a:extLst>
                </a:gridCol>
                <a:gridCol w="411480">
                  <a:extLst>
                    <a:ext uri="{9D8B030D-6E8A-4147-A177-3AD203B41FA5}">
                      <a16:colId xmlns:a16="http://schemas.microsoft.com/office/drawing/2014/main" val="3709680562"/>
                    </a:ext>
                  </a:extLst>
                </a:gridCol>
                <a:gridCol w="411480">
                  <a:extLst>
                    <a:ext uri="{9D8B030D-6E8A-4147-A177-3AD203B41FA5}">
                      <a16:colId xmlns:a16="http://schemas.microsoft.com/office/drawing/2014/main" val="658358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144509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08/01/2026 07:25:45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08/01/2026 07:25:45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#R1300GS, #R1300GSAdventure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39.615666666667</a:t>
                      </a:r>
                    </a:p>
                  </a:txBody>
                  <a:tcPr/>
                </a:tc>
                <a:extLst>
                  <a:ext uri="{0D108BD9-81ED-4DB2-BD59-A6C34878D82A}">
                    <a16:rowId xmlns:a16="http://schemas.microsoft.com/office/drawing/2014/main" val="1575061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07/30/2026 17:59:04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07/30/2026 17:59:04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#R12nineT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49.198366666667</a:t>
                      </a:r>
                    </a:p>
                  </a:txBody>
                  <a:tcPr/>
                </a:tc>
                <a:extLst>
                  <a:ext uri="{0D108BD9-81ED-4DB2-BD59-A6C34878D82A}">
                    <a16:rowId xmlns:a16="http://schemas.microsoft.com/office/drawing/2014/main" val="3251747794"/>
                  </a:ext>
                </a:extLst>
              </a:tr>
            </a:tbl>
          </a:graphicData>
        </a:graphic>
      </p:graphicFrame>
      <p:sp>
        <p:nvSpPr>
          <p:cNvPr id="4" name="Text Placeholder 3">
            <a:extLst>
              <a:ext uri="{FF2B5EF4-FFF2-40B4-BE49-F238E27FC236}">
                <a16:creationId xmlns:a16="http://schemas.microsoft.com/office/drawing/2014/main" id="{D5D6D743-D388-472E-A291-37BDFA555A33}"/>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693095441"/>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4E79C8-2096-48E9-960D-F922B51E83D4}"/>
              </a:ext>
            </a:extLst>
          </p:cNvPr>
          <p:cNvSpPr>
            <a:spLocks noGrp="1"/>
          </p:cNvSpPr>
          <p:nvPr>
            <p:ph type="title"/>
          </p:nvPr>
        </p:nvSpPr>
        <p:spPr/>
        <p:txBody>
          <a:bodyPr/>
          <a:lstStyle/>
          <a:p>
            <a:r>
              <a:rPr lang="en-US"/>
              <a:t>Instagram  Reels | All profiles - 4 of 9</a:t>
            </a:r>
          </a:p>
        </p:txBody>
      </p:sp>
      <p:graphicFrame>
        <p:nvGraphicFramePr>
          <p:cNvPr id="5" name="Table Placeholder 4">
            <a:extLst>
              <a:ext uri="{FF2B5EF4-FFF2-40B4-BE49-F238E27FC236}">
                <a16:creationId xmlns:a16="http://schemas.microsoft.com/office/drawing/2014/main" id="{55B84E1D-8723-47C8-A53D-9663226AF4B0}"/>
              </a:ext>
            </a:extLst>
          </p:cNvPr>
          <p:cNvGraphicFramePr>
            <a:graphicFrameLocks noGrp="1"/>
          </p:cNvGraphicFramePr>
          <p:nvPr>
            <p:ph type="tbl" sz="quarter" idx="13"/>
            <p:extLst>
              <p:ext uri="{D42A27DB-BD31-4B8C-83A1-F6EECF244321}">
                <p14:modId xmlns:p14="http://schemas.microsoft.com/office/powerpoint/2010/main" val="4094024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115446087"/>
                    </a:ext>
                  </a:extLst>
                </a:gridCol>
                <a:gridCol w="658368">
                  <a:extLst>
                    <a:ext uri="{9D8B030D-6E8A-4147-A177-3AD203B41FA5}">
                      <a16:colId xmlns:a16="http://schemas.microsoft.com/office/drawing/2014/main" val="1871853519"/>
                    </a:ext>
                  </a:extLst>
                </a:gridCol>
                <a:gridCol w="411480">
                  <a:extLst>
                    <a:ext uri="{9D8B030D-6E8A-4147-A177-3AD203B41FA5}">
                      <a16:colId xmlns:a16="http://schemas.microsoft.com/office/drawing/2014/main" val="2836040474"/>
                    </a:ext>
                  </a:extLst>
                </a:gridCol>
                <a:gridCol w="411480">
                  <a:extLst>
                    <a:ext uri="{9D8B030D-6E8A-4147-A177-3AD203B41FA5}">
                      <a16:colId xmlns:a16="http://schemas.microsoft.com/office/drawing/2014/main" val="4075693691"/>
                    </a:ext>
                  </a:extLst>
                </a:gridCol>
                <a:gridCol w="411480">
                  <a:extLst>
                    <a:ext uri="{9D8B030D-6E8A-4147-A177-3AD203B41FA5}">
                      <a16:colId xmlns:a16="http://schemas.microsoft.com/office/drawing/2014/main" val="4203839210"/>
                    </a:ext>
                  </a:extLst>
                </a:gridCol>
                <a:gridCol w="411480">
                  <a:extLst>
                    <a:ext uri="{9D8B030D-6E8A-4147-A177-3AD203B41FA5}">
                      <a16:colId xmlns:a16="http://schemas.microsoft.com/office/drawing/2014/main" val="2877322704"/>
                    </a:ext>
                  </a:extLst>
                </a:gridCol>
                <a:gridCol w="411480">
                  <a:extLst>
                    <a:ext uri="{9D8B030D-6E8A-4147-A177-3AD203B41FA5}">
                      <a16:colId xmlns:a16="http://schemas.microsoft.com/office/drawing/2014/main" val="385645137"/>
                    </a:ext>
                  </a:extLst>
                </a:gridCol>
                <a:gridCol w="411480">
                  <a:extLst>
                    <a:ext uri="{9D8B030D-6E8A-4147-A177-3AD203B41FA5}">
                      <a16:colId xmlns:a16="http://schemas.microsoft.com/office/drawing/2014/main" val="3291386081"/>
                    </a:ext>
                  </a:extLst>
                </a:gridCol>
                <a:gridCol w="411480">
                  <a:extLst>
                    <a:ext uri="{9D8B030D-6E8A-4147-A177-3AD203B41FA5}">
                      <a16:colId xmlns:a16="http://schemas.microsoft.com/office/drawing/2014/main" val="3967382904"/>
                    </a:ext>
                  </a:extLst>
                </a:gridCol>
                <a:gridCol w="411480">
                  <a:extLst>
                    <a:ext uri="{9D8B030D-6E8A-4147-A177-3AD203B41FA5}">
                      <a16:colId xmlns:a16="http://schemas.microsoft.com/office/drawing/2014/main" val="2729193162"/>
                    </a:ext>
                  </a:extLst>
                </a:gridCol>
                <a:gridCol w="411480">
                  <a:extLst>
                    <a:ext uri="{9D8B030D-6E8A-4147-A177-3AD203B41FA5}">
                      <a16:colId xmlns:a16="http://schemas.microsoft.com/office/drawing/2014/main" val="3632664679"/>
                    </a:ext>
                  </a:extLst>
                </a:gridCol>
                <a:gridCol w="411480">
                  <a:extLst>
                    <a:ext uri="{9D8B030D-6E8A-4147-A177-3AD203B41FA5}">
                      <a16:colId xmlns:a16="http://schemas.microsoft.com/office/drawing/2014/main" val="2282669579"/>
                    </a:ext>
                  </a:extLst>
                </a:gridCol>
                <a:gridCol w="411480">
                  <a:extLst>
                    <a:ext uri="{9D8B030D-6E8A-4147-A177-3AD203B41FA5}">
                      <a16:colId xmlns:a16="http://schemas.microsoft.com/office/drawing/2014/main" val="1180829528"/>
                    </a:ext>
                  </a:extLst>
                </a:gridCol>
                <a:gridCol w="411480">
                  <a:extLst>
                    <a:ext uri="{9D8B030D-6E8A-4147-A177-3AD203B41FA5}">
                      <a16:colId xmlns:a16="http://schemas.microsoft.com/office/drawing/2014/main" val="1018508585"/>
                    </a:ext>
                  </a:extLst>
                </a:gridCol>
                <a:gridCol w="411480">
                  <a:extLst>
                    <a:ext uri="{9D8B030D-6E8A-4147-A177-3AD203B41FA5}">
                      <a16:colId xmlns:a16="http://schemas.microsoft.com/office/drawing/2014/main" val="1852109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2385224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07/29/2026 14:11:52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07/29/2026 14:11:52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203.46146666667</a:t>
                      </a:r>
                    </a:p>
                  </a:txBody>
                  <a:tcPr/>
                </a:tc>
                <a:extLst>
                  <a:ext uri="{0D108BD9-81ED-4DB2-BD59-A6C34878D82A}">
                    <a16:rowId xmlns:a16="http://schemas.microsoft.com/office/drawing/2014/main" val="92151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07/27/2026 20:40:34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07/27/2026 20:40:34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395.07578333333</a:t>
                      </a:r>
                    </a:p>
                  </a:txBody>
                  <a:tcPr/>
                </a:tc>
                <a:extLst>
                  <a:ext uri="{0D108BD9-81ED-4DB2-BD59-A6C34878D82A}">
                    <a16:rowId xmlns:a16="http://schemas.microsoft.com/office/drawing/2014/main" val="1925975434"/>
                  </a:ext>
                </a:extLst>
              </a:tr>
            </a:tbl>
          </a:graphicData>
        </a:graphic>
      </p:graphicFrame>
      <p:sp>
        <p:nvSpPr>
          <p:cNvPr id="4" name="Text Placeholder 3">
            <a:extLst>
              <a:ext uri="{FF2B5EF4-FFF2-40B4-BE49-F238E27FC236}">
                <a16:creationId xmlns:a16="http://schemas.microsoft.com/office/drawing/2014/main" id="{F7DE4F1D-C2BC-47DB-B06F-A1867BB15C21}"/>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60407353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3A824-5107-4E23-8B67-0A5B7029898D}"/>
              </a:ext>
            </a:extLst>
          </p:cNvPr>
          <p:cNvSpPr>
            <a:spLocks noGrp="1"/>
          </p:cNvSpPr>
          <p:nvPr>
            <p:ph type="title"/>
          </p:nvPr>
        </p:nvSpPr>
        <p:spPr/>
        <p:txBody>
          <a:bodyPr/>
          <a:lstStyle/>
          <a:p>
            <a:r>
              <a:rPr lang="en-US"/>
              <a:t>Instagram  Reels | All profiles - 5 of 9</a:t>
            </a:r>
          </a:p>
        </p:txBody>
      </p:sp>
      <p:graphicFrame>
        <p:nvGraphicFramePr>
          <p:cNvPr id="5" name="Table Placeholder 4">
            <a:extLst>
              <a:ext uri="{FF2B5EF4-FFF2-40B4-BE49-F238E27FC236}">
                <a16:creationId xmlns:a16="http://schemas.microsoft.com/office/drawing/2014/main" id="{E9ABD52A-D4DD-425B-B9F3-4AD97CA513ED}"/>
              </a:ext>
            </a:extLst>
          </p:cNvPr>
          <p:cNvGraphicFramePr>
            <a:graphicFrameLocks noGrp="1"/>
          </p:cNvGraphicFramePr>
          <p:nvPr>
            <p:ph type="tbl" sz="quarter" idx="13"/>
            <p:extLst>
              <p:ext uri="{D42A27DB-BD31-4B8C-83A1-F6EECF244321}">
                <p14:modId xmlns:p14="http://schemas.microsoft.com/office/powerpoint/2010/main" val="12245314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400110066"/>
                    </a:ext>
                  </a:extLst>
                </a:gridCol>
                <a:gridCol w="658368">
                  <a:extLst>
                    <a:ext uri="{9D8B030D-6E8A-4147-A177-3AD203B41FA5}">
                      <a16:colId xmlns:a16="http://schemas.microsoft.com/office/drawing/2014/main" val="3544622924"/>
                    </a:ext>
                  </a:extLst>
                </a:gridCol>
                <a:gridCol w="411480">
                  <a:extLst>
                    <a:ext uri="{9D8B030D-6E8A-4147-A177-3AD203B41FA5}">
                      <a16:colId xmlns:a16="http://schemas.microsoft.com/office/drawing/2014/main" val="3448706438"/>
                    </a:ext>
                  </a:extLst>
                </a:gridCol>
                <a:gridCol w="411480">
                  <a:extLst>
                    <a:ext uri="{9D8B030D-6E8A-4147-A177-3AD203B41FA5}">
                      <a16:colId xmlns:a16="http://schemas.microsoft.com/office/drawing/2014/main" val="894150010"/>
                    </a:ext>
                  </a:extLst>
                </a:gridCol>
                <a:gridCol w="411480">
                  <a:extLst>
                    <a:ext uri="{9D8B030D-6E8A-4147-A177-3AD203B41FA5}">
                      <a16:colId xmlns:a16="http://schemas.microsoft.com/office/drawing/2014/main" val="4035637923"/>
                    </a:ext>
                  </a:extLst>
                </a:gridCol>
                <a:gridCol w="411480">
                  <a:extLst>
                    <a:ext uri="{9D8B030D-6E8A-4147-A177-3AD203B41FA5}">
                      <a16:colId xmlns:a16="http://schemas.microsoft.com/office/drawing/2014/main" val="3841089436"/>
                    </a:ext>
                  </a:extLst>
                </a:gridCol>
                <a:gridCol w="411480">
                  <a:extLst>
                    <a:ext uri="{9D8B030D-6E8A-4147-A177-3AD203B41FA5}">
                      <a16:colId xmlns:a16="http://schemas.microsoft.com/office/drawing/2014/main" val="587743963"/>
                    </a:ext>
                  </a:extLst>
                </a:gridCol>
                <a:gridCol w="411480">
                  <a:extLst>
                    <a:ext uri="{9D8B030D-6E8A-4147-A177-3AD203B41FA5}">
                      <a16:colId xmlns:a16="http://schemas.microsoft.com/office/drawing/2014/main" val="1249909955"/>
                    </a:ext>
                  </a:extLst>
                </a:gridCol>
                <a:gridCol w="411480">
                  <a:extLst>
                    <a:ext uri="{9D8B030D-6E8A-4147-A177-3AD203B41FA5}">
                      <a16:colId xmlns:a16="http://schemas.microsoft.com/office/drawing/2014/main" val="1622273835"/>
                    </a:ext>
                  </a:extLst>
                </a:gridCol>
                <a:gridCol w="411480">
                  <a:extLst>
                    <a:ext uri="{9D8B030D-6E8A-4147-A177-3AD203B41FA5}">
                      <a16:colId xmlns:a16="http://schemas.microsoft.com/office/drawing/2014/main" val="2523167115"/>
                    </a:ext>
                  </a:extLst>
                </a:gridCol>
                <a:gridCol w="411480">
                  <a:extLst>
                    <a:ext uri="{9D8B030D-6E8A-4147-A177-3AD203B41FA5}">
                      <a16:colId xmlns:a16="http://schemas.microsoft.com/office/drawing/2014/main" val="305907009"/>
                    </a:ext>
                  </a:extLst>
                </a:gridCol>
                <a:gridCol w="411480">
                  <a:extLst>
                    <a:ext uri="{9D8B030D-6E8A-4147-A177-3AD203B41FA5}">
                      <a16:colId xmlns:a16="http://schemas.microsoft.com/office/drawing/2014/main" val="2121902726"/>
                    </a:ext>
                  </a:extLst>
                </a:gridCol>
                <a:gridCol w="411480">
                  <a:extLst>
                    <a:ext uri="{9D8B030D-6E8A-4147-A177-3AD203B41FA5}">
                      <a16:colId xmlns:a16="http://schemas.microsoft.com/office/drawing/2014/main" val="51783808"/>
                    </a:ext>
                  </a:extLst>
                </a:gridCol>
                <a:gridCol w="411480">
                  <a:extLst>
                    <a:ext uri="{9D8B030D-6E8A-4147-A177-3AD203B41FA5}">
                      <a16:colId xmlns:a16="http://schemas.microsoft.com/office/drawing/2014/main" val="693756098"/>
                    </a:ext>
                  </a:extLst>
                </a:gridCol>
                <a:gridCol w="411480">
                  <a:extLst>
                    <a:ext uri="{9D8B030D-6E8A-4147-A177-3AD203B41FA5}">
                      <a16:colId xmlns:a16="http://schemas.microsoft.com/office/drawing/2014/main" val="26375441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3861961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07/21/2026 07:09:40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07/21/2026 07:09:40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#S1000RR, #M1000R, #S1000R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309.95935</a:t>
                      </a:r>
                    </a:p>
                  </a:txBody>
                  <a:tcPr/>
                </a:tc>
                <a:extLst>
                  <a:ext uri="{0D108BD9-81ED-4DB2-BD59-A6C34878D82A}">
                    <a16:rowId xmlns:a16="http://schemas.microsoft.com/office/drawing/2014/main" val="835870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07/19/2026 11:22:37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07/19/2026 11:22:37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119.76441666667</a:t>
                      </a:r>
                    </a:p>
                  </a:txBody>
                  <a:tcPr/>
                </a:tc>
                <a:extLst>
                  <a:ext uri="{0D108BD9-81ED-4DB2-BD59-A6C34878D82A}">
                    <a16:rowId xmlns:a16="http://schemas.microsoft.com/office/drawing/2014/main" val="4129127760"/>
                  </a:ext>
                </a:extLst>
              </a:tr>
            </a:tbl>
          </a:graphicData>
        </a:graphic>
      </p:graphicFrame>
      <p:sp>
        <p:nvSpPr>
          <p:cNvPr id="4" name="Text Placeholder 3">
            <a:extLst>
              <a:ext uri="{FF2B5EF4-FFF2-40B4-BE49-F238E27FC236}">
                <a16:creationId xmlns:a16="http://schemas.microsoft.com/office/drawing/2014/main" id="{02EC50E7-BFE9-492B-9DA5-EB60BAD39D40}"/>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412622718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0E70B-2B9E-4815-94C7-7052C9CD4C32}"/>
              </a:ext>
            </a:extLst>
          </p:cNvPr>
          <p:cNvSpPr>
            <a:spLocks noGrp="1"/>
          </p:cNvSpPr>
          <p:nvPr>
            <p:ph type="title"/>
          </p:nvPr>
        </p:nvSpPr>
        <p:spPr/>
        <p:txBody>
          <a:bodyPr/>
          <a:lstStyle/>
          <a:p>
            <a:r>
              <a:rPr lang="en-US"/>
              <a:t>Instagram  Reels | All profiles - 6 of 9</a:t>
            </a:r>
          </a:p>
        </p:txBody>
      </p:sp>
      <p:graphicFrame>
        <p:nvGraphicFramePr>
          <p:cNvPr id="5" name="Table Placeholder 4">
            <a:extLst>
              <a:ext uri="{FF2B5EF4-FFF2-40B4-BE49-F238E27FC236}">
                <a16:creationId xmlns:a16="http://schemas.microsoft.com/office/drawing/2014/main" id="{CB8F4DE1-D8DF-4942-99E8-E2B4FABF8C94}"/>
              </a:ext>
            </a:extLst>
          </p:cNvPr>
          <p:cNvGraphicFramePr>
            <a:graphicFrameLocks noGrp="1"/>
          </p:cNvGraphicFramePr>
          <p:nvPr>
            <p:ph type="tbl" sz="quarter" idx="13"/>
            <p:extLst>
              <p:ext uri="{D42A27DB-BD31-4B8C-83A1-F6EECF244321}">
                <p14:modId xmlns:p14="http://schemas.microsoft.com/office/powerpoint/2010/main" val="24728404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913214521"/>
                    </a:ext>
                  </a:extLst>
                </a:gridCol>
                <a:gridCol w="658368">
                  <a:extLst>
                    <a:ext uri="{9D8B030D-6E8A-4147-A177-3AD203B41FA5}">
                      <a16:colId xmlns:a16="http://schemas.microsoft.com/office/drawing/2014/main" val="2439796018"/>
                    </a:ext>
                  </a:extLst>
                </a:gridCol>
                <a:gridCol w="411480">
                  <a:extLst>
                    <a:ext uri="{9D8B030D-6E8A-4147-A177-3AD203B41FA5}">
                      <a16:colId xmlns:a16="http://schemas.microsoft.com/office/drawing/2014/main" val="4201775485"/>
                    </a:ext>
                  </a:extLst>
                </a:gridCol>
                <a:gridCol w="411480">
                  <a:extLst>
                    <a:ext uri="{9D8B030D-6E8A-4147-A177-3AD203B41FA5}">
                      <a16:colId xmlns:a16="http://schemas.microsoft.com/office/drawing/2014/main" val="371850486"/>
                    </a:ext>
                  </a:extLst>
                </a:gridCol>
                <a:gridCol w="411480">
                  <a:extLst>
                    <a:ext uri="{9D8B030D-6E8A-4147-A177-3AD203B41FA5}">
                      <a16:colId xmlns:a16="http://schemas.microsoft.com/office/drawing/2014/main" val="2939594335"/>
                    </a:ext>
                  </a:extLst>
                </a:gridCol>
                <a:gridCol w="411480">
                  <a:extLst>
                    <a:ext uri="{9D8B030D-6E8A-4147-A177-3AD203B41FA5}">
                      <a16:colId xmlns:a16="http://schemas.microsoft.com/office/drawing/2014/main" val="1220108046"/>
                    </a:ext>
                  </a:extLst>
                </a:gridCol>
                <a:gridCol w="411480">
                  <a:extLst>
                    <a:ext uri="{9D8B030D-6E8A-4147-A177-3AD203B41FA5}">
                      <a16:colId xmlns:a16="http://schemas.microsoft.com/office/drawing/2014/main" val="4043004034"/>
                    </a:ext>
                  </a:extLst>
                </a:gridCol>
                <a:gridCol w="411480">
                  <a:extLst>
                    <a:ext uri="{9D8B030D-6E8A-4147-A177-3AD203B41FA5}">
                      <a16:colId xmlns:a16="http://schemas.microsoft.com/office/drawing/2014/main" val="1766920796"/>
                    </a:ext>
                  </a:extLst>
                </a:gridCol>
                <a:gridCol w="411480">
                  <a:extLst>
                    <a:ext uri="{9D8B030D-6E8A-4147-A177-3AD203B41FA5}">
                      <a16:colId xmlns:a16="http://schemas.microsoft.com/office/drawing/2014/main" val="748504189"/>
                    </a:ext>
                  </a:extLst>
                </a:gridCol>
                <a:gridCol w="411480">
                  <a:extLst>
                    <a:ext uri="{9D8B030D-6E8A-4147-A177-3AD203B41FA5}">
                      <a16:colId xmlns:a16="http://schemas.microsoft.com/office/drawing/2014/main" val="156171721"/>
                    </a:ext>
                  </a:extLst>
                </a:gridCol>
                <a:gridCol w="411480">
                  <a:extLst>
                    <a:ext uri="{9D8B030D-6E8A-4147-A177-3AD203B41FA5}">
                      <a16:colId xmlns:a16="http://schemas.microsoft.com/office/drawing/2014/main" val="1977608819"/>
                    </a:ext>
                  </a:extLst>
                </a:gridCol>
                <a:gridCol w="411480">
                  <a:extLst>
                    <a:ext uri="{9D8B030D-6E8A-4147-A177-3AD203B41FA5}">
                      <a16:colId xmlns:a16="http://schemas.microsoft.com/office/drawing/2014/main" val="2390502813"/>
                    </a:ext>
                  </a:extLst>
                </a:gridCol>
                <a:gridCol w="411480">
                  <a:extLst>
                    <a:ext uri="{9D8B030D-6E8A-4147-A177-3AD203B41FA5}">
                      <a16:colId xmlns:a16="http://schemas.microsoft.com/office/drawing/2014/main" val="4224338377"/>
                    </a:ext>
                  </a:extLst>
                </a:gridCol>
                <a:gridCol w="411480">
                  <a:extLst>
                    <a:ext uri="{9D8B030D-6E8A-4147-A177-3AD203B41FA5}">
                      <a16:colId xmlns:a16="http://schemas.microsoft.com/office/drawing/2014/main" val="254373974"/>
                    </a:ext>
                  </a:extLst>
                </a:gridCol>
                <a:gridCol w="411480">
                  <a:extLst>
                    <a:ext uri="{9D8B030D-6E8A-4147-A177-3AD203B41FA5}">
                      <a16:colId xmlns:a16="http://schemas.microsoft.com/office/drawing/2014/main" val="3250678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6733869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07/17/2026 10:50:42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07/17/2026 10:50:42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102.42293333333</a:t>
                      </a:r>
                    </a:p>
                  </a:txBody>
                  <a:tcPr/>
                </a:tc>
                <a:extLst>
                  <a:ext uri="{0D108BD9-81ED-4DB2-BD59-A6C34878D82A}">
                    <a16:rowId xmlns:a16="http://schemas.microsoft.com/office/drawing/2014/main" val="3156879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07/14/2026 17:27:27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07/14/2026 17:27:27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122.89515</a:t>
                      </a:r>
                    </a:p>
                  </a:txBody>
                  <a:tcPr/>
                </a:tc>
                <a:extLst>
                  <a:ext uri="{0D108BD9-81ED-4DB2-BD59-A6C34878D82A}">
                    <a16:rowId xmlns:a16="http://schemas.microsoft.com/office/drawing/2014/main" val="3058281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07/11/2026 11:28:43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07/11/2026 11:28:43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483.17528333333</a:t>
                      </a:r>
                    </a:p>
                  </a:txBody>
                  <a:tcPr/>
                </a:tc>
                <a:extLst>
                  <a:ext uri="{0D108BD9-81ED-4DB2-BD59-A6C34878D82A}">
                    <a16:rowId xmlns:a16="http://schemas.microsoft.com/office/drawing/2014/main" val="1331040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07/10/2026 07:10:17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07/10/2026 07:10:17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83.330333333333</a:t>
                      </a:r>
                    </a:p>
                  </a:txBody>
                  <a:tcPr/>
                </a:tc>
                <a:extLst>
                  <a:ext uri="{0D108BD9-81ED-4DB2-BD59-A6C34878D82A}">
                    <a16:rowId xmlns:a16="http://schemas.microsoft.com/office/drawing/2014/main" val="3630110609"/>
                  </a:ext>
                </a:extLst>
              </a:tr>
            </a:tbl>
          </a:graphicData>
        </a:graphic>
      </p:graphicFrame>
      <p:sp>
        <p:nvSpPr>
          <p:cNvPr id="4" name="Text Placeholder 3">
            <a:extLst>
              <a:ext uri="{FF2B5EF4-FFF2-40B4-BE49-F238E27FC236}">
                <a16:creationId xmlns:a16="http://schemas.microsoft.com/office/drawing/2014/main" id="{A10875CB-BBDE-4F89-81B2-FF59B95A5E67}"/>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96461756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A9ABE-D549-4624-BEA4-56AA6048C7F5}"/>
              </a:ext>
            </a:extLst>
          </p:cNvPr>
          <p:cNvSpPr>
            <a:spLocks noGrp="1"/>
          </p:cNvSpPr>
          <p:nvPr>
            <p:ph type="title"/>
          </p:nvPr>
        </p:nvSpPr>
        <p:spPr/>
        <p:txBody>
          <a:bodyPr/>
          <a:lstStyle/>
          <a:p>
            <a:r>
              <a:rPr lang="en-US"/>
              <a:t>Instagram  Reels | All profiles - 7 of 9</a:t>
            </a:r>
          </a:p>
        </p:txBody>
      </p:sp>
      <p:graphicFrame>
        <p:nvGraphicFramePr>
          <p:cNvPr id="5" name="Table Placeholder 4">
            <a:extLst>
              <a:ext uri="{FF2B5EF4-FFF2-40B4-BE49-F238E27FC236}">
                <a16:creationId xmlns:a16="http://schemas.microsoft.com/office/drawing/2014/main" id="{93BDE488-3B63-4287-BB29-8F998480492A}"/>
              </a:ext>
            </a:extLst>
          </p:cNvPr>
          <p:cNvGraphicFramePr>
            <a:graphicFrameLocks noGrp="1"/>
          </p:cNvGraphicFramePr>
          <p:nvPr>
            <p:ph type="tbl" sz="quarter" idx="13"/>
            <p:extLst>
              <p:ext uri="{D42A27DB-BD31-4B8C-83A1-F6EECF244321}">
                <p14:modId xmlns:p14="http://schemas.microsoft.com/office/powerpoint/2010/main" val="33745599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365548554"/>
                    </a:ext>
                  </a:extLst>
                </a:gridCol>
                <a:gridCol w="658368">
                  <a:extLst>
                    <a:ext uri="{9D8B030D-6E8A-4147-A177-3AD203B41FA5}">
                      <a16:colId xmlns:a16="http://schemas.microsoft.com/office/drawing/2014/main" val="2986264842"/>
                    </a:ext>
                  </a:extLst>
                </a:gridCol>
                <a:gridCol w="411480">
                  <a:extLst>
                    <a:ext uri="{9D8B030D-6E8A-4147-A177-3AD203B41FA5}">
                      <a16:colId xmlns:a16="http://schemas.microsoft.com/office/drawing/2014/main" val="4194109811"/>
                    </a:ext>
                  </a:extLst>
                </a:gridCol>
                <a:gridCol w="411480">
                  <a:extLst>
                    <a:ext uri="{9D8B030D-6E8A-4147-A177-3AD203B41FA5}">
                      <a16:colId xmlns:a16="http://schemas.microsoft.com/office/drawing/2014/main" val="1302118448"/>
                    </a:ext>
                  </a:extLst>
                </a:gridCol>
                <a:gridCol w="411480">
                  <a:extLst>
                    <a:ext uri="{9D8B030D-6E8A-4147-A177-3AD203B41FA5}">
                      <a16:colId xmlns:a16="http://schemas.microsoft.com/office/drawing/2014/main" val="1248943462"/>
                    </a:ext>
                  </a:extLst>
                </a:gridCol>
                <a:gridCol w="411480">
                  <a:extLst>
                    <a:ext uri="{9D8B030D-6E8A-4147-A177-3AD203B41FA5}">
                      <a16:colId xmlns:a16="http://schemas.microsoft.com/office/drawing/2014/main" val="2772157772"/>
                    </a:ext>
                  </a:extLst>
                </a:gridCol>
                <a:gridCol w="411480">
                  <a:extLst>
                    <a:ext uri="{9D8B030D-6E8A-4147-A177-3AD203B41FA5}">
                      <a16:colId xmlns:a16="http://schemas.microsoft.com/office/drawing/2014/main" val="1462255175"/>
                    </a:ext>
                  </a:extLst>
                </a:gridCol>
                <a:gridCol w="411480">
                  <a:extLst>
                    <a:ext uri="{9D8B030D-6E8A-4147-A177-3AD203B41FA5}">
                      <a16:colId xmlns:a16="http://schemas.microsoft.com/office/drawing/2014/main" val="4204210138"/>
                    </a:ext>
                  </a:extLst>
                </a:gridCol>
                <a:gridCol w="411480">
                  <a:extLst>
                    <a:ext uri="{9D8B030D-6E8A-4147-A177-3AD203B41FA5}">
                      <a16:colId xmlns:a16="http://schemas.microsoft.com/office/drawing/2014/main" val="3556261925"/>
                    </a:ext>
                  </a:extLst>
                </a:gridCol>
                <a:gridCol w="411480">
                  <a:extLst>
                    <a:ext uri="{9D8B030D-6E8A-4147-A177-3AD203B41FA5}">
                      <a16:colId xmlns:a16="http://schemas.microsoft.com/office/drawing/2014/main" val="3845289837"/>
                    </a:ext>
                  </a:extLst>
                </a:gridCol>
                <a:gridCol w="411480">
                  <a:extLst>
                    <a:ext uri="{9D8B030D-6E8A-4147-A177-3AD203B41FA5}">
                      <a16:colId xmlns:a16="http://schemas.microsoft.com/office/drawing/2014/main" val="424411417"/>
                    </a:ext>
                  </a:extLst>
                </a:gridCol>
                <a:gridCol w="411480">
                  <a:extLst>
                    <a:ext uri="{9D8B030D-6E8A-4147-A177-3AD203B41FA5}">
                      <a16:colId xmlns:a16="http://schemas.microsoft.com/office/drawing/2014/main" val="461861384"/>
                    </a:ext>
                  </a:extLst>
                </a:gridCol>
                <a:gridCol w="411480">
                  <a:extLst>
                    <a:ext uri="{9D8B030D-6E8A-4147-A177-3AD203B41FA5}">
                      <a16:colId xmlns:a16="http://schemas.microsoft.com/office/drawing/2014/main" val="1240328441"/>
                    </a:ext>
                  </a:extLst>
                </a:gridCol>
                <a:gridCol w="411480">
                  <a:extLst>
                    <a:ext uri="{9D8B030D-6E8A-4147-A177-3AD203B41FA5}">
                      <a16:colId xmlns:a16="http://schemas.microsoft.com/office/drawing/2014/main" val="975380420"/>
                    </a:ext>
                  </a:extLst>
                </a:gridCol>
                <a:gridCol w="411480">
                  <a:extLst>
                    <a:ext uri="{9D8B030D-6E8A-4147-A177-3AD203B41FA5}">
                      <a16:colId xmlns:a16="http://schemas.microsoft.com/office/drawing/2014/main" val="2986152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721633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07/06/2026 15:38:16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07/06/2026 15:38:16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#M1000XR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212.31551666667</a:t>
                      </a:r>
                    </a:p>
                  </a:txBody>
                  <a:tcPr/>
                </a:tc>
                <a:extLst>
                  <a:ext uri="{0D108BD9-81ED-4DB2-BD59-A6C34878D82A}">
                    <a16:rowId xmlns:a16="http://schemas.microsoft.com/office/drawing/2014/main" val="3629487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07/05/2026 07:48:47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07/05/2026 07:48:47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188.42436666667</a:t>
                      </a:r>
                    </a:p>
                  </a:txBody>
                  <a:tcPr/>
                </a:tc>
                <a:extLst>
                  <a:ext uri="{0D108BD9-81ED-4DB2-BD59-A6C34878D82A}">
                    <a16:rowId xmlns:a16="http://schemas.microsoft.com/office/drawing/2014/main" val="3891573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07/05/2026 06:58:49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07/05/2026 06:58:49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#S1000R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82.354316666667</a:t>
                      </a:r>
                    </a:p>
                  </a:txBody>
                  <a:tcPr/>
                </a:tc>
                <a:extLst>
                  <a:ext uri="{0D108BD9-81ED-4DB2-BD59-A6C34878D82A}">
                    <a16:rowId xmlns:a16="http://schemas.microsoft.com/office/drawing/2014/main" val="4275270488"/>
                  </a:ext>
                </a:extLst>
              </a:tr>
            </a:tbl>
          </a:graphicData>
        </a:graphic>
      </p:graphicFrame>
      <p:sp>
        <p:nvSpPr>
          <p:cNvPr id="4" name="Text Placeholder 3">
            <a:extLst>
              <a:ext uri="{FF2B5EF4-FFF2-40B4-BE49-F238E27FC236}">
                <a16:creationId xmlns:a16="http://schemas.microsoft.com/office/drawing/2014/main" id="{CBA62A79-9396-4435-A779-2839CD220679}"/>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034271129"/>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CF4A2-B582-4C75-8428-D30EA0620DC2}"/>
              </a:ext>
            </a:extLst>
          </p:cNvPr>
          <p:cNvSpPr>
            <a:spLocks noGrp="1"/>
          </p:cNvSpPr>
          <p:nvPr>
            <p:ph type="title"/>
          </p:nvPr>
        </p:nvSpPr>
        <p:spPr/>
        <p:txBody>
          <a:bodyPr/>
          <a:lstStyle/>
          <a:p>
            <a:r>
              <a:rPr lang="en-US"/>
              <a:t>Instagram  Reels | All profiles - 8 of 9</a:t>
            </a:r>
          </a:p>
        </p:txBody>
      </p:sp>
      <p:graphicFrame>
        <p:nvGraphicFramePr>
          <p:cNvPr id="5" name="Table Placeholder 4">
            <a:extLst>
              <a:ext uri="{FF2B5EF4-FFF2-40B4-BE49-F238E27FC236}">
                <a16:creationId xmlns:a16="http://schemas.microsoft.com/office/drawing/2014/main" id="{22EDF980-5952-4C48-8D61-28B205B616F5}"/>
              </a:ext>
            </a:extLst>
          </p:cNvPr>
          <p:cNvGraphicFramePr>
            <a:graphicFrameLocks noGrp="1"/>
          </p:cNvGraphicFramePr>
          <p:nvPr>
            <p:ph type="tbl" sz="quarter" idx="13"/>
            <p:extLst>
              <p:ext uri="{D42A27DB-BD31-4B8C-83A1-F6EECF244321}">
                <p14:modId xmlns:p14="http://schemas.microsoft.com/office/powerpoint/2010/main" val="2739193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2807476935"/>
                    </a:ext>
                  </a:extLst>
                </a:gridCol>
                <a:gridCol w="658368">
                  <a:extLst>
                    <a:ext uri="{9D8B030D-6E8A-4147-A177-3AD203B41FA5}">
                      <a16:colId xmlns:a16="http://schemas.microsoft.com/office/drawing/2014/main" val="3384943008"/>
                    </a:ext>
                  </a:extLst>
                </a:gridCol>
                <a:gridCol w="411480">
                  <a:extLst>
                    <a:ext uri="{9D8B030D-6E8A-4147-A177-3AD203B41FA5}">
                      <a16:colId xmlns:a16="http://schemas.microsoft.com/office/drawing/2014/main" val="3365395743"/>
                    </a:ext>
                  </a:extLst>
                </a:gridCol>
                <a:gridCol w="411480">
                  <a:extLst>
                    <a:ext uri="{9D8B030D-6E8A-4147-A177-3AD203B41FA5}">
                      <a16:colId xmlns:a16="http://schemas.microsoft.com/office/drawing/2014/main" val="3310573643"/>
                    </a:ext>
                  </a:extLst>
                </a:gridCol>
                <a:gridCol w="411480">
                  <a:extLst>
                    <a:ext uri="{9D8B030D-6E8A-4147-A177-3AD203B41FA5}">
                      <a16:colId xmlns:a16="http://schemas.microsoft.com/office/drawing/2014/main" val="340263209"/>
                    </a:ext>
                  </a:extLst>
                </a:gridCol>
                <a:gridCol w="411480">
                  <a:extLst>
                    <a:ext uri="{9D8B030D-6E8A-4147-A177-3AD203B41FA5}">
                      <a16:colId xmlns:a16="http://schemas.microsoft.com/office/drawing/2014/main" val="159692810"/>
                    </a:ext>
                  </a:extLst>
                </a:gridCol>
                <a:gridCol w="411480">
                  <a:extLst>
                    <a:ext uri="{9D8B030D-6E8A-4147-A177-3AD203B41FA5}">
                      <a16:colId xmlns:a16="http://schemas.microsoft.com/office/drawing/2014/main" val="2808346636"/>
                    </a:ext>
                  </a:extLst>
                </a:gridCol>
                <a:gridCol w="411480">
                  <a:extLst>
                    <a:ext uri="{9D8B030D-6E8A-4147-A177-3AD203B41FA5}">
                      <a16:colId xmlns:a16="http://schemas.microsoft.com/office/drawing/2014/main" val="2964534426"/>
                    </a:ext>
                  </a:extLst>
                </a:gridCol>
                <a:gridCol w="411480">
                  <a:extLst>
                    <a:ext uri="{9D8B030D-6E8A-4147-A177-3AD203B41FA5}">
                      <a16:colId xmlns:a16="http://schemas.microsoft.com/office/drawing/2014/main" val="1536736177"/>
                    </a:ext>
                  </a:extLst>
                </a:gridCol>
                <a:gridCol w="411480">
                  <a:extLst>
                    <a:ext uri="{9D8B030D-6E8A-4147-A177-3AD203B41FA5}">
                      <a16:colId xmlns:a16="http://schemas.microsoft.com/office/drawing/2014/main" val="2190168376"/>
                    </a:ext>
                  </a:extLst>
                </a:gridCol>
                <a:gridCol w="411480">
                  <a:extLst>
                    <a:ext uri="{9D8B030D-6E8A-4147-A177-3AD203B41FA5}">
                      <a16:colId xmlns:a16="http://schemas.microsoft.com/office/drawing/2014/main" val="1727819157"/>
                    </a:ext>
                  </a:extLst>
                </a:gridCol>
                <a:gridCol w="411480">
                  <a:extLst>
                    <a:ext uri="{9D8B030D-6E8A-4147-A177-3AD203B41FA5}">
                      <a16:colId xmlns:a16="http://schemas.microsoft.com/office/drawing/2014/main" val="1996218286"/>
                    </a:ext>
                  </a:extLst>
                </a:gridCol>
                <a:gridCol w="411480">
                  <a:extLst>
                    <a:ext uri="{9D8B030D-6E8A-4147-A177-3AD203B41FA5}">
                      <a16:colId xmlns:a16="http://schemas.microsoft.com/office/drawing/2014/main" val="4139260216"/>
                    </a:ext>
                  </a:extLst>
                </a:gridCol>
                <a:gridCol w="411480">
                  <a:extLst>
                    <a:ext uri="{9D8B030D-6E8A-4147-A177-3AD203B41FA5}">
                      <a16:colId xmlns:a16="http://schemas.microsoft.com/office/drawing/2014/main" val="1127937249"/>
                    </a:ext>
                  </a:extLst>
                </a:gridCol>
                <a:gridCol w="411480">
                  <a:extLst>
                    <a:ext uri="{9D8B030D-6E8A-4147-A177-3AD203B41FA5}">
                      <a16:colId xmlns:a16="http://schemas.microsoft.com/office/drawing/2014/main" val="2929997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17194088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07/04/2026 21:01:26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07/04/2026 21:01:26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300.48323333333</a:t>
                      </a:r>
                    </a:p>
                  </a:txBody>
                  <a:tcPr/>
                </a:tc>
                <a:extLst>
                  <a:ext uri="{0D108BD9-81ED-4DB2-BD59-A6C34878D82A}">
                    <a16:rowId xmlns:a16="http://schemas.microsoft.com/office/drawing/2014/main" val="1680496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06/30/2026 06:41:40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06/30/2026 06:41:40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239.70188333333</a:t>
                      </a:r>
                    </a:p>
                  </a:txBody>
                  <a:tcPr/>
                </a:tc>
                <a:extLst>
                  <a:ext uri="{0D108BD9-81ED-4DB2-BD59-A6C34878D82A}">
                    <a16:rowId xmlns:a16="http://schemas.microsoft.com/office/drawing/2014/main" val="41017515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06/29/2026 16:21:15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06/29/2026 16:21:15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50.739816666667</a:t>
                      </a:r>
                    </a:p>
                  </a:txBody>
                  <a:tcPr/>
                </a:tc>
                <a:extLst>
                  <a:ext uri="{0D108BD9-81ED-4DB2-BD59-A6C34878D82A}">
                    <a16:rowId xmlns:a16="http://schemas.microsoft.com/office/drawing/2014/main" val="2541814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06/25/2026 07:08:19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06/25/2026 07:08:19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73.2004</a:t>
                      </a:r>
                    </a:p>
                  </a:txBody>
                  <a:tcPr/>
                </a:tc>
                <a:extLst>
                  <a:ext uri="{0D108BD9-81ED-4DB2-BD59-A6C34878D82A}">
                    <a16:rowId xmlns:a16="http://schemas.microsoft.com/office/drawing/2014/main" val="622864195"/>
                  </a:ext>
                </a:extLst>
              </a:tr>
            </a:tbl>
          </a:graphicData>
        </a:graphic>
      </p:graphicFrame>
      <p:sp>
        <p:nvSpPr>
          <p:cNvPr id="4" name="Text Placeholder 3">
            <a:extLst>
              <a:ext uri="{FF2B5EF4-FFF2-40B4-BE49-F238E27FC236}">
                <a16:creationId xmlns:a16="http://schemas.microsoft.com/office/drawing/2014/main" id="{B4014FE0-1752-4A43-B03E-C7E1F6C591BC}"/>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411809144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60ADB0-5CDA-44BC-989F-3BD33AEC1D5C}"/>
              </a:ext>
            </a:extLst>
          </p:cNvPr>
          <p:cNvSpPr>
            <a:spLocks noGrp="1"/>
          </p:cNvSpPr>
          <p:nvPr>
            <p:ph type="title"/>
          </p:nvPr>
        </p:nvSpPr>
        <p:spPr/>
        <p:txBody>
          <a:bodyPr/>
          <a:lstStyle/>
          <a:p>
            <a:r>
              <a:rPr lang="en-US"/>
              <a:t>Instagram  Reels | All profiles - 9 of 9</a:t>
            </a:r>
          </a:p>
        </p:txBody>
      </p:sp>
      <p:graphicFrame>
        <p:nvGraphicFramePr>
          <p:cNvPr id="5" name="Table Placeholder 4">
            <a:extLst>
              <a:ext uri="{FF2B5EF4-FFF2-40B4-BE49-F238E27FC236}">
                <a16:creationId xmlns:a16="http://schemas.microsoft.com/office/drawing/2014/main" id="{E1CCAE40-AB82-4EDB-A741-E5320313B7E1}"/>
              </a:ext>
            </a:extLst>
          </p:cNvPr>
          <p:cNvGraphicFramePr>
            <a:graphicFrameLocks noGrp="1"/>
          </p:cNvGraphicFramePr>
          <p:nvPr>
            <p:ph type="tbl" sz="quarter" idx="13"/>
            <p:extLst>
              <p:ext uri="{D42A27DB-BD31-4B8C-83A1-F6EECF244321}">
                <p14:modId xmlns:p14="http://schemas.microsoft.com/office/powerpoint/2010/main" val="2556715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99032">
                  <a:extLst>
                    <a:ext uri="{9D8B030D-6E8A-4147-A177-3AD203B41FA5}">
                      <a16:colId xmlns:a16="http://schemas.microsoft.com/office/drawing/2014/main" val="3296793152"/>
                    </a:ext>
                  </a:extLst>
                </a:gridCol>
                <a:gridCol w="658368">
                  <a:extLst>
                    <a:ext uri="{9D8B030D-6E8A-4147-A177-3AD203B41FA5}">
                      <a16:colId xmlns:a16="http://schemas.microsoft.com/office/drawing/2014/main" val="4164446127"/>
                    </a:ext>
                  </a:extLst>
                </a:gridCol>
                <a:gridCol w="411480">
                  <a:extLst>
                    <a:ext uri="{9D8B030D-6E8A-4147-A177-3AD203B41FA5}">
                      <a16:colId xmlns:a16="http://schemas.microsoft.com/office/drawing/2014/main" val="4055545045"/>
                    </a:ext>
                  </a:extLst>
                </a:gridCol>
                <a:gridCol w="411480">
                  <a:extLst>
                    <a:ext uri="{9D8B030D-6E8A-4147-A177-3AD203B41FA5}">
                      <a16:colId xmlns:a16="http://schemas.microsoft.com/office/drawing/2014/main" val="3701619089"/>
                    </a:ext>
                  </a:extLst>
                </a:gridCol>
                <a:gridCol w="411480">
                  <a:extLst>
                    <a:ext uri="{9D8B030D-6E8A-4147-A177-3AD203B41FA5}">
                      <a16:colId xmlns:a16="http://schemas.microsoft.com/office/drawing/2014/main" val="3836734085"/>
                    </a:ext>
                  </a:extLst>
                </a:gridCol>
                <a:gridCol w="411480">
                  <a:extLst>
                    <a:ext uri="{9D8B030D-6E8A-4147-A177-3AD203B41FA5}">
                      <a16:colId xmlns:a16="http://schemas.microsoft.com/office/drawing/2014/main" val="4050814050"/>
                    </a:ext>
                  </a:extLst>
                </a:gridCol>
                <a:gridCol w="411480">
                  <a:extLst>
                    <a:ext uri="{9D8B030D-6E8A-4147-A177-3AD203B41FA5}">
                      <a16:colId xmlns:a16="http://schemas.microsoft.com/office/drawing/2014/main" val="424659403"/>
                    </a:ext>
                  </a:extLst>
                </a:gridCol>
                <a:gridCol w="411480">
                  <a:extLst>
                    <a:ext uri="{9D8B030D-6E8A-4147-A177-3AD203B41FA5}">
                      <a16:colId xmlns:a16="http://schemas.microsoft.com/office/drawing/2014/main" val="2823395214"/>
                    </a:ext>
                  </a:extLst>
                </a:gridCol>
                <a:gridCol w="411480">
                  <a:extLst>
                    <a:ext uri="{9D8B030D-6E8A-4147-A177-3AD203B41FA5}">
                      <a16:colId xmlns:a16="http://schemas.microsoft.com/office/drawing/2014/main" val="825790740"/>
                    </a:ext>
                  </a:extLst>
                </a:gridCol>
                <a:gridCol w="411480">
                  <a:extLst>
                    <a:ext uri="{9D8B030D-6E8A-4147-A177-3AD203B41FA5}">
                      <a16:colId xmlns:a16="http://schemas.microsoft.com/office/drawing/2014/main" val="1230649857"/>
                    </a:ext>
                  </a:extLst>
                </a:gridCol>
                <a:gridCol w="411480">
                  <a:extLst>
                    <a:ext uri="{9D8B030D-6E8A-4147-A177-3AD203B41FA5}">
                      <a16:colId xmlns:a16="http://schemas.microsoft.com/office/drawing/2014/main" val="3824644614"/>
                    </a:ext>
                  </a:extLst>
                </a:gridCol>
                <a:gridCol w="411480">
                  <a:extLst>
                    <a:ext uri="{9D8B030D-6E8A-4147-A177-3AD203B41FA5}">
                      <a16:colId xmlns:a16="http://schemas.microsoft.com/office/drawing/2014/main" val="3782453956"/>
                    </a:ext>
                  </a:extLst>
                </a:gridCol>
                <a:gridCol w="411480">
                  <a:extLst>
                    <a:ext uri="{9D8B030D-6E8A-4147-A177-3AD203B41FA5}">
                      <a16:colId xmlns:a16="http://schemas.microsoft.com/office/drawing/2014/main" val="44804842"/>
                    </a:ext>
                  </a:extLst>
                </a:gridCol>
                <a:gridCol w="411480">
                  <a:extLst>
                    <a:ext uri="{9D8B030D-6E8A-4147-A177-3AD203B41FA5}">
                      <a16:colId xmlns:a16="http://schemas.microsoft.com/office/drawing/2014/main" val="364606822"/>
                    </a:ext>
                  </a:extLst>
                </a:gridCol>
                <a:gridCol w="411480">
                  <a:extLst>
                    <a:ext uri="{9D8B030D-6E8A-4147-A177-3AD203B41FA5}">
                      <a16:colId xmlns:a16="http://schemas.microsoft.com/office/drawing/2014/main" val="38026031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Initial 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Replays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Avg. Watch Time (sec)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Watch Time (min)</a:t>
                      </a:r>
                    </a:p>
                  </a:txBody>
                  <a:tcPr/>
                </a:tc>
                <a:extLst>
                  <a:ext uri="{0D108BD9-81ED-4DB2-BD59-A6C34878D82A}">
                    <a16:rowId xmlns:a16="http://schemas.microsoft.com/office/drawing/2014/main" val="34031065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06/22/2026 15:54:05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06/22/2026 15:54:05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#BMWCE02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33.987466666667</a:t>
                      </a:r>
                    </a:p>
                  </a:txBody>
                  <a:tcPr/>
                </a:tc>
                <a:extLst>
                  <a:ext uri="{0D108BD9-81ED-4DB2-BD59-A6C34878D82A}">
                    <a16:rowId xmlns:a16="http://schemas.microsoft.com/office/drawing/2014/main" val="1116343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06/22/2026 11:34:45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06/22/2026 11:34:45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208.02073333333</a:t>
                      </a:r>
                    </a:p>
                  </a:txBody>
                  <a:tcPr/>
                </a:tc>
                <a:extLst>
                  <a:ext uri="{0D108BD9-81ED-4DB2-BD59-A6C34878D82A}">
                    <a16:rowId xmlns:a16="http://schemas.microsoft.com/office/drawing/2014/main" val="2203497373"/>
                  </a:ext>
                </a:extLst>
              </a:tr>
            </a:tbl>
          </a:graphicData>
        </a:graphic>
      </p:graphicFrame>
      <p:sp>
        <p:nvSpPr>
          <p:cNvPr id="4" name="Text Placeholder 3">
            <a:extLst>
              <a:ext uri="{FF2B5EF4-FFF2-40B4-BE49-F238E27FC236}">
                <a16:creationId xmlns:a16="http://schemas.microsoft.com/office/drawing/2014/main" id="{F0054416-C8DE-4AB3-B070-C74D36D3D33F}"/>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661604412"/>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1E4DB0-708B-402B-A542-B59DAEED6721}"/>
              </a:ext>
            </a:extLst>
          </p:cNvPr>
          <p:cNvSpPr>
            <a:spLocks noGrp="1"/>
          </p:cNvSpPr>
          <p:nvPr>
            <p:ph type="title"/>
          </p:nvPr>
        </p:nvSpPr>
        <p:spPr/>
        <p:txBody>
          <a:bodyPr/>
          <a:lstStyle/>
          <a:p>
            <a:r>
              <a:rPr lang="en-US"/>
              <a:t>Instagram Stories Table | All profiles - 1 of 26</a:t>
            </a:r>
          </a:p>
        </p:txBody>
      </p:sp>
      <p:graphicFrame>
        <p:nvGraphicFramePr>
          <p:cNvPr id="5" name="Table Placeholder 4">
            <a:extLst>
              <a:ext uri="{FF2B5EF4-FFF2-40B4-BE49-F238E27FC236}">
                <a16:creationId xmlns:a16="http://schemas.microsoft.com/office/drawing/2014/main" id="{FD41CED4-79CD-4210-BE6D-14D03BCA6311}"/>
              </a:ext>
            </a:extLst>
          </p:cNvPr>
          <p:cNvGraphicFramePr>
            <a:graphicFrameLocks noGrp="1"/>
          </p:cNvGraphicFramePr>
          <p:nvPr>
            <p:ph type="tbl" sz="quarter" idx="13"/>
            <p:extLst>
              <p:ext uri="{D42A27DB-BD31-4B8C-83A1-F6EECF244321}">
                <p14:modId xmlns:p14="http://schemas.microsoft.com/office/powerpoint/2010/main" val="3029759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15844061"/>
                    </a:ext>
                  </a:extLst>
                </a:gridCol>
                <a:gridCol w="493776">
                  <a:extLst>
                    <a:ext uri="{9D8B030D-6E8A-4147-A177-3AD203B41FA5}">
                      <a16:colId xmlns:a16="http://schemas.microsoft.com/office/drawing/2014/main" val="1954780731"/>
                    </a:ext>
                  </a:extLst>
                </a:gridCol>
                <a:gridCol w="658368">
                  <a:extLst>
                    <a:ext uri="{9D8B030D-6E8A-4147-A177-3AD203B41FA5}">
                      <a16:colId xmlns:a16="http://schemas.microsoft.com/office/drawing/2014/main" val="3549835031"/>
                    </a:ext>
                  </a:extLst>
                </a:gridCol>
                <a:gridCol w="740664">
                  <a:extLst>
                    <a:ext uri="{9D8B030D-6E8A-4147-A177-3AD203B41FA5}">
                      <a16:colId xmlns:a16="http://schemas.microsoft.com/office/drawing/2014/main" val="2566336134"/>
                    </a:ext>
                  </a:extLst>
                </a:gridCol>
                <a:gridCol w="246888">
                  <a:extLst>
                    <a:ext uri="{9D8B030D-6E8A-4147-A177-3AD203B41FA5}">
                      <a16:colId xmlns:a16="http://schemas.microsoft.com/office/drawing/2014/main" val="1756791024"/>
                    </a:ext>
                  </a:extLst>
                </a:gridCol>
                <a:gridCol w="246888">
                  <a:extLst>
                    <a:ext uri="{9D8B030D-6E8A-4147-A177-3AD203B41FA5}">
                      <a16:colId xmlns:a16="http://schemas.microsoft.com/office/drawing/2014/main" val="2208433657"/>
                    </a:ext>
                  </a:extLst>
                </a:gridCol>
                <a:gridCol w="246888">
                  <a:extLst>
                    <a:ext uri="{9D8B030D-6E8A-4147-A177-3AD203B41FA5}">
                      <a16:colId xmlns:a16="http://schemas.microsoft.com/office/drawing/2014/main" val="3519115788"/>
                    </a:ext>
                  </a:extLst>
                </a:gridCol>
                <a:gridCol w="246888">
                  <a:extLst>
                    <a:ext uri="{9D8B030D-6E8A-4147-A177-3AD203B41FA5}">
                      <a16:colId xmlns:a16="http://schemas.microsoft.com/office/drawing/2014/main" val="167253603"/>
                    </a:ext>
                  </a:extLst>
                </a:gridCol>
                <a:gridCol w="246888">
                  <a:extLst>
                    <a:ext uri="{9D8B030D-6E8A-4147-A177-3AD203B41FA5}">
                      <a16:colId xmlns:a16="http://schemas.microsoft.com/office/drawing/2014/main" val="17246482"/>
                    </a:ext>
                  </a:extLst>
                </a:gridCol>
                <a:gridCol w="246888">
                  <a:extLst>
                    <a:ext uri="{9D8B030D-6E8A-4147-A177-3AD203B41FA5}">
                      <a16:colId xmlns:a16="http://schemas.microsoft.com/office/drawing/2014/main" val="3584891927"/>
                    </a:ext>
                  </a:extLst>
                </a:gridCol>
                <a:gridCol w="246888">
                  <a:extLst>
                    <a:ext uri="{9D8B030D-6E8A-4147-A177-3AD203B41FA5}">
                      <a16:colId xmlns:a16="http://schemas.microsoft.com/office/drawing/2014/main" val="3250391750"/>
                    </a:ext>
                  </a:extLst>
                </a:gridCol>
                <a:gridCol w="246888">
                  <a:extLst>
                    <a:ext uri="{9D8B030D-6E8A-4147-A177-3AD203B41FA5}">
                      <a16:colId xmlns:a16="http://schemas.microsoft.com/office/drawing/2014/main" val="2399164891"/>
                    </a:ext>
                  </a:extLst>
                </a:gridCol>
                <a:gridCol w="246888">
                  <a:extLst>
                    <a:ext uri="{9D8B030D-6E8A-4147-A177-3AD203B41FA5}">
                      <a16:colId xmlns:a16="http://schemas.microsoft.com/office/drawing/2014/main" val="1487021503"/>
                    </a:ext>
                  </a:extLst>
                </a:gridCol>
                <a:gridCol w="246888">
                  <a:extLst>
                    <a:ext uri="{9D8B030D-6E8A-4147-A177-3AD203B41FA5}">
                      <a16:colId xmlns:a16="http://schemas.microsoft.com/office/drawing/2014/main" val="3861092882"/>
                    </a:ext>
                  </a:extLst>
                </a:gridCol>
                <a:gridCol w="246888">
                  <a:extLst>
                    <a:ext uri="{9D8B030D-6E8A-4147-A177-3AD203B41FA5}">
                      <a16:colId xmlns:a16="http://schemas.microsoft.com/office/drawing/2014/main" val="2656439728"/>
                    </a:ext>
                  </a:extLst>
                </a:gridCol>
                <a:gridCol w="246888">
                  <a:extLst>
                    <a:ext uri="{9D8B030D-6E8A-4147-A177-3AD203B41FA5}">
                      <a16:colId xmlns:a16="http://schemas.microsoft.com/office/drawing/2014/main" val="2002081163"/>
                    </a:ext>
                  </a:extLst>
                </a:gridCol>
                <a:gridCol w="246888">
                  <a:extLst>
                    <a:ext uri="{9D8B030D-6E8A-4147-A177-3AD203B41FA5}">
                      <a16:colId xmlns:a16="http://schemas.microsoft.com/office/drawing/2014/main" val="3046881288"/>
                    </a:ext>
                  </a:extLst>
                </a:gridCol>
                <a:gridCol w="246888">
                  <a:extLst>
                    <a:ext uri="{9D8B030D-6E8A-4147-A177-3AD203B41FA5}">
                      <a16:colId xmlns:a16="http://schemas.microsoft.com/office/drawing/2014/main" val="62683610"/>
                    </a:ext>
                  </a:extLst>
                </a:gridCol>
                <a:gridCol w="246888">
                  <a:extLst>
                    <a:ext uri="{9D8B030D-6E8A-4147-A177-3AD203B41FA5}">
                      <a16:colId xmlns:a16="http://schemas.microsoft.com/office/drawing/2014/main" val="2564642619"/>
                    </a:ext>
                  </a:extLst>
                </a:gridCol>
                <a:gridCol w="246888">
                  <a:extLst>
                    <a:ext uri="{9D8B030D-6E8A-4147-A177-3AD203B41FA5}">
                      <a16:colId xmlns:a16="http://schemas.microsoft.com/office/drawing/2014/main" val="3503103069"/>
                    </a:ext>
                  </a:extLst>
                </a:gridCol>
                <a:gridCol w="246888">
                  <a:extLst>
                    <a:ext uri="{9D8B030D-6E8A-4147-A177-3AD203B41FA5}">
                      <a16:colId xmlns:a16="http://schemas.microsoft.com/office/drawing/2014/main" val="549660927"/>
                    </a:ext>
                  </a:extLst>
                </a:gridCol>
                <a:gridCol w="246888">
                  <a:extLst>
                    <a:ext uri="{9D8B030D-6E8A-4147-A177-3AD203B41FA5}">
                      <a16:colId xmlns:a16="http://schemas.microsoft.com/office/drawing/2014/main" val="2275776872"/>
                    </a:ext>
                  </a:extLst>
                </a:gridCol>
                <a:gridCol w="246888">
                  <a:extLst>
                    <a:ext uri="{9D8B030D-6E8A-4147-A177-3AD203B41FA5}">
                      <a16:colId xmlns:a16="http://schemas.microsoft.com/office/drawing/2014/main" val="1528760273"/>
                    </a:ext>
                  </a:extLst>
                </a:gridCol>
                <a:gridCol w="246888">
                  <a:extLst>
                    <a:ext uri="{9D8B030D-6E8A-4147-A177-3AD203B41FA5}">
                      <a16:colId xmlns:a16="http://schemas.microsoft.com/office/drawing/2014/main" val="3705607287"/>
                    </a:ext>
                  </a:extLst>
                </a:gridCol>
                <a:gridCol w="246888">
                  <a:extLst>
                    <a:ext uri="{9D8B030D-6E8A-4147-A177-3AD203B41FA5}">
                      <a16:colId xmlns:a16="http://schemas.microsoft.com/office/drawing/2014/main" val="42719436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500290681"/>
                  </a:ext>
                </a:extLst>
              </a:tr>
            </a:tbl>
          </a:graphicData>
        </a:graphic>
      </p:graphicFrame>
      <p:sp>
        <p:nvSpPr>
          <p:cNvPr id="4" name="Text Placeholder 3">
            <a:extLst>
              <a:ext uri="{FF2B5EF4-FFF2-40B4-BE49-F238E27FC236}">
                <a16:creationId xmlns:a16="http://schemas.microsoft.com/office/drawing/2014/main" id="{1769D2C8-0957-4AE7-8960-CD8763446D09}"/>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133315463"/>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DD9C6-53D0-4B42-A48E-DDFF918FD0F1}"/>
              </a:ext>
            </a:extLst>
          </p:cNvPr>
          <p:cNvSpPr>
            <a:spLocks noGrp="1"/>
          </p:cNvSpPr>
          <p:nvPr>
            <p:ph type="title"/>
          </p:nvPr>
        </p:nvSpPr>
        <p:spPr/>
        <p:txBody>
          <a:bodyPr/>
          <a:lstStyle/>
          <a:p>
            <a:r>
              <a:rPr lang="en-US"/>
              <a:t>Instagram Stories Table | All profiles - 2 of 26</a:t>
            </a:r>
          </a:p>
        </p:txBody>
      </p:sp>
      <p:graphicFrame>
        <p:nvGraphicFramePr>
          <p:cNvPr id="5" name="Table Placeholder 4">
            <a:extLst>
              <a:ext uri="{FF2B5EF4-FFF2-40B4-BE49-F238E27FC236}">
                <a16:creationId xmlns:a16="http://schemas.microsoft.com/office/drawing/2014/main" id="{0976DF41-4F77-49DE-A747-89F39CB43229}"/>
              </a:ext>
            </a:extLst>
          </p:cNvPr>
          <p:cNvGraphicFramePr>
            <a:graphicFrameLocks noGrp="1"/>
          </p:cNvGraphicFramePr>
          <p:nvPr>
            <p:ph type="tbl" sz="quarter" idx="13"/>
            <p:extLst>
              <p:ext uri="{D42A27DB-BD31-4B8C-83A1-F6EECF244321}">
                <p14:modId xmlns:p14="http://schemas.microsoft.com/office/powerpoint/2010/main" val="3225461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848885988"/>
                    </a:ext>
                  </a:extLst>
                </a:gridCol>
                <a:gridCol w="493776">
                  <a:extLst>
                    <a:ext uri="{9D8B030D-6E8A-4147-A177-3AD203B41FA5}">
                      <a16:colId xmlns:a16="http://schemas.microsoft.com/office/drawing/2014/main" val="2889481892"/>
                    </a:ext>
                  </a:extLst>
                </a:gridCol>
                <a:gridCol w="658368">
                  <a:extLst>
                    <a:ext uri="{9D8B030D-6E8A-4147-A177-3AD203B41FA5}">
                      <a16:colId xmlns:a16="http://schemas.microsoft.com/office/drawing/2014/main" val="646485497"/>
                    </a:ext>
                  </a:extLst>
                </a:gridCol>
                <a:gridCol w="740664">
                  <a:extLst>
                    <a:ext uri="{9D8B030D-6E8A-4147-A177-3AD203B41FA5}">
                      <a16:colId xmlns:a16="http://schemas.microsoft.com/office/drawing/2014/main" val="275793123"/>
                    </a:ext>
                  </a:extLst>
                </a:gridCol>
                <a:gridCol w="246888">
                  <a:extLst>
                    <a:ext uri="{9D8B030D-6E8A-4147-A177-3AD203B41FA5}">
                      <a16:colId xmlns:a16="http://schemas.microsoft.com/office/drawing/2014/main" val="229726212"/>
                    </a:ext>
                  </a:extLst>
                </a:gridCol>
                <a:gridCol w="246888">
                  <a:extLst>
                    <a:ext uri="{9D8B030D-6E8A-4147-A177-3AD203B41FA5}">
                      <a16:colId xmlns:a16="http://schemas.microsoft.com/office/drawing/2014/main" val="912043046"/>
                    </a:ext>
                  </a:extLst>
                </a:gridCol>
                <a:gridCol w="246888">
                  <a:extLst>
                    <a:ext uri="{9D8B030D-6E8A-4147-A177-3AD203B41FA5}">
                      <a16:colId xmlns:a16="http://schemas.microsoft.com/office/drawing/2014/main" val="2900788178"/>
                    </a:ext>
                  </a:extLst>
                </a:gridCol>
                <a:gridCol w="246888">
                  <a:extLst>
                    <a:ext uri="{9D8B030D-6E8A-4147-A177-3AD203B41FA5}">
                      <a16:colId xmlns:a16="http://schemas.microsoft.com/office/drawing/2014/main" val="1135040082"/>
                    </a:ext>
                  </a:extLst>
                </a:gridCol>
                <a:gridCol w="246888">
                  <a:extLst>
                    <a:ext uri="{9D8B030D-6E8A-4147-A177-3AD203B41FA5}">
                      <a16:colId xmlns:a16="http://schemas.microsoft.com/office/drawing/2014/main" val="3663872488"/>
                    </a:ext>
                  </a:extLst>
                </a:gridCol>
                <a:gridCol w="246888">
                  <a:extLst>
                    <a:ext uri="{9D8B030D-6E8A-4147-A177-3AD203B41FA5}">
                      <a16:colId xmlns:a16="http://schemas.microsoft.com/office/drawing/2014/main" val="2312102641"/>
                    </a:ext>
                  </a:extLst>
                </a:gridCol>
                <a:gridCol w="246888">
                  <a:extLst>
                    <a:ext uri="{9D8B030D-6E8A-4147-A177-3AD203B41FA5}">
                      <a16:colId xmlns:a16="http://schemas.microsoft.com/office/drawing/2014/main" val="1738157345"/>
                    </a:ext>
                  </a:extLst>
                </a:gridCol>
                <a:gridCol w="246888">
                  <a:extLst>
                    <a:ext uri="{9D8B030D-6E8A-4147-A177-3AD203B41FA5}">
                      <a16:colId xmlns:a16="http://schemas.microsoft.com/office/drawing/2014/main" val="555230815"/>
                    </a:ext>
                  </a:extLst>
                </a:gridCol>
                <a:gridCol w="246888">
                  <a:extLst>
                    <a:ext uri="{9D8B030D-6E8A-4147-A177-3AD203B41FA5}">
                      <a16:colId xmlns:a16="http://schemas.microsoft.com/office/drawing/2014/main" val="279116479"/>
                    </a:ext>
                  </a:extLst>
                </a:gridCol>
                <a:gridCol w="246888">
                  <a:extLst>
                    <a:ext uri="{9D8B030D-6E8A-4147-A177-3AD203B41FA5}">
                      <a16:colId xmlns:a16="http://schemas.microsoft.com/office/drawing/2014/main" val="1922503816"/>
                    </a:ext>
                  </a:extLst>
                </a:gridCol>
                <a:gridCol w="246888">
                  <a:extLst>
                    <a:ext uri="{9D8B030D-6E8A-4147-A177-3AD203B41FA5}">
                      <a16:colId xmlns:a16="http://schemas.microsoft.com/office/drawing/2014/main" val="1319050038"/>
                    </a:ext>
                  </a:extLst>
                </a:gridCol>
                <a:gridCol w="246888">
                  <a:extLst>
                    <a:ext uri="{9D8B030D-6E8A-4147-A177-3AD203B41FA5}">
                      <a16:colId xmlns:a16="http://schemas.microsoft.com/office/drawing/2014/main" val="71870626"/>
                    </a:ext>
                  </a:extLst>
                </a:gridCol>
                <a:gridCol w="246888">
                  <a:extLst>
                    <a:ext uri="{9D8B030D-6E8A-4147-A177-3AD203B41FA5}">
                      <a16:colId xmlns:a16="http://schemas.microsoft.com/office/drawing/2014/main" val="3656532862"/>
                    </a:ext>
                  </a:extLst>
                </a:gridCol>
                <a:gridCol w="246888">
                  <a:extLst>
                    <a:ext uri="{9D8B030D-6E8A-4147-A177-3AD203B41FA5}">
                      <a16:colId xmlns:a16="http://schemas.microsoft.com/office/drawing/2014/main" val="4261786540"/>
                    </a:ext>
                  </a:extLst>
                </a:gridCol>
                <a:gridCol w="246888">
                  <a:extLst>
                    <a:ext uri="{9D8B030D-6E8A-4147-A177-3AD203B41FA5}">
                      <a16:colId xmlns:a16="http://schemas.microsoft.com/office/drawing/2014/main" val="4142621978"/>
                    </a:ext>
                  </a:extLst>
                </a:gridCol>
                <a:gridCol w="246888">
                  <a:extLst>
                    <a:ext uri="{9D8B030D-6E8A-4147-A177-3AD203B41FA5}">
                      <a16:colId xmlns:a16="http://schemas.microsoft.com/office/drawing/2014/main" val="3706452073"/>
                    </a:ext>
                  </a:extLst>
                </a:gridCol>
                <a:gridCol w="246888">
                  <a:extLst>
                    <a:ext uri="{9D8B030D-6E8A-4147-A177-3AD203B41FA5}">
                      <a16:colId xmlns:a16="http://schemas.microsoft.com/office/drawing/2014/main" val="3482202805"/>
                    </a:ext>
                  </a:extLst>
                </a:gridCol>
                <a:gridCol w="246888">
                  <a:extLst>
                    <a:ext uri="{9D8B030D-6E8A-4147-A177-3AD203B41FA5}">
                      <a16:colId xmlns:a16="http://schemas.microsoft.com/office/drawing/2014/main" val="2834120806"/>
                    </a:ext>
                  </a:extLst>
                </a:gridCol>
                <a:gridCol w="246888">
                  <a:extLst>
                    <a:ext uri="{9D8B030D-6E8A-4147-A177-3AD203B41FA5}">
                      <a16:colId xmlns:a16="http://schemas.microsoft.com/office/drawing/2014/main" val="2117364153"/>
                    </a:ext>
                  </a:extLst>
                </a:gridCol>
                <a:gridCol w="246888">
                  <a:extLst>
                    <a:ext uri="{9D8B030D-6E8A-4147-A177-3AD203B41FA5}">
                      <a16:colId xmlns:a16="http://schemas.microsoft.com/office/drawing/2014/main" val="2534928090"/>
                    </a:ext>
                  </a:extLst>
                </a:gridCol>
                <a:gridCol w="246888">
                  <a:extLst>
                    <a:ext uri="{9D8B030D-6E8A-4147-A177-3AD203B41FA5}">
                      <a16:colId xmlns:a16="http://schemas.microsoft.com/office/drawing/2014/main" val="2514660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837189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09/02/2026 12:19:43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09/02/2026 12:19:43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Iwazithemotorist_
IM
BMW MOTORRAD
MOTORSPORT
PERFORMANCE
ADVANTEC
ENGING
Family today I am celebrating 1 year at BMW
MOTORRAD UMHLANGA and we are on 56 bikes which is a grea...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0.6471 %</a:t>
                      </a:r>
                    </a:p>
                  </a:txBody>
                  <a:tcPr/>
                </a:tc>
                <a:extLst>
                  <a:ext uri="{0D108BD9-81ED-4DB2-BD59-A6C34878D82A}">
                    <a16:rowId xmlns:a16="http://schemas.microsoft.com/office/drawing/2014/main" val="271982988"/>
                  </a:ext>
                </a:extLst>
              </a:tr>
            </a:tbl>
          </a:graphicData>
        </a:graphic>
      </p:graphicFrame>
      <p:sp>
        <p:nvSpPr>
          <p:cNvPr id="4" name="Text Placeholder 3">
            <a:extLst>
              <a:ext uri="{FF2B5EF4-FFF2-40B4-BE49-F238E27FC236}">
                <a16:creationId xmlns:a16="http://schemas.microsoft.com/office/drawing/2014/main" id="{6A4F8C44-62DB-42FD-B444-94C285A6C100}"/>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368287585"/>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EC04C0-08C4-435B-9EB7-83AAF7EBFD4D}"/>
              </a:ext>
            </a:extLst>
          </p:cNvPr>
          <p:cNvSpPr>
            <a:spLocks noGrp="1"/>
          </p:cNvSpPr>
          <p:nvPr>
            <p:ph type="title"/>
          </p:nvPr>
        </p:nvSpPr>
        <p:spPr/>
        <p:txBody>
          <a:bodyPr/>
          <a:lstStyle/>
          <a:p>
            <a:r>
              <a:rPr lang="en-US"/>
              <a:t>Instagram Stories Table | All profiles - 3 of 26</a:t>
            </a:r>
          </a:p>
        </p:txBody>
      </p:sp>
      <p:graphicFrame>
        <p:nvGraphicFramePr>
          <p:cNvPr id="5" name="Table Placeholder 4">
            <a:extLst>
              <a:ext uri="{FF2B5EF4-FFF2-40B4-BE49-F238E27FC236}">
                <a16:creationId xmlns:a16="http://schemas.microsoft.com/office/drawing/2014/main" id="{B2F440AC-3A32-46AB-ABA8-F69837714BB2}"/>
              </a:ext>
            </a:extLst>
          </p:cNvPr>
          <p:cNvGraphicFramePr>
            <a:graphicFrameLocks noGrp="1"/>
          </p:cNvGraphicFramePr>
          <p:nvPr>
            <p:ph type="tbl" sz="quarter" idx="13"/>
            <p:extLst>
              <p:ext uri="{D42A27DB-BD31-4B8C-83A1-F6EECF244321}">
                <p14:modId xmlns:p14="http://schemas.microsoft.com/office/powerpoint/2010/main" val="41084794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52494316"/>
                    </a:ext>
                  </a:extLst>
                </a:gridCol>
                <a:gridCol w="493776">
                  <a:extLst>
                    <a:ext uri="{9D8B030D-6E8A-4147-A177-3AD203B41FA5}">
                      <a16:colId xmlns:a16="http://schemas.microsoft.com/office/drawing/2014/main" val="4061188590"/>
                    </a:ext>
                  </a:extLst>
                </a:gridCol>
                <a:gridCol w="658368">
                  <a:extLst>
                    <a:ext uri="{9D8B030D-6E8A-4147-A177-3AD203B41FA5}">
                      <a16:colId xmlns:a16="http://schemas.microsoft.com/office/drawing/2014/main" val="2270952618"/>
                    </a:ext>
                  </a:extLst>
                </a:gridCol>
                <a:gridCol w="740664">
                  <a:extLst>
                    <a:ext uri="{9D8B030D-6E8A-4147-A177-3AD203B41FA5}">
                      <a16:colId xmlns:a16="http://schemas.microsoft.com/office/drawing/2014/main" val="2434220477"/>
                    </a:ext>
                  </a:extLst>
                </a:gridCol>
                <a:gridCol w="246888">
                  <a:extLst>
                    <a:ext uri="{9D8B030D-6E8A-4147-A177-3AD203B41FA5}">
                      <a16:colId xmlns:a16="http://schemas.microsoft.com/office/drawing/2014/main" val="795328286"/>
                    </a:ext>
                  </a:extLst>
                </a:gridCol>
                <a:gridCol w="246888">
                  <a:extLst>
                    <a:ext uri="{9D8B030D-6E8A-4147-A177-3AD203B41FA5}">
                      <a16:colId xmlns:a16="http://schemas.microsoft.com/office/drawing/2014/main" val="3246128249"/>
                    </a:ext>
                  </a:extLst>
                </a:gridCol>
                <a:gridCol w="246888">
                  <a:extLst>
                    <a:ext uri="{9D8B030D-6E8A-4147-A177-3AD203B41FA5}">
                      <a16:colId xmlns:a16="http://schemas.microsoft.com/office/drawing/2014/main" val="2801964439"/>
                    </a:ext>
                  </a:extLst>
                </a:gridCol>
                <a:gridCol w="246888">
                  <a:extLst>
                    <a:ext uri="{9D8B030D-6E8A-4147-A177-3AD203B41FA5}">
                      <a16:colId xmlns:a16="http://schemas.microsoft.com/office/drawing/2014/main" val="3033020115"/>
                    </a:ext>
                  </a:extLst>
                </a:gridCol>
                <a:gridCol w="246888">
                  <a:extLst>
                    <a:ext uri="{9D8B030D-6E8A-4147-A177-3AD203B41FA5}">
                      <a16:colId xmlns:a16="http://schemas.microsoft.com/office/drawing/2014/main" val="1486360245"/>
                    </a:ext>
                  </a:extLst>
                </a:gridCol>
                <a:gridCol w="246888">
                  <a:extLst>
                    <a:ext uri="{9D8B030D-6E8A-4147-A177-3AD203B41FA5}">
                      <a16:colId xmlns:a16="http://schemas.microsoft.com/office/drawing/2014/main" val="357165540"/>
                    </a:ext>
                  </a:extLst>
                </a:gridCol>
                <a:gridCol w="246888">
                  <a:extLst>
                    <a:ext uri="{9D8B030D-6E8A-4147-A177-3AD203B41FA5}">
                      <a16:colId xmlns:a16="http://schemas.microsoft.com/office/drawing/2014/main" val="3194538967"/>
                    </a:ext>
                  </a:extLst>
                </a:gridCol>
                <a:gridCol w="246888">
                  <a:extLst>
                    <a:ext uri="{9D8B030D-6E8A-4147-A177-3AD203B41FA5}">
                      <a16:colId xmlns:a16="http://schemas.microsoft.com/office/drawing/2014/main" val="3788403773"/>
                    </a:ext>
                  </a:extLst>
                </a:gridCol>
                <a:gridCol w="246888">
                  <a:extLst>
                    <a:ext uri="{9D8B030D-6E8A-4147-A177-3AD203B41FA5}">
                      <a16:colId xmlns:a16="http://schemas.microsoft.com/office/drawing/2014/main" val="1622835041"/>
                    </a:ext>
                  </a:extLst>
                </a:gridCol>
                <a:gridCol w="246888">
                  <a:extLst>
                    <a:ext uri="{9D8B030D-6E8A-4147-A177-3AD203B41FA5}">
                      <a16:colId xmlns:a16="http://schemas.microsoft.com/office/drawing/2014/main" val="257930112"/>
                    </a:ext>
                  </a:extLst>
                </a:gridCol>
                <a:gridCol w="246888">
                  <a:extLst>
                    <a:ext uri="{9D8B030D-6E8A-4147-A177-3AD203B41FA5}">
                      <a16:colId xmlns:a16="http://schemas.microsoft.com/office/drawing/2014/main" val="831419026"/>
                    </a:ext>
                  </a:extLst>
                </a:gridCol>
                <a:gridCol w="246888">
                  <a:extLst>
                    <a:ext uri="{9D8B030D-6E8A-4147-A177-3AD203B41FA5}">
                      <a16:colId xmlns:a16="http://schemas.microsoft.com/office/drawing/2014/main" val="3751026178"/>
                    </a:ext>
                  </a:extLst>
                </a:gridCol>
                <a:gridCol w="246888">
                  <a:extLst>
                    <a:ext uri="{9D8B030D-6E8A-4147-A177-3AD203B41FA5}">
                      <a16:colId xmlns:a16="http://schemas.microsoft.com/office/drawing/2014/main" val="4266701005"/>
                    </a:ext>
                  </a:extLst>
                </a:gridCol>
                <a:gridCol w="246888">
                  <a:extLst>
                    <a:ext uri="{9D8B030D-6E8A-4147-A177-3AD203B41FA5}">
                      <a16:colId xmlns:a16="http://schemas.microsoft.com/office/drawing/2014/main" val="3449121001"/>
                    </a:ext>
                  </a:extLst>
                </a:gridCol>
                <a:gridCol w="246888">
                  <a:extLst>
                    <a:ext uri="{9D8B030D-6E8A-4147-A177-3AD203B41FA5}">
                      <a16:colId xmlns:a16="http://schemas.microsoft.com/office/drawing/2014/main" val="753083865"/>
                    </a:ext>
                  </a:extLst>
                </a:gridCol>
                <a:gridCol w="246888">
                  <a:extLst>
                    <a:ext uri="{9D8B030D-6E8A-4147-A177-3AD203B41FA5}">
                      <a16:colId xmlns:a16="http://schemas.microsoft.com/office/drawing/2014/main" val="905557499"/>
                    </a:ext>
                  </a:extLst>
                </a:gridCol>
                <a:gridCol w="246888">
                  <a:extLst>
                    <a:ext uri="{9D8B030D-6E8A-4147-A177-3AD203B41FA5}">
                      <a16:colId xmlns:a16="http://schemas.microsoft.com/office/drawing/2014/main" val="3323044083"/>
                    </a:ext>
                  </a:extLst>
                </a:gridCol>
                <a:gridCol w="246888">
                  <a:extLst>
                    <a:ext uri="{9D8B030D-6E8A-4147-A177-3AD203B41FA5}">
                      <a16:colId xmlns:a16="http://schemas.microsoft.com/office/drawing/2014/main" val="58865226"/>
                    </a:ext>
                  </a:extLst>
                </a:gridCol>
                <a:gridCol w="246888">
                  <a:extLst>
                    <a:ext uri="{9D8B030D-6E8A-4147-A177-3AD203B41FA5}">
                      <a16:colId xmlns:a16="http://schemas.microsoft.com/office/drawing/2014/main" val="2179413208"/>
                    </a:ext>
                  </a:extLst>
                </a:gridCol>
                <a:gridCol w="246888">
                  <a:extLst>
                    <a:ext uri="{9D8B030D-6E8A-4147-A177-3AD203B41FA5}">
                      <a16:colId xmlns:a16="http://schemas.microsoft.com/office/drawing/2014/main" val="2812528279"/>
                    </a:ext>
                  </a:extLst>
                </a:gridCol>
                <a:gridCol w="246888">
                  <a:extLst>
                    <a:ext uri="{9D8B030D-6E8A-4147-A177-3AD203B41FA5}">
                      <a16:colId xmlns:a16="http://schemas.microsoft.com/office/drawing/2014/main" val="1476129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224091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09/02/2026 12:18:40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09/02/2026 12:18:40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0" i="0" u="none" strike="noStrike" kern="1200" cap="none" spc="0" normalizeH="0" baseline="0" noProof="0">
                          <a:ln>
                            <a:noFill/>
                          </a:ln>
                          <a:solidFill>
                            <a:prstClr val="black"/>
                          </a:solidFill>
                          <a:effectLst/>
                          <a:uLnTx/>
                          <a:uFillTx/>
                          <a:latin typeface="Calibri"/>
                          <a:ea typeface="+mn-ea"/>
                          <a:cs typeface="+mn-cs"/>
                        </a:rPr>
                        <a:t>seth.jeremy22
@andrew flytoride
RIDE
PALYTORIDE
107
@blackstonetek.bst
BMW
@leatt adv
@bmwmotorraddeitamotors
@weboatdelta
@wunderlichczech
@wunderlich gmbh
@andrew flytoride
@gerhardgdt
@bmwmotorradsa
@flytoride com</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1.0000 %</a:t>
                      </a:r>
                    </a:p>
                  </a:txBody>
                  <a:tcPr/>
                </a:tc>
                <a:extLst>
                  <a:ext uri="{0D108BD9-81ED-4DB2-BD59-A6C34878D82A}">
                    <a16:rowId xmlns:a16="http://schemas.microsoft.com/office/drawing/2014/main" val="1347300353"/>
                  </a:ext>
                </a:extLst>
              </a:tr>
            </a:tbl>
          </a:graphicData>
        </a:graphic>
      </p:graphicFrame>
      <p:sp>
        <p:nvSpPr>
          <p:cNvPr id="4" name="Text Placeholder 3">
            <a:extLst>
              <a:ext uri="{FF2B5EF4-FFF2-40B4-BE49-F238E27FC236}">
                <a16:creationId xmlns:a16="http://schemas.microsoft.com/office/drawing/2014/main" id="{5D11E32F-4AEB-4131-A13D-2AB95280A524}"/>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39515323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C2AEC1-E6CC-474D-92DC-EA4F49F3F624}"/>
              </a:ext>
            </a:extLst>
          </p:cNvPr>
          <p:cNvSpPr>
            <a:spLocks noGrp="1"/>
          </p:cNvSpPr>
          <p:nvPr>
            <p:ph type="title"/>
          </p:nvPr>
        </p:nvSpPr>
        <p:spPr/>
        <p:txBody>
          <a:bodyPr/>
          <a:lstStyle/>
          <a:p>
            <a:r>
              <a:rPr lang="en-US"/>
              <a:t>Instagram Stories Table | All profiles - 4 of 26</a:t>
            </a:r>
          </a:p>
        </p:txBody>
      </p:sp>
      <p:graphicFrame>
        <p:nvGraphicFramePr>
          <p:cNvPr id="5" name="Table Placeholder 4">
            <a:extLst>
              <a:ext uri="{FF2B5EF4-FFF2-40B4-BE49-F238E27FC236}">
                <a16:creationId xmlns:a16="http://schemas.microsoft.com/office/drawing/2014/main" id="{1615CC2C-7C2D-48C3-B070-D924EFCB3E44}"/>
              </a:ext>
            </a:extLst>
          </p:cNvPr>
          <p:cNvGraphicFramePr>
            <a:graphicFrameLocks noGrp="1"/>
          </p:cNvGraphicFramePr>
          <p:nvPr>
            <p:ph type="tbl" sz="quarter" idx="13"/>
            <p:extLst>
              <p:ext uri="{D42A27DB-BD31-4B8C-83A1-F6EECF244321}">
                <p14:modId xmlns:p14="http://schemas.microsoft.com/office/powerpoint/2010/main" val="38587301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81697940"/>
                    </a:ext>
                  </a:extLst>
                </a:gridCol>
                <a:gridCol w="493776">
                  <a:extLst>
                    <a:ext uri="{9D8B030D-6E8A-4147-A177-3AD203B41FA5}">
                      <a16:colId xmlns:a16="http://schemas.microsoft.com/office/drawing/2014/main" val="3094860763"/>
                    </a:ext>
                  </a:extLst>
                </a:gridCol>
                <a:gridCol w="658368">
                  <a:extLst>
                    <a:ext uri="{9D8B030D-6E8A-4147-A177-3AD203B41FA5}">
                      <a16:colId xmlns:a16="http://schemas.microsoft.com/office/drawing/2014/main" val="3769443559"/>
                    </a:ext>
                  </a:extLst>
                </a:gridCol>
                <a:gridCol w="740664">
                  <a:extLst>
                    <a:ext uri="{9D8B030D-6E8A-4147-A177-3AD203B41FA5}">
                      <a16:colId xmlns:a16="http://schemas.microsoft.com/office/drawing/2014/main" val="2820326079"/>
                    </a:ext>
                  </a:extLst>
                </a:gridCol>
                <a:gridCol w="246888">
                  <a:extLst>
                    <a:ext uri="{9D8B030D-6E8A-4147-A177-3AD203B41FA5}">
                      <a16:colId xmlns:a16="http://schemas.microsoft.com/office/drawing/2014/main" val="1923338196"/>
                    </a:ext>
                  </a:extLst>
                </a:gridCol>
                <a:gridCol w="246888">
                  <a:extLst>
                    <a:ext uri="{9D8B030D-6E8A-4147-A177-3AD203B41FA5}">
                      <a16:colId xmlns:a16="http://schemas.microsoft.com/office/drawing/2014/main" val="3852712264"/>
                    </a:ext>
                  </a:extLst>
                </a:gridCol>
                <a:gridCol w="246888">
                  <a:extLst>
                    <a:ext uri="{9D8B030D-6E8A-4147-A177-3AD203B41FA5}">
                      <a16:colId xmlns:a16="http://schemas.microsoft.com/office/drawing/2014/main" val="2447347903"/>
                    </a:ext>
                  </a:extLst>
                </a:gridCol>
                <a:gridCol w="246888">
                  <a:extLst>
                    <a:ext uri="{9D8B030D-6E8A-4147-A177-3AD203B41FA5}">
                      <a16:colId xmlns:a16="http://schemas.microsoft.com/office/drawing/2014/main" val="518222838"/>
                    </a:ext>
                  </a:extLst>
                </a:gridCol>
                <a:gridCol w="246888">
                  <a:extLst>
                    <a:ext uri="{9D8B030D-6E8A-4147-A177-3AD203B41FA5}">
                      <a16:colId xmlns:a16="http://schemas.microsoft.com/office/drawing/2014/main" val="1468064721"/>
                    </a:ext>
                  </a:extLst>
                </a:gridCol>
                <a:gridCol w="246888">
                  <a:extLst>
                    <a:ext uri="{9D8B030D-6E8A-4147-A177-3AD203B41FA5}">
                      <a16:colId xmlns:a16="http://schemas.microsoft.com/office/drawing/2014/main" val="346803428"/>
                    </a:ext>
                  </a:extLst>
                </a:gridCol>
                <a:gridCol w="246888">
                  <a:extLst>
                    <a:ext uri="{9D8B030D-6E8A-4147-A177-3AD203B41FA5}">
                      <a16:colId xmlns:a16="http://schemas.microsoft.com/office/drawing/2014/main" val="947847199"/>
                    </a:ext>
                  </a:extLst>
                </a:gridCol>
                <a:gridCol w="246888">
                  <a:extLst>
                    <a:ext uri="{9D8B030D-6E8A-4147-A177-3AD203B41FA5}">
                      <a16:colId xmlns:a16="http://schemas.microsoft.com/office/drawing/2014/main" val="1965964052"/>
                    </a:ext>
                  </a:extLst>
                </a:gridCol>
                <a:gridCol w="246888">
                  <a:extLst>
                    <a:ext uri="{9D8B030D-6E8A-4147-A177-3AD203B41FA5}">
                      <a16:colId xmlns:a16="http://schemas.microsoft.com/office/drawing/2014/main" val="3038304576"/>
                    </a:ext>
                  </a:extLst>
                </a:gridCol>
                <a:gridCol w="246888">
                  <a:extLst>
                    <a:ext uri="{9D8B030D-6E8A-4147-A177-3AD203B41FA5}">
                      <a16:colId xmlns:a16="http://schemas.microsoft.com/office/drawing/2014/main" val="1054653455"/>
                    </a:ext>
                  </a:extLst>
                </a:gridCol>
                <a:gridCol w="246888">
                  <a:extLst>
                    <a:ext uri="{9D8B030D-6E8A-4147-A177-3AD203B41FA5}">
                      <a16:colId xmlns:a16="http://schemas.microsoft.com/office/drawing/2014/main" val="3993719643"/>
                    </a:ext>
                  </a:extLst>
                </a:gridCol>
                <a:gridCol w="246888">
                  <a:extLst>
                    <a:ext uri="{9D8B030D-6E8A-4147-A177-3AD203B41FA5}">
                      <a16:colId xmlns:a16="http://schemas.microsoft.com/office/drawing/2014/main" val="2965528065"/>
                    </a:ext>
                  </a:extLst>
                </a:gridCol>
                <a:gridCol w="246888">
                  <a:extLst>
                    <a:ext uri="{9D8B030D-6E8A-4147-A177-3AD203B41FA5}">
                      <a16:colId xmlns:a16="http://schemas.microsoft.com/office/drawing/2014/main" val="1193514261"/>
                    </a:ext>
                  </a:extLst>
                </a:gridCol>
                <a:gridCol w="246888">
                  <a:extLst>
                    <a:ext uri="{9D8B030D-6E8A-4147-A177-3AD203B41FA5}">
                      <a16:colId xmlns:a16="http://schemas.microsoft.com/office/drawing/2014/main" val="618636422"/>
                    </a:ext>
                  </a:extLst>
                </a:gridCol>
                <a:gridCol w="246888">
                  <a:extLst>
                    <a:ext uri="{9D8B030D-6E8A-4147-A177-3AD203B41FA5}">
                      <a16:colId xmlns:a16="http://schemas.microsoft.com/office/drawing/2014/main" val="1258276321"/>
                    </a:ext>
                  </a:extLst>
                </a:gridCol>
                <a:gridCol w="246888">
                  <a:extLst>
                    <a:ext uri="{9D8B030D-6E8A-4147-A177-3AD203B41FA5}">
                      <a16:colId xmlns:a16="http://schemas.microsoft.com/office/drawing/2014/main" val="744921629"/>
                    </a:ext>
                  </a:extLst>
                </a:gridCol>
                <a:gridCol w="246888">
                  <a:extLst>
                    <a:ext uri="{9D8B030D-6E8A-4147-A177-3AD203B41FA5}">
                      <a16:colId xmlns:a16="http://schemas.microsoft.com/office/drawing/2014/main" val="1622996739"/>
                    </a:ext>
                  </a:extLst>
                </a:gridCol>
                <a:gridCol w="246888">
                  <a:extLst>
                    <a:ext uri="{9D8B030D-6E8A-4147-A177-3AD203B41FA5}">
                      <a16:colId xmlns:a16="http://schemas.microsoft.com/office/drawing/2014/main" val="952416944"/>
                    </a:ext>
                  </a:extLst>
                </a:gridCol>
                <a:gridCol w="246888">
                  <a:extLst>
                    <a:ext uri="{9D8B030D-6E8A-4147-A177-3AD203B41FA5}">
                      <a16:colId xmlns:a16="http://schemas.microsoft.com/office/drawing/2014/main" val="2500643716"/>
                    </a:ext>
                  </a:extLst>
                </a:gridCol>
                <a:gridCol w="246888">
                  <a:extLst>
                    <a:ext uri="{9D8B030D-6E8A-4147-A177-3AD203B41FA5}">
                      <a16:colId xmlns:a16="http://schemas.microsoft.com/office/drawing/2014/main" val="3762127975"/>
                    </a:ext>
                  </a:extLst>
                </a:gridCol>
                <a:gridCol w="246888">
                  <a:extLst>
                    <a:ext uri="{9D8B030D-6E8A-4147-A177-3AD203B41FA5}">
                      <a16:colId xmlns:a16="http://schemas.microsoft.com/office/drawing/2014/main" val="12518038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201827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09/02/2026 12:18:34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09/02/2026 12:18:34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FLYTORIDE.COM
Pretoria to Cape Town!!
BMW Motorrad
Centurion
1024 Bank Avenue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1.2500 %</a:t>
                      </a:r>
                    </a:p>
                  </a:txBody>
                  <a:tcPr/>
                </a:tc>
                <a:extLst>
                  <a:ext uri="{0D108BD9-81ED-4DB2-BD59-A6C34878D82A}">
                    <a16:rowId xmlns:a16="http://schemas.microsoft.com/office/drawing/2014/main" val="2862478462"/>
                  </a:ext>
                </a:extLst>
              </a:tr>
            </a:tbl>
          </a:graphicData>
        </a:graphic>
      </p:graphicFrame>
      <p:sp>
        <p:nvSpPr>
          <p:cNvPr id="4" name="Text Placeholder 3">
            <a:extLst>
              <a:ext uri="{FF2B5EF4-FFF2-40B4-BE49-F238E27FC236}">
                <a16:creationId xmlns:a16="http://schemas.microsoft.com/office/drawing/2014/main" id="{8AC896DA-1FBA-4F7C-B091-B78982B3A2EB}"/>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35318531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77F4F-9186-4862-B63D-6DA9902DA808}"/>
              </a:ext>
            </a:extLst>
          </p:cNvPr>
          <p:cNvSpPr>
            <a:spLocks noGrp="1"/>
          </p:cNvSpPr>
          <p:nvPr>
            <p:ph type="title"/>
          </p:nvPr>
        </p:nvSpPr>
        <p:spPr/>
        <p:txBody>
          <a:bodyPr/>
          <a:lstStyle/>
          <a:p>
            <a:r>
              <a:rPr lang="en-US"/>
              <a:t>Instagram Stories Table | All profiles - 5 of 26</a:t>
            </a:r>
          </a:p>
        </p:txBody>
      </p:sp>
      <p:graphicFrame>
        <p:nvGraphicFramePr>
          <p:cNvPr id="5" name="Table Placeholder 4">
            <a:extLst>
              <a:ext uri="{FF2B5EF4-FFF2-40B4-BE49-F238E27FC236}">
                <a16:creationId xmlns:a16="http://schemas.microsoft.com/office/drawing/2014/main" id="{6ADC19C8-0013-457D-802A-4FA9E6280061}"/>
              </a:ext>
            </a:extLst>
          </p:cNvPr>
          <p:cNvGraphicFramePr>
            <a:graphicFrameLocks noGrp="1"/>
          </p:cNvGraphicFramePr>
          <p:nvPr>
            <p:ph type="tbl" sz="quarter" idx="13"/>
            <p:extLst>
              <p:ext uri="{D42A27DB-BD31-4B8C-83A1-F6EECF244321}">
                <p14:modId xmlns:p14="http://schemas.microsoft.com/office/powerpoint/2010/main" val="2552141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918751341"/>
                    </a:ext>
                  </a:extLst>
                </a:gridCol>
                <a:gridCol w="493776">
                  <a:extLst>
                    <a:ext uri="{9D8B030D-6E8A-4147-A177-3AD203B41FA5}">
                      <a16:colId xmlns:a16="http://schemas.microsoft.com/office/drawing/2014/main" val="3499867547"/>
                    </a:ext>
                  </a:extLst>
                </a:gridCol>
                <a:gridCol w="658368">
                  <a:extLst>
                    <a:ext uri="{9D8B030D-6E8A-4147-A177-3AD203B41FA5}">
                      <a16:colId xmlns:a16="http://schemas.microsoft.com/office/drawing/2014/main" val="3907709388"/>
                    </a:ext>
                  </a:extLst>
                </a:gridCol>
                <a:gridCol w="740664">
                  <a:extLst>
                    <a:ext uri="{9D8B030D-6E8A-4147-A177-3AD203B41FA5}">
                      <a16:colId xmlns:a16="http://schemas.microsoft.com/office/drawing/2014/main" val="125330217"/>
                    </a:ext>
                  </a:extLst>
                </a:gridCol>
                <a:gridCol w="246888">
                  <a:extLst>
                    <a:ext uri="{9D8B030D-6E8A-4147-A177-3AD203B41FA5}">
                      <a16:colId xmlns:a16="http://schemas.microsoft.com/office/drawing/2014/main" val="4150348654"/>
                    </a:ext>
                  </a:extLst>
                </a:gridCol>
                <a:gridCol w="246888">
                  <a:extLst>
                    <a:ext uri="{9D8B030D-6E8A-4147-A177-3AD203B41FA5}">
                      <a16:colId xmlns:a16="http://schemas.microsoft.com/office/drawing/2014/main" val="1159176897"/>
                    </a:ext>
                  </a:extLst>
                </a:gridCol>
                <a:gridCol w="246888">
                  <a:extLst>
                    <a:ext uri="{9D8B030D-6E8A-4147-A177-3AD203B41FA5}">
                      <a16:colId xmlns:a16="http://schemas.microsoft.com/office/drawing/2014/main" val="2488911771"/>
                    </a:ext>
                  </a:extLst>
                </a:gridCol>
                <a:gridCol w="246888">
                  <a:extLst>
                    <a:ext uri="{9D8B030D-6E8A-4147-A177-3AD203B41FA5}">
                      <a16:colId xmlns:a16="http://schemas.microsoft.com/office/drawing/2014/main" val="2157566688"/>
                    </a:ext>
                  </a:extLst>
                </a:gridCol>
                <a:gridCol w="246888">
                  <a:extLst>
                    <a:ext uri="{9D8B030D-6E8A-4147-A177-3AD203B41FA5}">
                      <a16:colId xmlns:a16="http://schemas.microsoft.com/office/drawing/2014/main" val="3497096847"/>
                    </a:ext>
                  </a:extLst>
                </a:gridCol>
                <a:gridCol w="246888">
                  <a:extLst>
                    <a:ext uri="{9D8B030D-6E8A-4147-A177-3AD203B41FA5}">
                      <a16:colId xmlns:a16="http://schemas.microsoft.com/office/drawing/2014/main" val="3878739100"/>
                    </a:ext>
                  </a:extLst>
                </a:gridCol>
                <a:gridCol w="246888">
                  <a:extLst>
                    <a:ext uri="{9D8B030D-6E8A-4147-A177-3AD203B41FA5}">
                      <a16:colId xmlns:a16="http://schemas.microsoft.com/office/drawing/2014/main" val="2441703391"/>
                    </a:ext>
                  </a:extLst>
                </a:gridCol>
                <a:gridCol w="246888">
                  <a:extLst>
                    <a:ext uri="{9D8B030D-6E8A-4147-A177-3AD203B41FA5}">
                      <a16:colId xmlns:a16="http://schemas.microsoft.com/office/drawing/2014/main" val="2564876196"/>
                    </a:ext>
                  </a:extLst>
                </a:gridCol>
                <a:gridCol w="246888">
                  <a:extLst>
                    <a:ext uri="{9D8B030D-6E8A-4147-A177-3AD203B41FA5}">
                      <a16:colId xmlns:a16="http://schemas.microsoft.com/office/drawing/2014/main" val="145564858"/>
                    </a:ext>
                  </a:extLst>
                </a:gridCol>
                <a:gridCol w="246888">
                  <a:extLst>
                    <a:ext uri="{9D8B030D-6E8A-4147-A177-3AD203B41FA5}">
                      <a16:colId xmlns:a16="http://schemas.microsoft.com/office/drawing/2014/main" val="1454157507"/>
                    </a:ext>
                  </a:extLst>
                </a:gridCol>
                <a:gridCol w="246888">
                  <a:extLst>
                    <a:ext uri="{9D8B030D-6E8A-4147-A177-3AD203B41FA5}">
                      <a16:colId xmlns:a16="http://schemas.microsoft.com/office/drawing/2014/main" val="2790866276"/>
                    </a:ext>
                  </a:extLst>
                </a:gridCol>
                <a:gridCol w="246888">
                  <a:extLst>
                    <a:ext uri="{9D8B030D-6E8A-4147-A177-3AD203B41FA5}">
                      <a16:colId xmlns:a16="http://schemas.microsoft.com/office/drawing/2014/main" val="3171153245"/>
                    </a:ext>
                  </a:extLst>
                </a:gridCol>
                <a:gridCol w="246888">
                  <a:extLst>
                    <a:ext uri="{9D8B030D-6E8A-4147-A177-3AD203B41FA5}">
                      <a16:colId xmlns:a16="http://schemas.microsoft.com/office/drawing/2014/main" val="3367837835"/>
                    </a:ext>
                  </a:extLst>
                </a:gridCol>
                <a:gridCol w="246888">
                  <a:extLst>
                    <a:ext uri="{9D8B030D-6E8A-4147-A177-3AD203B41FA5}">
                      <a16:colId xmlns:a16="http://schemas.microsoft.com/office/drawing/2014/main" val="4251808475"/>
                    </a:ext>
                  </a:extLst>
                </a:gridCol>
                <a:gridCol w="246888">
                  <a:extLst>
                    <a:ext uri="{9D8B030D-6E8A-4147-A177-3AD203B41FA5}">
                      <a16:colId xmlns:a16="http://schemas.microsoft.com/office/drawing/2014/main" val="41852664"/>
                    </a:ext>
                  </a:extLst>
                </a:gridCol>
                <a:gridCol w="246888">
                  <a:extLst>
                    <a:ext uri="{9D8B030D-6E8A-4147-A177-3AD203B41FA5}">
                      <a16:colId xmlns:a16="http://schemas.microsoft.com/office/drawing/2014/main" val="368375237"/>
                    </a:ext>
                  </a:extLst>
                </a:gridCol>
                <a:gridCol w="246888">
                  <a:extLst>
                    <a:ext uri="{9D8B030D-6E8A-4147-A177-3AD203B41FA5}">
                      <a16:colId xmlns:a16="http://schemas.microsoft.com/office/drawing/2014/main" val="385442617"/>
                    </a:ext>
                  </a:extLst>
                </a:gridCol>
                <a:gridCol w="246888">
                  <a:extLst>
                    <a:ext uri="{9D8B030D-6E8A-4147-A177-3AD203B41FA5}">
                      <a16:colId xmlns:a16="http://schemas.microsoft.com/office/drawing/2014/main" val="1729265123"/>
                    </a:ext>
                  </a:extLst>
                </a:gridCol>
                <a:gridCol w="246888">
                  <a:extLst>
                    <a:ext uri="{9D8B030D-6E8A-4147-A177-3AD203B41FA5}">
                      <a16:colId xmlns:a16="http://schemas.microsoft.com/office/drawing/2014/main" val="1837518769"/>
                    </a:ext>
                  </a:extLst>
                </a:gridCol>
                <a:gridCol w="246888">
                  <a:extLst>
                    <a:ext uri="{9D8B030D-6E8A-4147-A177-3AD203B41FA5}">
                      <a16:colId xmlns:a16="http://schemas.microsoft.com/office/drawing/2014/main" val="2816097591"/>
                    </a:ext>
                  </a:extLst>
                </a:gridCol>
                <a:gridCol w="246888">
                  <a:extLst>
                    <a:ext uri="{9D8B030D-6E8A-4147-A177-3AD203B41FA5}">
                      <a16:colId xmlns:a16="http://schemas.microsoft.com/office/drawing/2014/main" val="23466452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355239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09/02/2026 12:18:23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09/02/2026 12:18:23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Insta360 X4
@bmwmotorradsa
@bmwmotorrad
@henderson_racing
_products
@scorpionexo
@alpinestars.sa
@insta360za
@insta360_smd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1.0870 %</a:t>
                      </a:r>
                    </a:p>
                  </a:txBody>
                  <a:tcPr/>
                </a:tc>
                <a:extLst>
                  <a:ext uri="{0D108BD9-81ED-4DB2-BD59-A6C34878D82A}">
                    <a16:rowId xmlns:a16="http://schemas.microsoft.com/office/drawing/2014/main" val="46901737"/>
                  </a:ext>
                </a:extLst>
              </a:tr>
            </a:tbl>
          </a:graphicData>
        </a:graphic>
      </p:graphicFrame>
      <p:sp>
        <p:nvSpPr>
          <p:cNvPr id="4" name="Text Placeholder 3">
            <a:extLst>
              <a:ext uri="{FF2B5EF4-FFF2-40B4-BE49-F238E27FC236}">
                <a16:creationId xmlns:a16="http://schemas.microsoft.com/office/drawing/2014/main" id="{F6760C87-1B2F-41B2-97DE-9F8C4528A28A}"/>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230252079"/>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68602-B26D-4967-8857-6B201A90DB35}"/>
              </a:ext>
            </a:extLst>
          </p:cNvPr>
          <p:cNvSpPr>
            <a:spLocks noGrp="1"/>
          </p:cNvSpPr>
          <p:nvPr>
            <p:ph type="title"/>
          </p:nvPr>
        </p:nvSpPr>
        <p:spPr/>
        <p:txBody>
          <a:bodyPr/>
          <a:lstStyle/>
          <a:p>
            <a:r>
              <a:rPr lang="en-US"/>
              <a:t>Instagram Stories Table | All profiles - 6 of 26</a:t>
            </a:r>
          </a:p>
        </p:txBody>
      </p:sp>
      <p:graphicFrame>
        <p:nvGraphicFramePr>
          <p:cNvPr id="5" name="Table Placeholder 4">
            <a:extLst>
              <a:ext uri="{FF2B5EF4-FFF2-40B4-BE49-F238E27FC236}">
                <a16:creationId xmlns:a16="http://schemas.microsoft.com/office/drawing/2014/main" id="{FFA7926C-1770-4253-9C9F-DF5DF63B415E}"/>
              </a:ext>
            </a:extLst>
          </p:cNvPr>
          <p:cNvGraphicFramePr>
            <a:graphicFrameLocks noGrp="1"/>
          </p:cNvGraphicFramePr>
          <p:nvPr>
            <p:ph type="tbl" sz="quarter" idx="13"/>
            <p:extLst>
              <p:ext uri="{D42A27DB-BD31-4B8C-83A1-F6EECF244321}">
                <p14:modId xmlns:p14="http://schemas.microsoft.com/office/powerpoint/2010/main" val="10988622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868575"/>
                    </a:ext>
                  </a:extLst>
                </a:gridCol>
                <a:gridCol w="493776">
                  <a:extLst>
                    <a:ext uri="{9D8B030D-6E8A-4147-A177-3AD203B41FA5}">
                      <a16:colId xmlns:a16="http://schemas.microsoft.com/office/drawing/2014/main" val="2931077583"/>
                    </a:ext>
                  </a:extLst>
                </a:gridCol>
                <a:gridCol w="658368">
                  <a:extLst>
                    <a:ext uri="{9D8B030D-6E8A-4147-A177-3AD203B41FA5}">
                      <a16:colId xmlns:a16="http://schemas.microsoft.com/office/drawing/2014/main" val="4095265064"/>
                    </a:ext>
                  </a:extLst>
                </a:gridCol>
                <a:gridCol w="740664">
                  <a:extLst>
                    <a:ext uri="{9D8B030D-6E8A-4147-A177-3AD203B41FA5}">
                      <a16:colId xmlns:a16="http://schemas.microsoft.com/office/drawing/2014/main" val="971417554"/>
                    </a:ext>
                  </a:extLst>
                </a:gridCol>
                <a:gridCol w="246888">
                  <a:extLst>
                    <a:ext uri="{9D8B030D-6E8A-4147-A177-3AD203B41FA5}">
                      <a16:colId xmlns:a16="http://schemas.microsoft.com/office/drawing/2014/main" val="2550115310"/>
                    </a:ext>
                  </a:extLst>
                </a:gridCol>
                <a:gridCol w="246888">
                  <a:extLst>
                    <a:ext uri="{9D8B030D-6E8A-4147-A177-3AD203B41FA5}">
                      <a16:colId xmlns:a16="http://schemas.microsoft.com/office/drawing/2014/main" val="1130464407"/>
                    </a:ext>
                  </a:extLst>
                </a:gridCol>
                <a:gridCol w="246888">
                  <a:extLst>
                    <a:ext uri="{9D8B030D-6E8A-4147-A177-3AD203B41FA5}">
                      <a16:colId xmlns:a16="http://schemas.microsoft.com/office/drawing/2014/main" val="2494248258"/>
                    </a:ext>
                  </a:extLst>
                </a:gridCol>
                <a:gridCol w="246888">
                  <a:extLst>
                    <a:ext uri="{9D8B030D-6E8A-4147-A177-3AD203B41FA5}">
                      <a16:colId xmlns:a16="http://schemas.microsoft.com/office/drawing/2014/main" val="3404558740"/>
                    </a:ext>
                  </a:extLst>
                </a:gridCol>
                <a:gridCol w="246888">
                  <a:extLst>
                    <a:ext uri="{9D8B030D-6E8A-4147-A177-3AD203B41FA5}">
                      <a16:colId xmlns:a16="http://schemas.microsoft.com/office/drawing/2014/main" val="2265601653"/>
                    </a:ext>
                  </a:extLst>
                </a:gridCol>
                <a:gridCol w="246888">
                  <a:extLst>
                    <a:ext uri="{9D8B030D-6E8A-4147-A177-3AD203B41FA5}">
                      <a16:colId xmlns:a16="http://schemas.microsoft.com/office/drawing/2014/main" val="1523191004"/>
                    </a:ext>
                  </a:extLst>
                </a:gridCol>
                <a:gridCol w="246888">
                  <a:extLst>
                    <a:ext uri="{9D8B030D-6E8A-4147-A177-3AD203B41FA5}">
                      <a16:colId xmlns:a16="http://schemas.microsoft.com/office/drawing/2014/main" val="3844775786"/>
                    </a:ext>
                  </a:extLst>
                </a:gridCol>
                <a:gridCol w="246888">
                  <a:extLst>
                    <a:ext uri="{9D8B030D-6E8A-4147-A177-3AD203B41FA5}">
                      <a16:colId xmlns:a16="http://schemas.microsoft.com/office/drawing/2014/main" val="988218321"/>
                    </a:ext>
                  </a:extLst>
                </a:gridCol>
                <a:gridCol w="246888">
                  <a:extLst>
                    <a:ext uri="{9D8B030D-6E8A-4147-A177-3AD203B41FA5}">
                      <a16:colId xmlns:a16="http://schemas.microsoft.com/office/drawing/2014/main" val="3099824732"/>
                    </a:ext>
                  </a:extLst>
                </a:gridCol>
                <a:gridCol w="246888">
                  <a:extLst>
                    <a:ext uri="{9D8B030D-6E8A-4147-A177-3AD203B41FA5}">
                      <a16:colId xmlns:a16="http://schemas.microsoft.com/office/drawing/2014/main" val="1084000370"/>
                    </a:ext>
                  </a:extLst>
                </a:gridCol>
                <a:gridCol w="246888">
                  <a:extLst>
                    <a:ext uri="{9D8B030D-6E8A-4147-A177-3AD203B41FA5}">
                      <a16:colId xmlns:a16="http://schemas.microsoft.com/office/drawing/2014/main" val="1864027455"/>
                    </a:ext>
                  </a:extLst>
                </a:gridCol>
                <a:gridCol w="246888">
                  <a:extLst>
                    <a:ext uri="{9D8B030D-6E8A-4147-A177-3AD203B41FA5}">
                      <a16:colId xmlns:a16="http://schemas.microsoft.com/office/drawing/2014/main" val="3604638651"/>
                    </a:ext>
                  </a:extLst>
                </a:gridCol>
                <a:gridCol w="246888">
                  <a:extLst>
                    <a:ext uri="{9D8B030D-6E8A-4147-A177-3AD203B41FA5}">
                      <a16:colId xmlns:a16="http://schemas.microsoft.com/office/drawing/2014/main" val="1739084821"/>
                    </a:ext>
                  </a:extLst>
                </a:gridCol>
                <a:gridCol w="246888">
                  <a:extLst>
                    <a:ext uri="{9D8B030D-6E8A-4147-A177-3AD203B41FA5}">
                      <a16:colId xmlns:a16="http://schemas.microsoft.com/office/drawing/2014/main" val="2185042095"/>
                    </a:ext>
                  </a:extLst>
                </a:gridCol>
                <a:gridCol w="246888">
                  <a:extLst>
                    <a:ext uri="{9D8B030D-6E8A-4147-A177-3AD203B41FA5}">
                      <a16:colId xmlns:a16="http://schemas.microsoft.com/office/drawing/2014/main" val="3107696580"/>
                    </a:ext>
                  </a:extLst>
                </a:gridCol>
                <a:gridCol w="246888">
                  <a:extLst>
                    <a:ext uri="{9D8B030D-6E8A-4147-A177-3AD203B41FA5}">
                      <a16:colId xmlns:a16="http://schemas.microsoft.com/office/drawing/2014/main" val="812668960"/>
                    </a:ext>
                  </a:extLst>
                </a:gridCol>
                <a:gridCol w="246888">
                  <a:extLst>
                    <a:ext uri="{9D8B030D-6E8A-4147-A177-3AD203B41FA5}">
                      <a16:colId xmlns:a16="http://schemas.microsoft.com/office/drawing/2014/main" val="262622661"/>
                    </a:ext>
                  </a:extLst>
                </a:gridCol>
                <a:gridCol w="246888">
                  <a:extLst>
                    <a:ext uri="{9D8B030D-6E8A-4147-A177-3AD203B41FA5}">
                      <a16:colId xmlns:a16="http://schemas.microsoft.com/office/drawing/2014/main" val="2710701506"/>
                    </a:ext>
                  </a:extLst>
                </a:gridCol>
                <a:gridCol w="246888">
                  <a:extLst>
                    <a:ext uri="{9D8B030D-6E8A-4147-A177-3AD203B41FA5}">
                      <a16:colId xmlns:a16="http://schemas.microsoft.com/office/drawing/2014/main" val="3809497308"/>
                    </a:ext>
                  </a:extLst>
                </a:gridCol>
                <a:gridCol w="246888">
                  <a:extLst>
                    <a:ext uri="{9D8B030D-6E8A-4147-A177-3AD203B41FA5}">
                      <a16:colId xmlns:a16="http://schemas.microsoft.com/office/drawing/2014/main" val="1815299578"/>
                    </a:ext>
                  </a:extLst>
                </a:gridCol>
                <a:gridCol w="246888">
                  <a:extLst>
                    <a:ext uri="{9D8B030D-6E8A-4147-A177-3AD203B41FA5}">
                      <a16:colId xmlns:a16="http://schemas.microsoft.com/office/drawing/2014/main" val="2127758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8334299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09/02/2026 12:18:05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09/02/2026 12:18:05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It's the relationship that matters most.
STYLE
BORN OF
LEGENDS
@bmwmotorradsa
@motorradeastrand
@insta360za
@insta360_smd
@uncleshaggy20
@henderson_racing_products
@alpinestars.sa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1.0833 %</a:t>
                      </a:r>
                    </a:p>
                  </a:txBody>
                  <a:tcPr/>
                </a:tc>
                <a:extLst>
                  <a:ext uri="{0D108BD9-81ED-4DB2-BD59-A6C34878D82A}">
                    <a16:rowId xmlns:a16="http://schemas.microsoft.com/office/drawing/2014/main" val="109512845"/>
                  </a:ext>
                </a:extLst>
              </a:tr>
            </a:tbl>
          </a:graphicData>
        </a:graphic>
      </p:graphicFrame>
      <p:sp>
        <p:nvSpPr>
          <p:cNvPr id="4" name="Text Placeholder 3">
            <a:extLst>
              <a:ext uri="{FF2B5EF4-FFF2-40B4-BE49-F238E27FC236}">
                <a16:creationId xmlns:a16="http://schemas.microsoft.com/office/drawing/2014/main" id="{7E729FB7-6E45-4380-99E0-C88489C6BF76}"/>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751938644"/>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687FD-E9BC-4C9A-B62A-6245C75655A8}"/>
              </a:ext>
            </a:extLst>
          </p:cNvPr>
          <p:cNvSpPr>
            <a:spLocks noGrp="1"/>
          </p:cNvSpPr>
          <p:nvPr>
            <p:ph type="title"/>
          </p:nvPr>
        </p:nvSpPr>
        <p:spPr/>
        <p:txBody>
          <a:bodyPr/>
          <a:lstStyle/>
          <a:p>
            <a:r>
              <a:rPr lang="en-US"/>
              <a:t>Instagram Stories Table | All profiles - 7 of 26</a:t>
            </a:r>
          </a:p>
        </p:txBody>
      </p:sp>
      <p:graphicFrame>
        <p:nvGraphicFramePr>
          <p:cNvPr id="5" name="Table Placeholder 4">
            <a:extLst>
              <a:ext uri="{FF2B5EF4-FFF2-40B4-BE49-F238E27FC236}">
                <a16:creationId xmlns:a16="http://schemas.microsoft.com/office/drawing/2014/main" id="{6CC6C7B4-9539-4A9C-814B-1C04CF3E4119}"/>
              </a:ext>
            </a:extLst>
          </p:cNvPr>
          <p:cNvGraphicFramePr>
            <a:graphicFrameLocks noGrp="1"/>
          </p:cNvGraphicFramePr>
          <p:nvPr>
            <p:ph type="tbl" sz="quarter" idx="13"/>
            <p:extLst>
              <p:ext uri="{D42A27DB-BD31-4B8C-83A1-F6EECF244321}">
                <p14:modId xmlns:p14="http://schemas.microsoft.com/office/powerpoint/2010/main" val="3109158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099368048"/>
                    </a:ext>
                  </a:extLst>
                </a:gridCol>
                <a:gridCol w="493776">
                  <a:extLst>
                    <a:ext uri="{9D8B030D-6E8A-4147-A177-3AD203B41FA5}">
                      <a16:colId xmlns:a16="http://schemas.microsoft.com/office/drawing/2014/main" val="3035421233"/>
                    </a:ext>
                  </a:extLst>
                </a:gridCol>
                <a:gridCol w="658368">
                  <a:extLst>
                    <a:ext uri="{9D8B030D-6E8A-4147-A177-3AD203B41FA5}">
                      <a16:colId xmlns:a16="http://schemas.microsoft.com/office/drawing/2014/main" val="2343150240"/>
                    </a:ext>
                  </a:extLst>
                </a:gridCol>
                <a:gridCol w="740664">
                  <a:extLst>
                    <a:ext uri="{9D8B030D-6E8A-4147-A177-3AD203B41FA5}">
                      <a16:colId xmlns:a16="http://schemas.microsoft.com/office/drawing/2014/main" val="1879892417"/>
                    </a:ext>
                  </a:extLst>
                </a:gridCol>
                <a:gridCol w="246888">
                  <a:extLst>
                    <a:ext uri="{9D8B030D-6E8A-4147-A177-3AD203B41FA5}">
                      <a16:colId xmlns:a16="http://schemas.microsoft.com/office/drawing/2014/main" val="1607932509"/>
                    </a:ext>
                  </a:extLst>
                </a:gridCol>
                <a:gridCol w="246888">
                  <a:extLst>
                    <a:ext uri="{9D8B030D-6E8A-4147-A177-3AD203B41FA5}">
                      <a16:colId xmlns:a16="http://schemas.microsoft.com/office/drawing/2014/main" val="2558041311"/>
                    </a:ext>
                  </a:extLst>
                </a:gridCol>
                <a:gridCol w="246888">
                  <a:extLst>
                    <a:ext uri="{9D8B030D-6E8A-4147-A177-3AD203B41FA5}">
                      <a16:colId xmlns:a16="http://schemas.microsoft.com/office/drawing/2014/main" val="677501251"/>
                    </a:ext>
                  </a:extLst>
                </a:gridCol>
                <a:gridCol w="246888">
                  <a:extLst>
                    <a:ext uri="{9D8B030D-6E8A-4147-A177-3AD203B41FA5}">
                      <a16:colId xmlns:a16="http://schemas.microsoft.com/office/drawing/2014/main" val="4033058725"/>
                    </a:ext>
                  </a:extLst>
                </a:gridCol>
                <a:gridCol w="246888">
                  <a:extLst>
                    <a:ext uri="{9D8B030D-6E8A-4147-A177-3AD203B41FA5}">
                      <a16:colId xmlns:a16="http://schemas.microsoft.com/office/drawing/2014/main" val="3717692530"/>
                    </a:ext>
                  </a:extLst>
                </a:gridCol>
                <a:gridCol w="246888">
                  <a:extLst>
                    <a:ext uri="{9D8B030D-6E8A-4147-A177-3AD203B41FA5}">
                      <a16:colId xmlns:a16="http://schemas.microsoft.com/office/drawing/2014/main" val="489673447"/>
                    </a:ext>
                  </a:extLst>
                </a:gridCol>
                <a:gridCol w="246888">
                  <a:extLst>
                    <a:ext uri="{9D8B030D-6E8A-4147-A177-3AD203B41FA5}">
                      <a16:colId xmlns:a16="http://schemas.microsoft.com/office/drawing/2014/main" val="2679829029"/>
                    </a:ext>
                  </a:extLst>
                </a:gridCol>
                <a:gridCol w="246888">
                  <a:extLst>
                    <a:ext uri="{9D8B030D-6E8A-4147-A177-3AD203B41FA5}">
                      <a16:colId xmlns:a16="http://schemas.microsoft.com/office/drawing/2014/main" val="3299623439"/>
                    </a:ext>
                  </a:extLst>
                </a:gridCol>
                <a:gridCol w="246888">
                  <a:extLst>
                    <a:ext uri="{9D8B030D-6E8A-4147-A177-3AD203B41FA5}">
                      <a16:colId xmlns:a16="http://schemas.microsoft.com/office/drawing/2014/main" val="2586961933"/>
                    </a:ext>
                  </a:extLst>
                </a:gridCol>
                <a:gridCol w="246888">
                  <a:extLst>
                    <a:ext uri="{9D8B030D-6E8A-4147-A177-3AD203B41FA5}">
                      <a16:colId xmlns:a16="http://schemas.microsoft.com/office/drawing/2014/main" val="4277739555"/>
                    </a:ext>
                  </a:extLst>
                </a:gridCol>
                <a:gridCol w="246888">
                  <a:extLst>
                    <a:ext uri="{9D8B030D-6E8A-4147-A177-3AD203B41FA5}">
                      <a16:colId xmlns:a16="http://schemas.microsoft.com/office/drawing/2014/main" val="4133995655"/>
                    </a:ext>
                  </a:extLst>
                </a:gridCol>
                <a:gridCol w="246888">
                  <a:extLst>
                    <a:ext uri="{9D8B030D-6E8A-4147-A177-3AD203B41FA5}">
                      <a16:colId xmlns:a16="http://schemas.microsoft.com/office/drawing/2014/main" val="2553263129"/>
                    </a:ext>
                  </a:extLst>
                </a:gridCol>
                <a:gridCol w="246888">
                  <a:extLst>
                    <a:ext uri="{9D8B030D-6E8A-4147-A177-3AD203B41FA5}">
                      <a16:colId xmlns:a16="http://schemas.microsoft.com/office/drawing/2014/main" val="3973185025"/>
                    </a:ext>
                  </a:extLst>
                </a:gridCol>
                <a:gridCol w="246888">
                  <a:extLst>
                    <a:ext uri="{9D8B030D-6E8A-4147-A177-3AD203B41FA5}">
                      <a16:colId xmlns:a16="http://schemas.microsoft.com/office/drawing/2014/main" val="2913586187"/>
                    </a:ext>
                  </a:extLst>
                </a:gridCol>
                <a:gridCol w="246888">
                  <a:extLst>
                    <a:ext uri="{9D8B030D-6E8A-4147-A177-3AD203B41FA5}">
                      <a16:colId xmlns:a16="http://schemas.microsoft.com/office/drawing/2014/main" val="2905059954"/>
                    </a:ext>
                  </a:extLst>
                </a:gridCol>
                <a:gridCol w="246888">
                  <a:extLst>
                    <a:ext uri="{9D8B030D-6E8A-4147-A177-3AD203B41FA5}">
                      <a16:colId xmlns:a16="http://schemas.microsoft.com/office/drawing/2014/main" val="2574402755"/>
                    </a:ext>
                  </a:extLst>
                </a:gridCol>
                <a:gridCol w="246888">
                  <a:extLst>
                    <a:ext uri="{9D8B030D-6E8A-4147-A177-3AD203B41FA5}">
                      <a16:colId xmlns:a16="http://schemas.microsoft.com/office/drawing/2014/main" val="702519620"/>
                    </a:ext>
                  </a:extLst>
                </a:gridCol>
                <a:gridCol w="246888">
                  <a:extLst>
                    <a:ext uri="{9D8B030D-6E8A-4147-A177-3AD203B41FA5}">
                      <a16:colId xmlns:a16="http://schemas.microsoft.com/office/drawing/2014/main" val="1533586190"/>
                    </a:ext>
                  </a:extLst>
                </a:gridCol>
                <a:gridCol w="246888">
                  <a:extLst>
                    <a:ext uri="{9D8B030D-6E8A-4147-A177-3AD203B41FA5}">
                      <a16:colId xmlns:a16="http://schemas.microsoft.com/office/drawing/2014/main" val="3305776527"/>
                    </a:ext>
                  </a:extLst>
                </a:gridCol>
                <a:gridCol w="246888">
                  <a:extLst>
                    <a:ext uri="{9D8B030D-6E8A-4147-A177-3AD203B41FA5}">
                      <a16:colId xmlns:a16="http://schemas.microsoft.com/office/drawing/2014/main" val="428644984"/>
                    </a:ext>
                  </a:extLst>
                </a:gridCol>
                <a:gridCol w="246888">
                  <a:extLst>
                    <a:ext uri="{9D8B030D-6E8A-4147-A177-3AD203B41FA5}">
                      <a16:colId xmlns:a16="http://schemas.microsoft.com/office/drawing/2014/main" val="3989183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3641000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09/01/2026 19:07:36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09/01/2026 19:07:36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
@nanodrop and drbgraphix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1.0833 %</a:t>
                      </a:r>
                    </a:p>
                  </a:txBody>
                  <a:tcPr/>
                </a:tc>
                <a:extLst>
                  <a:ext uri="{0D108BD9-81ED-4DB2-BD59-A6C34878D82A}">
                    <a16:rowId xmlns:a16="http://schemas.microsoft.com/office/drawing/2014/main" val="1940385144"/>
                  </a:ext>
                </a:extLst>
              </a:tr>
            </a:tbl>
          </a:graphicData>
        </a:graphic>
      </p:graphicFrame>
      <p:sp>
        <p:nvSpPr>
          <p:cNvPr id="4" name="Text Placeholder 3">
            <a:extLst>
              <a:ext uri="{FF2B5EF4-FFF2-40B4-BE49-F238E27FC236}">
                <a16:creationId xmlns:a16="http://schemas.microsoft.com/office/drawing/2014/main" id="{2479A00C-BFCE-4B7C-ADC4-B502BF29F5ED}"/>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43374065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D76D96-EBB1-4F03-B68C-9CD87CEB3E4A}"/>
              </a:ext>
            </a:extLst>
          </p:cNvPr>
          <p:cNvSpPr>
            <a:spLocks noGrp="1"/>
          </p:cNvSpPr>
          <p:nvPr>
            <p:ph type="title"/>
          </p:nvPr>
        </p:nvSpPr>
        <p:spPr/>
        <p:txBody>
          <a:bodyPr/>
          <a:lstStyle/>
          <a:p>
            <a:r>
              <a:rPr lang="en-US"/>
              <a:t>Instagram Stories Table | All profiles - 8 of 26</a:t>
            </a:r>
          </a:p>
        </p:txBody>
      </p:sp>
      <p:graphicFrame>
        <p:nvGraphicFramePr>
          <p:cNvPr id="5" name="Table Placeholder 4">
            <a:extLst>
              <a:ext uri="{FF2B5EF4-FFF2-40B4-BE49-F238E27FC236}">
                <a16:creationId xmlns:a16="http://schemas.microsoft.com/office/drawing/2014/main" id="{2F4E4578-9C15-4770-800F-2802BEA0DDFC}"/>
              </a:ext>
            </a:extLst>
          </p:cNvPr>
          <p:cNvGraphicFramePr>
            <a:graphicFrameLocks noGrp="1"/>
          </p:cNvGraphicFramePr>
          <p:nvPr>
            <p:ph type="tbl" sz="quarter" idx="13"/>
            <p:extLst>
              <p:ext uri="{D42A27DB-BD31-4B8C-83A1-F6EECF244321}">
                <p14:modId xmlns:p14="http://schemas.microsoft.com/office/powerpoint/2010/main" val="5491214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24498937"/>
                    </a:ext>
                  </a:extLst>
                </a:gridCol>
                <a:gridCol w="493776">
                  <a:extLst>
                    <a:ext uri="{9D8B030D-6E8A-4147-A177-3AD203B41FA5}">
                      <a16:colId xmlns:a16="http://schemas.microsoft.com/office/drawing/2014/main" val="1328531123"/>
                    </a:ext>
                  </a:extLst>
                </a:gridCol>
                <a:gridCol w="658368">
                  <a:extLst>
                    <a:ext uri="{9D8B030D-6E8A-4147-A177-3AD203B41FA5}">
                      <a16:colId xmlns:a16="http://schemas.microsoft.com/office/drawing/2014/main" val="3384762420"/>
                    </a:ext>
                  </a:extLst>
                </a:gridCol>
                <a:gridCol w="740664">
                  <a:extLst>
                    <a:ext uri="{9D8B030D-6E8A-4147-A177-3AD203B41FA5}">
                      <a16:colId xmlns:a16="http://schemas.microsoft.com/office/drawing/2014/main" val="2254266044"/>
                    </a:ext>
                  </a:extLst>
                </a:gridCol>
                <a:gridCol w="246888">
                  <a:extLst>
                    <a:ext uri="{9D8B030D-6E8A-4147-A177-3AD203B41FA5}">
                      <a16:colId xmlns:a16="http://schemas.microsoft.com/office/drawing/2014/main" val="230972394"/>
                    </a:ext>
                  </a:extLst>
                </a:gridCol>
                <a:gridCol w="246888">
                  <a:extLst>
                    <a:ext uri="{9D8B030D-6E8A-4147-A177-3AD203B41FA5}">
                      <a16:colId xmlns:a16="http://schemas.microsoft.com/office/drawing/2014/main" val="3606888067"/>
                    </a:ext>
                  </a:extLst>
                </a:gridCol>
                <a:gridCol w="246888">
                  <a:extLst>
                    <a:ext uri="{9D8B030D-6E8A-4147-A177-3AD203B41FA5}">
                      <a16:colId xmlns:a16="http://schemas.microsoft.com/office/drawing/2014/main" val="2881385601"/>
                    </a:ext>
                  </a:extLst>
                </a:gridCol>
                <a:gridCol w="246888">
                  <a:extLst>
                    <a:ext uri="{9D8B030D-6E8A-4147-A177-3AD203B41FA5}">
                      <a16:colId xmlns:a16="http://schemas.microsoft.com/office/drawing/2014/main" val="2578531196"/>
                    </a:ext>
                  </a:extLst>
                </a:gridCol>
                <a:gridCol w="246888">
                  <a:extLst>
                    <a:ext uri="{9D8B030D-6E8A-4147-A177-3AD203B41FA5}">
                      <a16:colId xmlns:a16="http://schemas.microsoft.com/office/drawing/2014/main" val="2292556825"/>
                    </a:ext>
                  </a:extLst>
                </a:gridCol>
                <a:gridCol w="246888">
                  <a:extLst>
                    <a:ext uri="{9D8B030D-6E8A-4147-A177-3AD203B41FA5}">
                      <a16:colId xmlns:a16="http://schemas.microsoft.com/office/drawing/2014/main" val="704073695"/>
                    </a:ext>
                  </a:extLst>
                </a:gridCol>
                <a:gridCol w="246888">
                  <a:extLst>
                    <a:ext uri="{9D8B030D-6E8A-4147-A177-3AD203B41FA5}">
                      <a16:colId xmlns:a16="http://schemas.microsoft.com/office/drawing/2014/main" val="2099182567"/>
                    </a:ext>
                  </a:extLst>
                </a:gridCol>
                <a:gridCol w="246888">
                  <a:extLst>
                    <a:ext uri="{9D8B030D-6E8A-4147-A177-3AD203B41FA5}">
                      <a16:colId xmlns:a16="http://schemas.microsoft.com/office/drawing/2014/main" val="2658318054"/>
                    </a:ext>
                  </a:extLst>
                </a:gridCol>
                <a:gridCol w="246888">
                  <a:extLst>
                    <a:ext uri="{9D8B030D-6E8A-4147-A177-3AD203B41FA5}">
                      <a16:colId xmlns:a16="http://schemas.microsoft.com/office/drawing/2014/main" val="2253501858"/>
                    </a:ext>
                  </a:extLst>
                </a:gridCol>
                <a:gridCol w="246888">
                  <a:extLst>
                    <a:ext uri="{9D8B030D-6E8A-4147-A177-3AD203B41FA5}">
                      <a16:colId xmlns:a16="http://schemas.microsoft.com/office/drawing/2014/main" val="540775282"/>
                    </a:ext>
                  </a:extLst>
                </a:gridCol>
                <a:gridCol w="246888">
                  <a:extLst>
                    <a:ext uri="{9D8B030D-6E8A-4147-A177-3AD203B41FA5}">
                      <a16:colId xmlns:a16="http://schemas.microsoft.com/office/drawing/2014/main" val="2800073233"/>
                    </a:ext>
                  </a:extLst>
                </a:gridCol>
                <a:gridCol w="246888">
                  <a:extLst>
                    <a:ext uri="{9D8B030D-6E8A-4147-A177-3AD203B41FA5}">
                      <a16:colId xmlns:a16="http://schemas.microsoft.com/office/drawing/2014/main" val="3013744315"/>
                    </a:ext>
                  </a:extLst>
                </a:gridCol>
                <a:gridCol w="246888">
                  <a:extLst>
                    <a:ext uri="{9D8B030D-6E8A-4147-A177-3AD203B41FA5}">
                      <a16:colId xmlns:a16="http://schemas.microsoft.com/office/drawing/2014/main" val="1835521211"/>
                    </a:ext>
                  </a:extLst>
                </a:gridCol>
                <a:gridCol w="246888">
                  <a:extLst>
                    <a:ext uri="{9D8B030D-6E8A-4147-A177-3AD203B41FA5}">
                      <a16:colId xmlns:a16="http://schemas.microsoft.com/office/drawing/2014/main" val="3193561618"/>
                    </a:ext>
                  </a:extLst>
                </a:gridCol>
                <a:gridCol w="246888">
                  <a:extLst>
                    <a:ext uri="{9D8B030D-6E8A-4147-A177-3AD203B41FA5}">
                      <a16:colId xmlns:a16="http://schemas.microsoft.com/office/drawing/2014/main" val="98031591"/>
                    </a:ext>
                  </a:extLst>
                </a:gridCol>
                <a:gridCol w="246888">
                  <a:extLst>
                    <a:ext uri="{9D8B030D-6E8A-4147-A177-3AD203B41FA5}">
                      <a16:colId xmlns:a16="http://schemas.microsoft.com/office/drawing/2014/main" val="1542301944"/>
                    </a:ext>
                  </a:extLst>
                </a:gridCol>
                <a:gridCol w="246888">
                  <a:extLst>
                    <a:ext uri="{9D8B030D-6E8A-4147-A177-3AD203B41FA5}">
                      <a16:colId xmlns:a16="http://schemas.microsoft.com/office/drawing/2014/main" val="3955892303"/>
                    </a:ext>
                  </a:extLst>
                </a:gridCol>
                <a:gridCol w="246888">
                  <a:extLst>
                    <a:ext uri="{9D8B030D-6E8A-4147-A177-3AD203B41FA5}">
                      <a16:colId xmlns:a16="http://schemas.microsoft.com/office/drawing/2014/main" val="154566772"/>
                    </a:ext>
                  </a:extLst>
                </a:gridCol>
                <a:gridCol w="246888">
                  <a:extLst>
                    <a:ext uri="{9D8B030D-6E8A-4147-A177-3AD203B41FA5}">
                      <a16:colId xmlns:a16="http://schemas.microsoft.com/office/drawing/2014/main" val="1899453291"/>
                    </a:ext>
                  </a:extLst>
                </a:gridCol>
                <a:gridCol w="246888">
                  <a:extLst>
                    <a:ext uri="{9D8B030D-6E8A-4147-A177-3AD203B41FA5}">
                      <a16:colId xmlns:a16="http://schemas.microsoft.com/office/drawing/2014/main" val="2549736689"/>
                    </a:ext>
                  </a:extLst>
                </a:gridCol>
                <a:gridCol w="246888">
                  <a:extLst>
                    <a:ext uri="{9D8B030D-6E8A-4147-A177-3AD203B41FA5}">
                      <a16:colId xmlns:a16="http://schemas.microsoft.com/office/drawing/2014/main" val="588606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98939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09/01/2026 18:49:49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09/01/2026 18:49:49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F90
BOOK A TEST RIDE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1.0098 %</a:t>
                      </a:r>
                    </a:p>
                  </a:txBody>
                  <a:tcPr/>
                </a:tc>
                <a:extLst>
                  <a:ext uri="{0D108BD9-81ED-4DB2-BD59-A6C34878D82A}">
                    <a16:rowId xmlns:a16="http://schemas.microsoft.com/office/drawing/2014/main" val="2344376905"/>
                  </a:ext>
                </a:extLst>
              </a:tr>
            </a:tbl>
          </a:graphicData>
        </a:graphic>
      </p:graphicFrame>
      <p:sp>
        <p:nvSpPr>
          <p:cNvPr id="4" name="Text Placeholder 3">
            <a:extLst>
              <a:ext uri="{FF2B5EF4-FFF2-40B4-BE49-F238E27FC236}">
                <a16:creationId xmlns:a16="http://schemas.microsoft.com/office/drawing/2014/main" id="{C4BA6331-E62D-4535-B650-E2CF700C5296}"/>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959943984"/>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2CB7E9-9A97-4438-9C07-13FD058430C4}"/>
              </a:ext>
            </a:extLst>
          </p:cNvPr>
          <p:cNvSpPr>
            <a:spLocks noGrp="1"/>
          </p:cNvSpPr>
          <p:nvPr>
            <p:ph type="title"/>
          </p:nvPr>
        </p:nvSpPr>
        <p:spPr/>
        <p:txBody>
          <a:bodyPr/>
          <a:lstStyle/>
          <a:p>
            <a:r>
              <a:rPr lang="en-US"/>
              <a:t>Instagram Stories Table | All profiles - 9 of 26</a:t>
            </a:r>
          </a:p>
        </p:txBody>
      </p:sp>
      <p:graphicFrame>
        <p:nvGraphicFramePr>
          <p:cNvPr id="5" name="Table Placeholder 4">
            <a:extLst>
              <a:ext uri="{FF2B5EF4-FFF2-40B4-BE49-F238E27FC236}">
                <a16:creationId xmlns:a16="http://schemas.microsoft.com/office/drawing/2014/main" id="{D1E7C5E4-5456-463B-9565-4A5A13BE6329}"/>
              </a:ext>
            </a:extLst>
          </p:cNvPr>
          <p:cNvGraphicFramePr>
            <a:graphicFrameLocks noGrp="1"/>
          </p:cNvGraphicFramePr>
          <p:nvPr>
            <p:ph type="tbl" sz="quarter" idx="13"/>
            <p:extLst>
              <p:ext uri="{D42A27DB-BD31-4B8C-83A1-F6EECF244321}">
                <p14:modId xmlns:p14="http://schemas.microsoft.com/office/powerpoint/2010/main" val="20554267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0274255"/>
                    </a:ext>
                  </a:extLst>
                </a:gridCol>
                <a:gridCol w="493776">
                  <a:extLst>
                    <a:ext uri="{9D8B030D-6E8A-4147-A177-3AD203B41FA5}">
                      <a16:colId xmlns:a16="http://schemas.microsoft.com/office/drawing/2014/main" val="3889709661"/>
                    </a:ext>
                  </a:extLst>
                </a:gridCol>
                <a:gridCol w="658368">
                  <a:extLst>
                    <a:ext uri="{9D8B030D-6E8A-4147-A177-3AD203B41FA5}">
                      <a16:colId xmlns:a16="http://schemas.microsoft.com/office/drawing/2014/main" val="1862638590"/>
                    </a:ext>
                  </a:extLst>
                </a:gridCol>
                <a:gridCol w="740664">
                  <a:extLst>
                    <a:ext uri="{9D8B030D-6E8A-4147-A177-3AD203B41FA5}">
                      <a16:colId xmlns:a16="http://schemas.microsoft.com/office/drawing/2014/main" val="873668887"/>
                    </a:ext>
                  </a:extLst>
                </a:gridCol>
                <a:gridCol w="246888">
                  <a:extLst>
                    <a:ext uri="{9D8B030D-6E8A-4147-A177-3AD203B41FA5}">
                      <a16:colId xmlns:a16="http://schemas.microsoft.com/office/drawing/2014/main" val="2741778012"/>
                    </a:ext>
                  </a:extLst>
                </a:gridCol>
                <a:gridCol w="246888">
                  <a:extLst>
                    <a:ext uri="{9D8B030D-6E8A-4147-A177-3AD203B41FA5}">
                      <a16:colId xmlns:a16="http://schemas.microsoft.com/office/drawing/2014/main" val="129495473"/>
                    </a:ext>
                  </a:extLst>
                </a:gridCol>
                <a:gridCol w="246888">
                  <a:extLst>
                    <a:ext uri="{9D8B030D-6E8A-4147-A177-3AD203B41FA5}">
                      <a16:colId xmlns:a16="http://schemas.microsoft.com/office/drawing/2014/main" val="2929559223"/>
                    </a:ext>
                  </a:extLst>
                </a:gridCol>
                <a:gridCol w="246888">
                  <a:extLst>
                    <a:ext uri="{9D8B030D-6E8A-4147-A177-3AD203B41FA5}">
                      <a16:colId xmlns:a16="http://schemas.microsoft.com/office/drawing/2014/main" val="4153704731"/>
                    </a:ext>
                  </a:extLst>
                </a:gridCol>
                <a:gridCol w="246888">
                  <a:extLst>
                    <a:ext uri="{9D8B030D-6E8A-4147-A177-3AD203B41FA5}">
                      <a16:colId xmlns:a16="http://schemas.microsoft.com/office/drawing/2014/main" val="2603368698"/>
                    </a:ext>
                  </a:extLst>
                </a:gridCol>
                <a:gridCol w="246888">
                  <a:extLst>
                    <a:ext uri="{9D8B030D-6E8A-4147-A177-3AD203B41FA5}">
                      <a16:colId xmlns:a16="http://schemas.microsoft.com/office/drawing/2014/main" val="4014719604"/>
                    </a:ext>
                  </a:extLst>
                </a:gridCol>
                <a:gridCol w="246888">
                  <a:extLst>
                    <a:ext uri="{9D8B030D-6E8A-4147-A177-3AD203B41FA5}">
                      <a16:colId xmlns:a16="http://schemas.microsoft.com/office/drawing/2014/main" val="1315758241"/>
                    </a:ext>
                  </a:extLst>
                </a:gridCol>
                <a:gridCol w="246888">
                  <a:extLst>
                    <a:ext uri="{9D8B030D-6E8A-4147-A177-3AD203B41FA5}">
                      <a16:colId xmlns:a16="http://schemas.microsoft.com/office/drawing/2014/main" val="1423789832"/>
                    </a:ext>
                  </a:extLst>
                </a:gridCol>
                <a:gridCol w="246888">
                  <a:extLst>
                    <a:ext uri="{9D8B030D-6E8A-4147-A177-3AD203B41FA5}">
                      <a16:colId xmlns:a16="http://schemas.microsoft.com/office/drawing/2014/main" val="1715729135"/>
                    </a:ext>
                  </a:extLst>
                </a:gridCol>
                <a:gridCol w="246888">
                  <a:extLst>
                    <a:ext uri="{9D8B030D-6E8A-4147-A177-3AD203B41FA5}">
                      <a16:colId xmlns:a16="http://schemas.microsoft.com/office/drawing/2014/main" val="3688980107"/>
                    </a:ext>
                  </a:extLst>
                </a:gridCol>
                <a:gridCol w="246888">
                  <a:extLst>
                    <a:ext uri="{9D8B030D-6E8A-4147-A177-3AD203B41FA5}">
                      <a16:colId xmlns:a16="http://schemas.microsoft.com/office/drawing/2014/main" val="2078191251"/>
                    </a:ext>
                  </a:extLst>
                </a:gridCol>
                <a:gridCol w="246888">
                  <a:extLst>
                    <a:ext uri="{9D8B030D-6E8A-4147-A177-3AD203B41FA5}">
                      <a16:colId xmlns:a16="http://schemas.microsoft.com/office/drawing/2014/main" val="2169372665"/>
                    </a:ext>
                  </a:extLst>
                </a:gridCol>
                <a:gridCol w="246888">
                  <a:extLst>
                    <a:ext uri="{9D8B030D-6E8A-4147-A177-3AD203B41FA5}">
                      <a16:colId xmlns:a16="http://schemas.microsoft.com/office/drawing/2014/main" val="521754051"/>
                    </a:ext>
                  </a:extLst>
                </a:gridCol>
                <a:gridCol w="246888">
                  <a:extLst>
                    <a:ext uri="{9D8B030D-6E8A-4147-A177-3AD203B41FA5}">
                      <a16:colId xmlns:a16="http://schemas.microsoft.com/office/drawing/2014/main" val="1620616689"/>
                    </a:ext>
                  </a:extLst>
                </a:gridCol>
                <a:gridCol w="246888">
                  <a:extLst>
                    <a:ext uri="{9D8B030D-6E8A-4147-A177-3AD203B41FA5}">
                      <a16:colId xmlns:a16="http://schemas.microsoft.com/office/drawing/2014/main" val="3309247548"/>
                    </a:ext>
                  </a:extLst>
                </a:gridCol>
                <a:gridCol w="246888">
                  <a:extLst>
                    <a:ext uri="{9D8B030D-6E8A-4147-A177-3AD203B41FA5}">
                      <a16:colId xmlns:a16="http://schemas.microsoft.com/office/drawing/2014/main" val="2987217998"/>
                    </a:ext>
                  </a:extLst>
                </a:gridCol>
                <a:gridCol w="246888">
                  <a:extLst>
                    <a:ext uri="{9D8B030D-6E8A-4147-A177-3AD203B41FA5}">
                      <a16:colId xmlns:a16="http://schemas.microsoft.com/office/drawing/2014/main" val="3859195511"/>
                    </a:ext>
                  </a:extLst>
                </a:gridCol>
                <a:gridCol w="246888">
                  <a:extLst>
                    <a:ext uri="{9D8B030D-6E8A-4147-A177-3AD203B41FA5}">
                      <a16:colId xmlns:a16="http://schemas.microsoft.com/office/drawing/2014/main" val="291520709"/>
                    </a:ext>
                  </a:extLst>
                </a:gridCol>
                <a:gridCol w="246888">
                  <a:extLst>
                    <a:ext uri="{9D8B030D-6E8A-4147-A177-3AD203B41FA5}">
                      <a16:colId xmlns:a16="http://schemas.microsoft.com/office/drawing/2014/main" val="1538899062"/>
                    </a:ext>
                  </a:extLst>
                </a:gridCol>
                <a:gridCol w="246888">
                  <a:extLst>
                    <a:ext uri="{9D8B030D-6E8A-4147-A177-3AD203B41FA5}">
                      <a16:colId xmlns:a16="http://schemas.microsoft.com/office/drawing/2014/main" val="1674097095"/>
                    </a:ext>
                  </a:extLst>
                </a:gridCol>
                <a:gridCol w="246888">
                  <a:extLst>
                    <a:ext uri="{9D8B030D-6E8A-4147-A177-3AD203B41FA5}">
                      <a16:colId xmlns:a16="http://schemas.microsoft.com/office/drawing/2014/main" val="1851204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7109979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09/01/2026 18:49:48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09/01/2026 18:49:48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GS
BMW
Where is the season taking you first?
Type something...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1.0865 %</a:t>
                      </a:r>
                    </a:p>
                  </a:txBody>
                  <a:tcPr/>
                </a:tc>
                <a:extLst>
                  <a:ext uri="{0D108BD9-81ED-4DB2-BD59-A6C34878D82A}">
                    <a16:rowId xmlns:a16="http://schemas.microsoft.com/office/drawing/2014/main" val="2447735678"/>
                  </a:ext>
                </a:extLst>
              </a:tr>
            </a:tbl>
          </a:graphicData>
        </a:graphic>
      </p:graphicFrame>
      <p:sp>
        <p:nvSpPr>
          <p:cNvPr id="4" name="Text Placeholder 3">
            <a:extLst>
              <a:ext uri="{FF2B5EF4-FFF2-40B4-BE49-F238E27FC236}">
                <a16:creationId xmlns:a16="http://schemas.microsoft.com/office/drawing/2014/main" id="{714CFA13-C35B-4DE3-B362-935AE2CBFDDB}"/>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331064678"/>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556A1-4A36-4556-95C1-B690685C0EB7}"/>
              </a:ext>
            </a:extLst>
          </p:cNvPr>
          <p:cNvSpPr>
            <a:spLocks noGrp="1"/>
          </p:cNvSpPr>
          <p:nvPr>
            <p:ph type="title"/>
          </p:nvPr>
        </p:nvSpPr>
        <p:spPr/>
        <p:txBody>
          <a:bodyPr/>
          <a:lstStyle/>
          <a:p>
            <a:r>
              <a:rPr lang="en-US"/>
              <a:t>Instagram Stories Table | All profiles - 10 of 26</a:t>
            </a:r>
          </a:p>
        </p:txBody>
      </p:sp>
      <p:graphicFrame>
        <p:nvGraphicFramePr>
          <p:cNvPr id="5" name="Table Placeholder 4">
            <a:extLst>
              <a:ext uri="{FF2B5EF4-FFF2-40B4-BE49-F238E27FC236}">
                <a16:creationId xmlns:a16="http://schemas.microsoft.com/office/drawing/2014/main" id="{97A2640C-A9A2-44A4-8A1D-28A204EE2ECF}"/>
              </a:ext>
            </a:extLst>
          </p:cNvPr>
          <p:cNvGraphicFramePr>
            <a:graphicFrameLocks noGrp="1"/>
          </p:cNvGraphicFramePr>
          <p:nvPr>
            <p:ph type="tbl" sz="quarter" idx="13"/>
            <p:extLst>
              <p:ext uri="{D42A27DB-BD31-4B8C-83A1-F6EECF244321}">
                <p14:modId xmlns:p14="http://schemas.microsoft.com/office/powerpoint/2010/main" val="13681118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130668832"/>
                    </a:ext>
                  </a:extLst>
                </a:gridCol>
                <a:gridCol w="493776">
                  <a:extLst>
                    <a:ext uri="{9D8B030D-6E8A-4147-A177-3AD203B41FA5}">
                      <a16:colId xmlns:a16="http://schemas.microsoft.com/office/drawing/2014/main" val="980230071"/>
                    </a:ext>
                  </a:extLst>
                </a:gridCol>
                <a:gridCol w="658368">
                  <a:extLst>
                    <a:ext uri="{9D8B030D-6E8A-4147-A177-3AD203B41FA5}">
                      <a16:colId xmlns:a16="http://schemas.microsoft.com/office/drawing/2014/main" val="1276466691"/>
                    </a:ext>
                  </a:extLst>
                </a:gridCol>
                <a:gridCol w="740664">
                  <a:extLst>
                    <a:ext uri="{9D8B030D-6E8A-4147-A177-3AD203B41FA5}">
                      <a16:colId xmlns:a16="http://schemas.microsoft.com/office/drawing/2014/main" val="3899272316"/>
                    </a:ext>
                  </a:extLst>
                </a:gridCol>
                <a:gridCol w="246888">
                  <a:extLst>
                    <a:ext uri="{9D8B030D-6E8A-4147-A177-3AD203B41FA5}">
                      <a16:colId xmlns:a16="http://schemas.microsoft.com/office/drawing/2014/main" val="3887966432"/>
                    </a:ext>
                  </a:extLst>
                </a:gridCol>
                <a:gridCol w="246888">
                  <a:extLst>
                    <a:ext uri="{9D8B030D-6E8A-4147-A177-3AD203B41FA5}">
                      <a16:colId xmlns:a16="http://schemas.microsoft.com/office/drawing/2014/main" val="3261056966"/>
                    </a:ext>
                  </a:extLst>
                </a:gridCol>
                <a:gridCol w="246888">
                  <a:extLst>
                    <a:ext uri="{9D8B030D-6E8A-4147-A177-3AD203B41FA5}">
                      <a16:colId xmlns:a16="http://schemas.microsoft.com/office/drawing/2014/main" val="985239627"/>
                    </a:ext>
                  </a:extLst>
                </a:gridCol>
                <a:gridCol w="246888">
                  <a:extLst>
                    <a:ext uri="{9D8B030D-6E8A-4147-A177-3AD203B41FA5}">
                      <a16:colId xmlns:a16="http://schemas.microsoft.com/office/drawing/2014/main" val="2612341666"/>
                    </a:ext>
                  </a:extLst>
                </a:gridCol>
                <a:gridCol w="246888">
                  <a:extLst>
                    <a:ext uri="{9D8B030D-6E8A-4147-A177-3AD203B41FA5}">
                      <a16:colId xmlns:a16="http://schemas.microsoft.com/office/drawing/2014/main" val="2425475291"/>
                    </a:ext>
                  </a:extLst>
                </a:gridCol>
                <a:gridCol w="246888">
                  <a:extLst>
                    <a:ext uri="{9D8B030D-6E8A-4147-A177-3AD203B41FA5}">
                      <a16:colId xmlns:a16="http://schemas.microsoft.com/office/drawing/2014/main" val="3010869662"/>
                    </a:ext>
                  </a:extLst>
                </a:gridCol>
                <a:gridCol w="246888">
                  <a:extLst>
                    <a:ext uri="{9D8B030D-6E8A-4147-A177-3AD203B41FA5}">
                      <a16:colId xmlns:a16="http://schemas.microsoft.com/office/drawing/2014/main" val="164735824"/>
                    </a:ext>
                  </a:extLst>
                </a:gridCol>
                <a:gridCol w="246888">
                  <a:extLst>
                    <a:ext uri="{9D8B030D-6E8A-4147-A177-3AD203B41FA5}">
                      <a16:colId xmlns:a16="http://schemas.microsoft.com/office/drawing/2014/main" val="3740779893"/>
                    </a:ext>
                  </a:extLst>
                </a:gridCol>
                <a:gridCol w="246888">
                  <a:extLst>
                    <a:ext uri="{9D8B030D-6E8A-4147-A177-3AD203B41FA5}">
                      <a16:colId xmlns:a16="http://schemas.microsoft.com/office/drawing/2014/main" val="509858031"/>
                    </a:ext>
                  </a:extLst>
                </a:gridCol>
                <a:gridCol w="246888">
                  <a:extLst>
                    <a:ext uri="{9D8B030D-6E8A-4147-A177-3AD203B41FA5}">
                      <a16:colId xmlns:a16="http://schemas.microsoft.com/office/drawing/2014/main" val="4050668230"/>
                    </a:ext>
                  </a:extLst>
                </a:gridCol>
                <a:gridCol w="246888">
                  <a:extLst>
                    <a:ext uri="{9D8B030D-6E8A-4147-A177-3AD203B41FA5}">
                      <a16:colId xmlns:a16="http://schemas.microsoft.com/office/drawing/2014/main" val="723049788"/>
                    </a:ext>
                  </a:extLst>
                </a:gridCol>
                <a:gridCol w="246888">
                  <a:extLst>
                    <a:ext uri="{9D8B030D-6E8A-4147-A177-3AD203B41FA5}">
                      <a16:colId xmlns:a16="http://schemas.microsoft.com/office/drawing/2014/main" val="1843479632"/>
                    </a:ext>
                  </a:extLst>
                </a:gridCol>
                <a:gridCol w="246888">
                  <a:extLst>
                    <a:ext uri="{9D8B030D-6E8A-4147-A177-3AD203B41FA5}">
                      <a16:colId xmlns:a16="http://schemas.microsoft.com/office/drawing/2014/main" val="2632835619"/>
                    </a:ext>
                  </a:extLst>
                </a:gridCol>
                <a:gridCol w="246888">
                  <a:extLst>
                    <a:ext uri="{9D8B030D-6E8A-4147-A177-3AD203B41FA5}">
                      <a16:colId xmlns:a16="http://schemas.microsoft.com/office/drawing/2014/main" val="2616604915"/>
                    </a:ext>
                  </a:extLst>
                </a:gridCol>
                <a:gridCol w="246888">
                  <a:extLst>
                    <a:ext uri="{9D8B030D-6E8A-4147-A177-3AD203B41FA5}">
                      <a16:colId xmlns:a16="http://schemas.microsoft.com/office/drawing/2014/main" val="3264593809"/>
                    </a:ext>
                  </a:extLst>
                </a:gridCol>
                <a:gridCol w="246888">
                  <a:extLst>
                    <a:ext uri="{9D8B030D-6E8A-4147-A177-3AD203B41FA5}">
                      <a16:colId xmlns:a16="http://schemas.microsoft.com/office/drawing/2014/main" val="460571096"/>
                    </a:ext>
                  </a:extLst>
                </a:gridCol>
                <a:gridCol w="246888">
                  <a:extLst>
                    <a:ext uri="{9D8B030D-6E8A-4147-A177-3AD203B41FA5}">
                      <a16:colId xmlns:a16="http://schemas.microsoft.com/office/drawing/2014/main" val="3331537553"/>
                    </a:ext>
                  </a:extLst>
                </a:gridCol>
                <a:gridCol w="246888">
                  <a:extLst>
                    <a:ext uri="{9D8B030D-6E8A-4147-A177-3AD203B41FA5}">
                      <a16:colId xmlns:a16="http://schemas.microsoft.com/office/drawing/2014/main" val="3480822416"/>
                    </a:ext>
                  </a:extLst>
                </a:gridCol>
                <a:gridCol w="246888">
                  <a:extLst>
                    <a:ext uri="{9D8B030D-6E8A-4147-A177-3AD203B41FA5}">
                      <a16:colId xmlns:a16="http://schemas.microsoft.com/office/drawing/2014/main" val="3177695923"/>
                    </a:ext>
                  </a:extLst>
                </a:gridCol>
                <a:gridCol w="246888">
                  <a:extLst>
                    <a:ext uri="{9D8B030D-6E8A-4147-A177-3AD203B41FA5}">
                      <a16:colId xmlns:a16="http://schemas.microsoft.com/office/drawing/2014/main" val="772192564"/>
                    </a:ext>
                  </a:extLst>
                </a:gridCol>
                <a:gridCol w="246888">
                  <a:extLst>
                    <a:ext uri="{9D8B030D-6E8A-4147-A177-3AD203B41FA5}">
                      <a16:colId xmlns:a16="http://schemas.microsoft.com/office/drawing/2014/main" val="3027874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588652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09/01/2026 18:49:47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09/01/2026 18:49:47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FIRST RIDE OF THE SEASON
Gravel
Open Road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1.0935 %</a:t>
                      </a:r>
                    </a:p>
                  </a:txBody>
                  <a:tcPr/>
                </a:tc>
                <a:extLst>
                  <a:ext uri="{0D108BD9-81ED-4DB2-BD59-A6C34878D82A}">
                    <a16:rowId xmlns:a16="http://schemas.microsoft.com/office/drawing/2014/main" val="3603885705"/>
                  </a:ext>
                </a:extLst>
              </a:tr>
            </a:tbl>
          </a:graphicData>
        </a:graphic>
      </p:graphicFrame>
      <p:sp>
        <p:nvSpPr>
          <p:cNvPr id="4" name="Text Placeholder 3">
            <a:extLst>
              <a:ext uri="{FF2B5EF4-FFF2-40B4-BE49-F238E27FC236}">
                <a16:creationId xmlns:a16="http://schemas.microsoft.com/office/drawing/2014/main" id="{A844D29C-8B29-4617-ACB6-90C7041B9E30}"/>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072557410"/>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AA33B4-C94A-4B3E-8A95-647642169364}"/>
              </a:ext>
            </a:extLst>
          </p:cNvPr>
          <p:cNvSpPr>
            <a:spLocks noGrp="1"/>
          </p:cNvSpPr>
          <p:nvPr>
            <p:ph type="title"/>
          </p:nvPr>
        </p:nvSpPr>
        <p:spPr/>
        <p:txBody>
          <a:bodyPr/>
          <a:lstStyle/>
          <a:p>
            <a:r>
              <a:rPr lang="en-US"/>
              <a:t>Instagram Stories Table | All profiles - 11 of 26</a:t>
            </a:r>
          </a:p>
        </p:txBody>
      </p:sp>
      <p:graphicFrame>
        <p:nvGraphicFramePr>
          <p:cNvPr id="5" name="Table Placeholder 4">
            <a:extLst>
              <a:ext uri="{FF2B5EF4-FFF2-40B4-BE49-F238E27FC236}">
                <a16:creationId xmlns:a16="http://schemas.microsoft.com/office/drawing/2014/main" id="{3908A289-77A7-4B16-B71C-BC168981EBB8}"/>
              </a:ext>
            </a:extLst>
          </p:cNvPr>
          <p:cNvGraphicFramePr>
            <a:graphicFrameLocks noGrp="1"/>
          </p:cNvGraphicFramePr>
          <p:nvPr>
            <p:ph type="tbl" sz="quarter" idx="13"/>
            <p:extLst>
              <p:ext uri="{D42A27DB-BD31-4B8C-83A1-F6EECF244321}">
                <p14:modId xmlns:p14="http://schemas.microsoft.com/office/powerpoint/2010/main" val="25195955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239150933"/>
                    </a:ext>
                  </a:extLst>
                </a:gridCol>
                <a:gridCol w="493776">
                  <a:extLst>
                    <a:ext uri="{9D8B030D-6E8A-4147-A177-3AD203B41FA5}">
                      <a16:colId xmlns:a16="http://schemas.microsoft.com/office/drawing/2014/main" val="1093138687"/>
                    </a:ext>
                  </a:extLst>
                </a:gridCol>
                <a:gridCol w="658368">
                  <a:extLst>
                    <a:ext uri="{9D8B030D-6E8A-4147-A177-3AD203B41FA5}">
                      <a16:colId xmlns:a16="http://schemas.microsoft.com/office/drawing/2014/main" val="3222164396"/>
                    </a:ext>
                  </a:extLst>
                </a:gridCol>
                <a:gridCol w="740664">
                  <a:extLst>
                    <a:ext uri="{9D8B030D-6E8A-4147-A177-3AD203B41FA5}">
                      <a16:colId xmlns:a16="http://schemas.microsoft.com/office/drawing/2014/main" val="1251364911"/>
                    </a:ext>
                  </a:extLst>
                </a:gridCol>
                <a:gridCol w="246888">
                  <a:extLst>
                    <a:ext uri="{9D8B030D-6E8A-4147-A177-3AD203B41FA5}">
                      <a16:colId xmlns:a16="http://schemas.microsoft.com/office/drawing/2014/main" val="3712246819"/>
                    </a:ext>
                  </a:extLst>
                </a:gridCol>
                <a:gridCol w="246888">
                  <a:extLst>
                    <a:ext uri="{9D8B030D-6E8A-4147-A177-3AD203B41FA5}">
                      <a16:colId xmlns:a16="http://schemas.microsoft.com/office/drawing/2014/main" val="1518965025"/>
                    </a:ext>
                  </a:extLst>
                </a:gridCol>
                <a:gridCol w="246888">
                  <a:extLst>
                    <a:ext uri="{9D8B030D-6E8A-4147-A177-3AD203B41FA5}">
                      <a16:colId xmlns:a16="http://schemas.microsoft.com/office/drawing/2014/main" val="3530901421"/>
                    </a:ext>
                  </a:extLst>
                </a:gridCol>
                <a:gridCol w="246888">
                  <a:extLst>
                    <a:ext uri="{9D8B030D-6E8A-4147-A177-3AD203B41FA5}">
                      <a16:colId xmlns:a16="http://schemas.microsoft.com/office/drawing/2014/main" val="224395608"/>
                    </a:ext>
                  </a:extLst>
                </a:gridCol>
                <a:gridCol w="246888">
                  <a:extLst>
                    <a:ext uri="{9D8B030D-6E8A-4147-A177-3AD203B41FA5}">
                      <a16:colId xmlns:a16="http://schemas.microsoft.com/office/drawing/2014/main" val="3541715494"/>
                    </a:ext>
                  </a:extLst>
                </a:gridCol>
                <a:gridCol w="246888">
                  <a:extLst>
                    <a:ext uri="{9D8B030D-6E8A-4147-A177-3AD203B41FA5}">
                      <a16:colId xmlns:a16="http://schemas.microsoft.com/office/drawing/2014/main" val="1058508513"/>
                    </a:ext>
                  </a:extLst>
                </a:gridCol>
                <a:gridCol w="246888">
                  <a:extLst>
                    <a:ext uri="{9D8B030D-6E8A-4147-A177-3AD203B41FA5}">
                      <a16:colId xmlns:a16="http://schemas.microsoft.com/office/drawing/2014/main" val="2897692990"/>
                    </a:ext>
                  </a:extLst>
                </a:gridCol>
                <a:gridCol w="246888">
                  <a:extLst>
                    <a:ext uri="{9D8B030D-6E8A-4147-A177-3AD203B41FA5}">
                      <a16:colId xmlns:a16="http://schemas.microsoft.com/office/drawing/2014/main" val="816045884"/>
                    </a:ext>
                  </a:extLst>
                </a:gridCol>
                <a:gridCol w="246888">
                  <a:extLst>
                    <a:ext uri="{9D8B030D-6E8A-4147-A177-3AD203B41FA5}">
                      <a16:colId xmlns:a16="http://schemas.microsoft.com/office/drawing/2014/main" val="3083243525"/>
                    </a:ext>
                  </a:extLst>
                </a:gridCol>
                <a:gridCol w="246888">
                  <a:extLst>
                    <a:ext uri="{9D8B030D-6E8A-4147-A177-3AD203B41FA5}">
                      <a16:colId xmlns:a16="http://schemas.microsoft.com/office/drawing/2014/main" val="2079409350"/>
                    </a:ext>
                  </a:extLst>
                </a:gridCol>
                <a:gridCol w="246888">
                  <a:extLst>
                    <a:ext uri="{9D8B030D-6E8A-4147-A177-3AD203B41FA5}">
                      <a16:colId xmlns:a16="http://schemas.microsoft.com/office/drawing/2014/main" val="197134042"/>
                    </a:ext>
                  </a:extLst>
                </a:gridCol>
                <a:gridCol w="246888">
                  <a:extLst>
                    <a:ext uri="{9D8B030D-6E8A-4147-A177-3AD203B41FA5}">
                      <a16:colId xmlns:a16="http://schemas.microsoft.com/office/drawing/2014/main" val="1323725039"/>
                    </a:ext>
                  </a:extLst>
                </a:gridCol>
                <a:gridCol w="246888">
                  <a:extLst>
                    <a:ext uri="{9D8B030D-6E8A-4147-A177-3AD203B41FA5}">
                      <a16:colId xmlns:a16="http://schemas.microsoft.com/office/drawing/2014/main" val="3675406372"/>
                    </a:ext>
                  </a:extLst>
                </a:gridCol>
                <a:gridCol w="246888">
                  <a:extLst>
                    <a:ext uri="{9D8B030D-6E8A-4147-A177-3AD203B41FA5}">
                      <a16:colId xmlns:a16="http://schemas.microsoft.com/office/drawing/2014/main" val="2087117918"/>
                    </a:ext>
                  </a:extLst>
                </a:gridCol>
                <a:gridCol w="246888">
                  <a:extLst>
                    <a:ext uri="{9D8B030D-6E8A-4147-A177-3AD203B41FA5}">
                      <a16:colId xmlns:a16="http://schemas.microsoft.com/office/drawing/2014/main" val="1860356319"/>
                    </a:ext>
                  </a:extLst>
                </a:gridCol>
                <a:gridCol w="246888">
                  <a:extLst>
                    <a:ext uri="{9D8B030D-6E8A-4147-A177-3AD203B41FA5}">
                      <a16:colId xmlns:a16="http://schemas.microsoft.com/office/drawing/2014/main" val="4194591830"/>
                    </a:ext>
                  </a:extLst>
                </a:gridCol>
                <a:gridCol w="246888">
                  <a:extLst>
                    <a:ext uri="{9D8B030D-6E8A-4147-A177-3AD203B41FA5}">
                      <a16:colId xmlns:a16="http://schemas.microsoft.com/office/drawing/2014/main" val="1212182161"/>
                    </a:ext>
                  </a:extLst>
                </a:gridCol>
                <a:gridCol w="246888">
                  <a:extLst>
                    <a:ext uri="{9D8B030D-6E8A-4147-A177-3AD203B41FA5}">
                      <a16:colId xmlns:a16="http://schemas.microsoft.com/office/drawing/2014/main" val="2548982424"/>
                    </a:ext>
                  </a:extLst>
                </a:gridCol>
                <a:gridCol w="246888">
                  <a:extLst>
                    <a:ext uri="{9D8B030D-6E8A-4147-A177-3AD203B41FA5}">
                      <a16:colId xmlns:a16="http://schemas.microsoft.com/office/drawing/2014/main" val="45694633"/>
                    </a:ext>
                  </a:extLst>
                </a:gridCol>
                <a:gridCol w="246888">
                  <a:extLst>
                    <a:ext uri="{9D8B030D-6E8A-4147-A177-3AD203B41FA5}">
                      <a16:colId xmlns:a16="http://schemas.microsoft.com/office/drawing/2014/main" val="2263970972"/>
                    </a:ext>
                  </a:extLst>
                </a:gridCol>
                <a:gridCol w="246888">
                  <a:extLst>
                    <a:ext uri="{9D8B030D-6E8A-4147-A177-3AD203B41FA5}">
                      <a16:colId xmlns:a16="http://schemas.microsoft.com/office/drawing/2014/main" val="3880718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276618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09/01/2026 18:49:46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09/01/2026 18:49:46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1.0360 %</a:t>
                      </a:r>
                    </a:p>
                  </a:txBody>
                  <a:tcPr/>
                </a:tc>
                <a:extLst>
                  <a:ext uri="{0D108BD9-81ED-4DB2-BD59-A6C34878D82A}">
                    <a16:rowId xmlns:a16="http://schemas.microsoft.com/office/drawing/2014/main" val="1229899363"/>
                  </a:ext>
                </a:extLst>
              </a:tr>
            </a:tbl>
          </a:graphicData>
        </a:graphic>
      </p:graphicFrame>
      <p:sp>
        <p:nvSpPr>
          <p:cNvPr id="4" name="Text Placeholder 3">
            <a:extLst>
              <a:ext uri="{FF2B5EF4-FFF2-40B4-BE49-F238E27FC236}">
                <a16:creationId xmlns:a16="http://schemas.microsoft.com/office/drawing/2014/main" id="{DEA38D66-9AA8-40BF-A163-A2E148E62096}"/>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12547704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6C9B0-6913-431B-9AC5-7749D0BF43D7}"/>
              </a:ext>
            </a:extLst>
          </p:cNvPr>
          <p:cNvSpPr>
            <a:spLocks noGrp="1"/>
          </p:cNvSpPr>
          <p:nvPr>
            <p:ph type="title"/>
          </p:nvPr>
        </p:nvSpPr>
        <p:spPr/>
        <p:txBody>
          <a:bodyPr/>
          <a:lstStyle/>
          <a:p>
            <a:r>
              <a:rPr lang="en-US"/>
              <a:t>Instagram Stories Table | All profiles - 12 of 26</a:t>
            </a:r>
          </a:p>
        </p:txBody>
      </p:sp>
      <p:graphicFrame>
        <p:nvGraphicFramePr>
          <p:cNvPr id="5" name="Table Placeholder 4">
            <a:extLst>
              <a:ext uri="{FF2B5EF4-FFF2-40B4-BE49-F238E27FC236}">
                <a16:creationId xmlns:a16="http://schemas.microsoft.com/office/drawing/2014/main" id="{F8C8410F-DF2C-4352-B9D6-EF1302FE345C}"/>
              </a:ext>
            </a:extLst>
          </p:cNvPr>
          <p:cNvGraphicFramePr>
            <a:graphicFrameLocks noGrp="1"/>
          </p:cNvGraphicFramePr>
          <p:nvPr>
            <p:ph type="tbl" sz="quarter" idx="13"/>
            <p:extLst>
              <p:ext uri="{D42A27DB-BD31-4B8C-83A1-F6EECF244321}">
                <p14:modId xmlns:p14="http://schemas.microsoft.com/office/powerpoint/2010/main" val="3939139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987360588"/>
                    </a:ext>
                  </a:extLst>
                </a:gridCol>
                <a:gridCol w="493776">
                  <a:extLst>
                    <a:ext uri="{9D8B030D-6E8A-4147-A177-3AD203B41FA5}">
                      <a16:colId xmlns:a16="http://schemas.microsoft.com/office/drawing/2014/main" val="945191317"/>
                    </a:ext>
                  </a:extLst>
                </a:gridCol>
                <a:gridCol w="658368">
                  <a:extLst>
                    <a:ext uri="{9D8B030D-6E8A-4147-A177-3AD203B41FA5}">
                      <a16:colId xmlns:a16="http://schemas.microsoft.com/office/drawing/2014/main" val="3066875693"/>
                    </a:ext>
                  </a:extLst>
                </a:gridCol>
                <a:gridCol w="740664">
                  <a:extLst>
                    <a:ext uri="{9D8B030D-6E8A-4147-A177-3AD203B41FA5}">
                      <a16:colId xmlns:a16="http://schemas.microsoft.com/office/drawing/2014/main" val="36460442"/>
                    </a:ext>
                  </a:extLst>
                </a:gridCol>
                <a:gridCol w="246888">
                  <a:extLst>
                    <a:ext uri="{9D8B030D-6E8A-4147-A177-3AD203B41FA5}">
                      <a16:colId xmlns:a16="http://schemas.microsoft.com/office/drawing/2014/main" val="3449939275"/>
                    </a:ext>
                  </a:extLst>
                </a:gridCol>
                <a:gridCol w="246888">
                  <a:extLst>
                    <a:ext uri="{9D8B030D-6E8A-4147-A177-3AD203B41FA5}">
                      <a16:colId xmlns:a16="http://schemas.microsoft.com/office/drawing/2014/main" val="736480811"/>
                    </a:ext>
                  </a:extLst>
                </a:gridCol>
                <a:gridCol w="246888">
                  <a:extLst>
                    <a:ext uri="{9D8B030D-6E8A-4147-A177-3AD203B41FA5}">
                      <a16:colId xmlns:a16="http://schemas.microsoft.com/office/drawing/2014/main" val="3970489431"/>
                    </a:ext>
                  </a:extLst>
                </a:gridCol>
                <a:gridCol w="246888">
                  <a:extLst>
                    <a:ext uri="{9D8B030D-6E8A-4147-A177-3AD203B41FA5}">
                      <a16:colId xmlns:a16="http://schemas.microsoft.com/office/drawing/2014/main" val="1891413152"/>
                    </a:ext>
                  </a:extLst>
                </a:gridCol>
                <a:gridCol w="246888">
                  <a:extLst>
                    <a:ext uri="{9D8B030D-6E8A-4147-A177-3AD203B41FA5}">
                      <a16:colId xmlns:a16="http://schemas.microsoft.com/office/drawing/2014/main" val="1765941025"/>
                    </a:ext>
                  </a:extLst>
                </a:gridCol>
                <a:gridCol w="246888">
                  <a:extLst>
                    <a:ext uri="{9D8B030D-6E8A-4147-A177-3AD203B41FA5}">
                      <a16:colId xmlns:a16="http://schemas.microsoft.com/office/drawing/2014/main" val="2972483391"/>
                    </a:ext>
                  </a:extLst>
                </a:gridCol>
                <a:gridCol w="246888">
                  <a:extLst>
                    <a:ext uri="{9D8B030D-6E8A-4147-A177-3AD203B41FA5}">
                      <a16:colId xmlns:a16="http://schemas.microsoft.com/office/drawing/2014/main" val="4140527811"/>
                    </a:ext>
                  </a:extLst>
                </a:gridCol>
                <a:gridCol w="246888">
                  <a:extLst>
                    <a:ext uri="{9D8B030D-6E8A-4147-A177-3AD203B41FA5}">
                      <a16:colId xmlns:a16="http://schemas.microsoft.com/office/drawing/2014/main" val="1064080659"/>
                    </a:ext>
                  </a:extLst>
                </a:gridCol>
                <a:gridCol w="246888">
                  <a:extLst>
                    <a:ext uri="{9D8B030D-6E8A-4147-A177-3AD203B41FA5}">
                      <a16:colId xmlns:a16="http://schemas.microsoft.com/office/drawing/2014/main" val="4059490295"/>
                    </a:ext>
                  </a:extLst>
                </a:gridCol>
                <a:gridCol w="246888">
                  <a:extLst>
                    <a:ext uri="{9D8B030D-6E8A-4147-A177-3AD203B41FA5}">
                      <a16:colId xmlns:a16="http://schemas.microsoft.com/office/drawing/2014/main" val="4170765485"/>
                    </a:ext>
                  </a:extLst>
                </a:gridCol>
                <a:gridCol w="246888">
                  <a:extLst>
                    <a:ext uri="{9D8B030D-6E8A-4147-A177-3AD203B41FA5}">
                      <a16:colId xmlns:a16="http://schemas.microsoft.com/office/drawing/2014/main" val="317393279"/>
                    </a:ext>
                  </a:extLst>
                </a:gridCol>
                <a:gridCol w="246888">
                  <a:extLst>
                    <a:ext uri="{9D8B030D-6E8A-4147-A177-3AD203B41FA5}">
                      <a16:colId xmlns:a16="http://schemas.microsoft.com/office/drawing/2014/main" val="2150619867"/>
                    </a:ext>
                  </a:extLst>
                </a:gridCol>
                <a:gridCol w="246888">
                  <a:extLst>
                    <a:ext uri="{9D8B030D-6E8A-4147-A177-3AD203B41FA5}">
                      <a16:colId xmlns:a16="http://schemas.microsoft.com/office/drawing/2014/main" val="361213246"/>
                    </a:ext>
                  </a:extLst>
                </a:gridCol>
                <a:gridCol w="246888">
                  <a:extLst>
                    <a:ext uri="{9D8B030D-6E8A-4147-A177-3AD203B41FA5}">
                      <a16:colId xmlns:a16="http://schemas.microsoft.com/office/drawing/2014/main" val="3990350108"/>
                    </a:ext>
                  </a:extLst>
                </a:gridCol>
                <a:gridCol w="246888">
                  <a:extLst>
                    <a:ext uri="{9D8B030D-6E8A-4147-A177-3AD203B41FA5}">
                      <a16:colId xmlns:a16="http://schemas.microsoft.com/office/drawing/2014/main" val="83063733"/>
                    </a:ext>
                  </a:extLst>
                </a:gridCol>
                <a:gridCol w="246888">
                  <a:extLst>
                    <a:ext uri="{9D8B030D-6E8A-4147-A177-3AD203B41FA5}">
                      <a16:colId xmlns:a16="http://schemas.microsoft.com/office/drawing/2014/main" val="4250561345"/>
                    </a:ext>
                  </a:extLst>
                </a:gridCol>
                <a:gridCol w="246888">
                  <a:extLst>
                    <a:ext uri="{9D8B030D-6E8A-4147-A177-3AD203B41FA5}">
                      <a16:colId xmlns:a16="http://schemas.microsoft.com/office/drawing/2014/main" val="1333823500"/>
                    </a:ext>
                  </a:extLst>
                </a:gridCol>
                <a:gridCol w="246888">
                  <a:extLst>
                    <a:ext uri="{9D8B030D-6E8A-4147-A177-3AD203B41FA5}">
                      <a16:colId xmlns:a16="http://schemas.microsoft.com/office/drawing/2014/main" val="973344115"/>
                    </a:ext>
                  </a:extLst>
                </a:gridCol>
                <a:gridCol w="246888">
                  <a:extLst>
                    <a:ext uri="{9D8B030D-6E8A-4147-A177-3AD203B41FA5}">
                      <a16:colId xmlns:a16="http://schemas.microsoft.com/office/drawing/2014/main" val="1624198168"/>
                    </a:ext>
                  </a:extLst>
                </a:gridCol>
                <a:gridCol w="246888">
                  <a:extLst>
                    <a:ext uri="{9D8B030D-6E8A-4147-A177-3AD203B41FA5}">
                      <a16:colId xmlns:a16="http://schemas.microsoft.com/office/drawing/2014/main" val="3196746829"/>
                    </a:ext>
                  </a:extLst>
                </a:gridCol>
                <a:gridCol w="246888">
                  <a:extLst>
                    <a:ext uri="{9D8B030D-6E8A-4147-A177-3AD203B41FA5}">
                      <a16:colId xmlns:a16="http://schemas.microsoft.com/office/drawing/2014/main" val="1369132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853694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09/01/2026 18:49:45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09/01/2026 18:49:45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SPRING DAY
RIDING SEASON IS OPEN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0.8197 %</a:t>
                      </a:r>
                    </a:p>
                  </a:txBody>
                  <a:tcPr/>
                </a:tc>
                <a:extLst>
                  <a:ext uri="{0D108BD9-81ED-4DB2-BD59-A6C34878D82A}">
                    <a16:rowId xmlns:a16="http://schemas.microsoft.com/office/drawing/2014/main" val="2906188374"/>
                  </a:ext>
                </a:extLst>
              </a:tr>
            </a:tbl>
          </a:graphicData>
        </a:graphic>
      </p:graphicFrame>
      <p:sp>
        <p:nvSpPr>
          <p:cNvPr id="4" name="Text Placeholder 3">
            <a:extLst>
              <a:ext uri="{FF2B5EF4-FFF2-40B4-BE49-F238E27FC236}">
                <a16:creationId xmlns:a16="http://schemas.microsoft.com/office/drawing/2014/main" id="{E661CE4D-BA9D-4242-9730-D710B316B5EA}"/>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801166184"/>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B14BA4-CDC2-474E-81F7-FB4B458A24AB}"/>
              </a:ext>
            </a:extLst>
          </p:cNvPr>
          <p:cNvSpPr>
            <a:spLocks noGrp="1"/>
          </p:cNvSpPr>
          <p:nvPr>
            <p:ph type="title"/>
          </p:nvPr>
        </p:nvSpPr>
        <p:spPr/>
        <p:txBody>
          <a:bodyPr/>
          <a:lstStyle/>
          <a:p>
            <a:r>
              <a:rPr lang="en-US"/>
              <a:t>Instagram Stories Table | All profiles - 13 of 26</a:t>
            </a:r>
          </a:p>
        </p:txBody>
      </p:sp>
      <p:graphicFrame>
        <p:nvGraphicFramePr>
          <p:cNvPr id="5" name="Table Placeholder 4">
            <a:extLst>
              <a:ext uri="{FF2B5EF4-FFF2-40B4-BE49-F238E27FC236}">
                <a16:creationId xmlns:a16="http://schemas.microsoft.com/office/drawing/2014/main" id="{EB3D7897-5C0C-490C-B23B-8AE4773346DD}"/>
              </a:ext>
            </a:extLst>
          </p:cNvPr>
          <p:cNvGraphicFramePr>
            <a:graphicFrameLocks noGrp="1"/>
          </p:cNvGraphicFramePr>
          <p:nvPr>
            <p:ph type="tbl" sz="quarter" idx="13"/>
            <p:extLst>
              <p:ext uri="{D42A27DB-BD31-4B8C-83A1-F6EECF244321}">
                <p14:modId xmlns:p14="http://schemas.microsoft.com/office/powerpoint/2010/main" val="2668856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27019216"/>
                    </a:ext>
                  </a:extLst>
                </a:gridCol>
                <a:gridCol w="493776">
                  <a:extLst>
                    <a:ext uri="{9D8B030D-6E8A-4147-A177-3AD203B41FA5}">
                      <a16:colId xmlns:a16="http://schemas.microsoft.com/office/drawing/2014/main" val="3267686926"/>
                    </a:ext>
                  </a:extLst>
                </a:gridCol>
                <a:gridCol w="658368">
                  <a:extLst>
                    <a:ext uri="{9D8B030D-6E8A-4147-A177-3AD203B41FA5}">
                      <a16:colId xmlns:a16="http://schemas.microsoft.com/office/drawing/2014/main" val="3126040689"/>
                    </a:ext>
                  </a:extLst>
                </a:gridCol>
                <a:gridCol w="740664">
                  <a:extLst>
                    <a:ext uri="{9D8B030D-6E8A-4147-A177-3AD203B41FA5}">
                      <a16:colId xmlns:a16="http://schemas.microsoft.com/office/drawing/2014/main" val="1111639077"/>
                    </a:ext>
                  </a:extLst>
                </a:gridCol>
                <a:gridCol w="246888">
                  <a:extLst>
                    <a:ext uri="{9D8B030D-6E8A-4147-A177-3AD203B41FA5}">
                      <a16:colId xmlns:a16="http://schemas.microsoft.com/office/drawing/2014/main" val="3141183752"/>
                    </a:ext>
                  </a:extLst>
                </a:gridCol>
                <a:gridCol w="246888">
                  <a:extLst>
                    <a:ext uri="{9D8B030D-6E8A-4147-A177-3AD203B41FA5}">
                      <a16:colId xmlns:a16="http://schemas.microsoft.com/office/drawing/2014/main" val="1813391697"/>
                    </a:ext>
                  </a:extLst>
                </a:gridCol>
                <a:gridCol w="246888">
                  <a:extLst>
                    <a:ext uri="{9D8B030D-6E8A-4147-A177-3AD203B41FA5}">
                      <a16:colId xmlns:a16="http://schemas.microsoft.com/office/drawing/2014/main" val="1846227686"/>
                    </a:ext>
                  </a:extLst>
                </a:gridCol>
                <a:gridCol w="246888">
                  <a:extLst>
                    <a:ext uri="{9D8B030D-6E8A-4147-A177-3AD203B41FA5}">
                      <a16:colId xmlns:a16="http://schemas.microsoft.com/office/drawing/2014/main" val="1022433003"/>
                    </a:ext>
                  </a:extLst>
                </a:gridCol>
                <a:gridCol w="246888">
                  <a:extLst>
                    <a:ext uri="{9D8B030D-6E8A-4147-A177-3AD203B41FA5}">
                      <a16:colId xmlns:a16="http://schemas.microsoft.com/office/drawing/2014/main" val="3276068548"/>
                    </a:ext>
                  </a:extLst>
                </a:gridCol>
                <a:gridCol w="246888">
                  <a:extLst>
                    <a:ext uri="{9D8B030D-6E8A-4147-A177-3AD203B41FA5}">
                      <a16:colId xmlns:a16="http://schemas.microsoft.com/office/drawing/2014/main" val="55145957"/>
                    </a:ext>
                  </a:extLst>
                </a:gridCol>
                <a:gridCol w="246888">
                  <a:extLst>
                    <a:ext uri="{9D8B030D-6E8A-4147-A177-3AD203B41FA5}">
                      <a16:colId xmlns:a16="http://schemas.microsoft.com/office/drawing/2014/main" val="3068129494"/>
                    </a:ext>
                  </a:extLst>
                </a:gridCol>
                <a:gridCol w="246888">
                  <a:extLst>
                    <a:ext uri="{9D8B030D-6E8A-4147-A177-3AD203B41FA5}">
                      <a16:colId xmlns:a16="http://schemas.microsoft.com/office/drawing/2014/main" val="225754839"/>
                    </a:ext>
                  </a:extLst>
                </a:gridCol>
                <a:gridCol w="246888">
                  <a:extLst>
                    <a:ext uri="{9D8B030D-6E8A-4147-A177-3AD203B41FA5}">
                      <a16:colId xmlns:a16="http://schemas.microsoft.com/office/drawing/2014/main" val="3474248392"/>
                    </a:ext>
                  </a:extLst>
                </a:gridCol>
                <a:gridCol w="246888">
                  <a:extLst>
                    <a:ext uri="{9D8B030D-6E8A-4147-A177-3AD203B41FA5}">
                      <a16:colId xmlns:a16="http://schemas.microsoft.com/office/drawing/2014/main" val="637737925"/>
                    </a:ext>
                  </a:extLst>
                </a:gridCol>
                <a:gridCol w="246888">
                  <a:extLst>
                    <a:ext uri="{9D8B030D-6E8A-4147-A177-3AD203B41FA5}">
                      <a16:colId xmlns:a16="http://schemas.microsoft.com/office/drawing/2014/main" val="3366732534"/>
                    </a:ext>
                  </a:extLst>
                </a:gridCol>
                <a:gridCol w="246888">
                  <a:extLst>
                    <a:ext uri="{9D8B030D-6E8A-4147-A177-3AD203B41FA5}">
                      <a16:colId xmlns:a16="http://schemas.microsoft.com/office/drawing/2014/main" val="1627302840"/>
                    </a:ext>
                  </a:extLst>
                </a:gridCol>
                <a:gridCol w="246888">
                  <a:extLst>
                    <a:ext uri="{9D8B030D-6E8A-4147-A177-3AD203B41FA5}">
                      <a16:colId xmlns:a16="http://schemas.microsoft.com/office/drawing/2014/main" val="2291874004"/>
                    </a:ext>
                  </a:extLst>
                </a:gridCol>
                <a:gridCol w="246888">
                  <a:extLst>
                    <a:ext uri="{9D8B030D-6E8A-4147-A177-3AD203B41FA5}">
                      <a16:colId xmlns:a16="http://schemas.microsoft.com/office/drawing/2014/main" val="916334115"/>
                    </a:ext>
                  </a:extLst>
                </a:gridCol>
                <a:gridCol w="246888">
                  <a:extLst>
                    <a:ext uri="{9D8B030D-6E8A-4147-A177-3AD203B41FA5}">
                      <a16:colId xmlns:a16="http://schemas.microsoft.com/office/drawing/2014/main" val="764189476"/>
                    </a:ext>
                  </a:extLst>
                </a:gridCol>
                <a:gridCol w="246888">
                  <a:extLst>
                    <a:ext uri="{9D8B030D-6E8A-4147-A177-3AD203B41FA5}">
                      <a16:colId xmlns:a16="http://schemas.microsoft.com/office/drawing/2014/main" val="1895488999"/>
                    </a:ext>
                  </a:extLst>
                </a:gridCol>
                <a:gridCol w="246888">
                  <a:extLst>
                    <a:ext uri="{9D8B030D-6E8A-4147-A177-3AD203B41FA5}">
                      <a16:colId xmlns:a16="http://schemas.microsoft.com/office/drawing/2014/main" val="459061693"/>
                    </a:ext>
                  </a:extLst>
                </a:gridCol>
                <a:gridCol w="246888">
                  <a:extLst>
                    <a:ext uri="{9D8B030D-6E8A-4147-A177-3AD203B41FA5}">
                      <a16:colId xmlns:a16="http://schemas.microsoft.com/office/drawing/2014/main" val="2867831587"/>
                    </a:ext>
                  </a:extLst>
                </a:gridCol>
                <a:gridCol w="246888">
                  <a:extLst>
                    <a:ext uri="{9D8B030D-6E8A-4147-A177-3AD203B41FA5}">
                      <a16:colId xmlns:a16="http://schemas.microsoft.com/office/drawing/2014/main" val="152569519"/>
                    </a:ext>
                  </a:extLst>
                </a:gridCol>
                <a:gridCol w="246888">
                  <a:extLst>
                    <a:ext uri="{9D8B030D-6E8A-4147-A177-3AD203B41FA5}">
                      <a16:colId xmlns:a16="http://schemas.microsoft.com/office/drawing/2014/main" val="3556187124"/>
                    </a:ext>
                  </a:extLst>
                </a:gridCol>
                <a:gridCol w="246888">
                  <a:extLst>
                    <a:ext uri="{9D8B030D-6E8A-4147-A177-3AD203B41FA5}">
                      <a16:colId xmlns:a16="http://schemas.microsoft.com/office/drawing/2014/main" val="31447809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555809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09/01/2026 17:39:39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09/01/2026 17:39:39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ST
ri
SMG BMW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1654735"/>
                  </a:ext>
                </a:extLst>
              </a:tr>
            </a:tbl>
          </a:graphicData>
        </a:graphic>
      </p:graphicFrame>
      <p:sp>
        <p:nvSpPr>
          <p:cNvPr id="4" name="Text Placeholder 3">
            <a:extLst>
              <a:ext uri="{FF2B5EF4-FFF2-40B4-BE49-F238E27FC236}">
                <a16:creationId xmlns:a16="http://schemas.microsoft.com/office/drawing/2014/main" id="{44ACF3B5-8753-4DC3-BF8E-922824AA6A79}"/>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931574348"/>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15E63E-AAB6-489C-B831-BB98DD8B0A72}"/>
              </a:ext>
            </a:extLst>
          </p:cNvPr>
          <p:cNvSpPr>
            <a:spLocks noGrp="1"/>
          </p:cNvSpPr>
          <p:nvPr>
            <p:ph type="title"/>
          </p:nvPr>
        </p:nvSpPr>
        <p:spPr/>
        <p:txBody>
          <a:bodyPr/>
          <a:lstStyle/>
          <a:p>
            <a:r>
              <a:rPr lang="en-US"/>
              <a:t>Instagram Stories Table | All profiles - 14 of 26</a:t>
            </a:r>
          </a:p>
        </p:txBody>
      </p:sp>
      <p:graphicFrame>
        <p:nvGraphicFramePr>
          <p:cNvPr id="5" name="Table Placeholder 4">
            <a:extLst>
              <a:ext uri="{FF2B5EF4-FFF2-40B4-BE49-F238E27FC236}">
                <a16:creationId xmlns:a16="http://schemas.microsoft.com/office/drawing/2014/main" id="{90EF27DF-965B-4805-8A5B-B8133DF3A034}"/>
              </a:ext>
            </a:extLst>
          </p:cNvPr>
          <p:cNvGraphicFramePr>
            <a:graphicFrameLocks noGrp="1"/>
          </p:cNvGraphicFramePr>
          <p:nvPr>
            <p:ph type="tbl" sz="quarter" idx="13"/>
            <p:extLst>
              <p:ext uri="{D42A27DB-BD31-4B8C-83A1-F6EECF244321}">
                <p14:modId xmlns:p14="http://schemas.microsoft.com/office/powerpoint/2010/main" val="969857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422930019"/>
                    </a:ext>
                  </a:extLst>
                </a:gridCol>
                <a:gridCol w="493776">
                  <a:extLst>
                    <a:ext uri="{9D8B030D-6E8A-4147-A177-3AD203B41FA5}">
                      <a16:colId xmlns:a16="http://schemas.microsoft.com/office/drawing/2014/main" val="2877231375"/>
                    </a:ext>
                  </a:extLst>
                </a:gridCol>
                <a:gridCol w="658368">
                  <a:extLst>
                    <a:ext uri="{9D8B030D-6E8A-4147-A177-3AD203B41FA5}">
                      <a16:colId xmlns:a16="http://schemas.microsoft.com/office/drawing/2014/main" val="749441814"/>
                    </a:ext>
                  </a:extLst>
                </a:gridCol>
                <a:gridCol w="740664">
                  <a:extLst>
                    <a:ext uri="{9D8B030D-6E8A-4147-A177-3AD203B41FA5}">
                      <a16:colId xmlns:a16="http://schemas.microsoft.com/office/drawing/2014/main" val="1616205486"/>
                    </a:ext>
                  </a:extLst>
                </a:gridCol>
                <a:gridCol w="246888">
                  <a:extLst>
                    <a:ext uri="{9D8B030D-6E8A-4147-A177-3AD203B41FA5}">
                      <a16:colId xmlns:a16="http://schemas.microsoft.com/office/drawing/2014/main" val="4095747263"/>
                    </a:ext>
                  </a:extLst>
                </a:gridCol>
                <a:gridCol w="246888">
                  <a:extLst>
                    <a:ext uri="{9D8B030D-6E8A-4147-A177-3AD203B41FA5}">
                      <a16:colId xmlns:a16="http://schemas.microsoft.com/office/drawing/2014/main" val="1100687230"/>
                    </a:ext>
                  </a:extLst>
                </a:gridCol>
                <a:gridCol w="246888">
                  <a:extLst>
                    <a:ext uri="{9D8B030D-6E8A-4147-A177-3AD203B41FA5}">
                      <a16:colId xmlns:a16="http://schemas.microsoft.com/office/drawing/2014/main" val="1905562854"/>
                    </a:ext>
                  </a:extLst>
                </a:gridCol>
                <a:gridCol w="246888">
                  <a:extLst>
                    <a:ext uri="{9D8B030D-6E8A-4147-A177-3AD203B41FA5}">
                      <a16:colId xmlns:a16="http://schemas.microsoft.com/office/drawing/2014/main" val="3420637235"/>
                    </a:ext>
                  </a:extLst>
                </a:gridCol>
                <a:gridCol w="246888">
                  <a:extLst>
                    <a:ext uri="{9D8B030D-6E8A-4147-A177-3AD203B41FA5}">
                      <a16:colId xmlns:a16="http://schemas.microsoft.com/office/drawing/2014/main" val="3591880564"/>
                    </a:ext>
                  </a:extLst>
                </a:gridCol>
                <a:gridCol w="246888">
                  <a:extLst>
                    <a:ext uri="{9D8B030D-6E8A-4147-A177-3AD203B41FA5}">
                      <a16:colId xmlns:a16="http://schemas.microsoft.com/office/drawing/2014/main" val="2868978210"/>
                    </a:ext>
                  </a:extLst>
                </a:gridCol>
                <a:gridCol w="246888">
                  <a:extLst>
                    <a:ext uri="{9D8B030D-6E8A-4147-A177-3AD203B41FA5}">
                      <a16:colId xmlns:a16="http://schemas.microsoft.com/office/drawing/2014/main" val="2945230449"/>
                    </a:ext>
                  </a:extLst>
                </a:gridCol>
                <a:gridCol w="246888">
                  <a:extLst>
                    <a:ext uri="{9D8B030D-6E8A-4147-A177-3AD203B41FA5}">
                      <a16:colId xmlns:a16="http://schemas.microsoft.com/office/drawing/2014/main" val="2771529139"/>
                    </a:ext>
                  </a:extLst>
                </a:gridCol>
                <a:gridCol w="246888">
                  <a:extLst>
                    <a:ext uri="{9D8B030D-6E8A-4147-A177-3AD203B41FA5}">
                      <a16:colId xmlns:a16="http://schemas.microsoft.com/office/drawing/2014/main" val="1274175422"/>
                    </a:ext>
                  </a:extLst>
                </a:gridCol>
                <a:gridCol w="246888">
                  <a:extLst>
                    <a:ext uri="{9D8B030D-6E8A-4147-A177-3AD203B41FA5}">
                      <a16:colId xmlns:a16="http://schemas.microsoft.com/office/drawing/2014/main" val="1148451233"/>
                    </a:ext>
                  </a:extLst>
                </a:gridCol>
                <a:gridCol w="246888">
                  <a:extLst>
                    <a:ext uri="{9D8B030D-6E8A-4147-A177-3AD203B41FA5}">
                      <a16:colId xmlns:a16="http://schemas.microsoft.com/office/drawing/2014/main" val="1089741859"/>
                    </a:ext>
                  </a:extLst>
                </a:gridCol>
                <a:gridCol w="246888">
                  <a:extLst>
                    <a:ext uri="{9D8B030D-6E8A-4147-A177-3AD203B41FA5}">
                      <a16:colId xmlns:a16="http://schemas.microsoft.com/office/drawing/2014/main" val="483768418"/>
                    </a:ext>
                  </a:extLst>
                </a:gridCol>
                <a:gridCol w="246888">
                  <a:extLst>
                    <a:ext uri="{9D8B030D-6E8A-4147-A177-3AD203B41FA5}">
                      <a16:colId xmlns:a16="http://schemas.microsoft.com/office/drawing/2014/main" val="1486475770"/>
                    </a:ext>
                  </a:extLst>
                </a:gridCol>
                <a:gridCol w="246888">
                  <a:extLst>
                    <a:ext uri="{9D8B030D-6E8A-4147-A177-3AD203B41FA5}">
                      <a16:colId xmlns:a16="http://schemas.microsoft.com/office/drawing/2014/main" val="86248928"/>
                    </a:ext>
                  </a:extLst>
                </a:gridCol>
                <a:gridCol w="246888">
                  <a:extLst>
                    <a:ext uri="{9D8B030D-6E8A-4147-A177-3AD203B41FA5}">
                      <a16:colId xmlns:a16="http://schemas.microsoft.com/office/drawing/2014/main" val="2831323098"/>
                    </a:ext>
                  </a:extLst>
                </a:gridCol>
                <a:gridCol w="246888">
                  <a:extLst>
                    <a:ext uri="{9D8B030D-6E8A-4147-A177-3AD203B41FA5}">
                      <a16:colId xmlns:a16="http://schemas.microsoft.com/office/drawing/2014/main" val="2412227930"/>
                    </a:ext>
                  </a:extLst>
                </a:gridCol>
                <a:gridCol w="246888">
                  <a:extLst>
                    <a:ext uri="{9D8B030D-6E8A-4147-A177-3AD203B41FA5}">
                      <a16:colId xmlns:a16="http://schemas.microsoft.com/office/drawing/2014/main" val="3107701719"/>
                    </a:ext>
                  </a:extLst>
                </a:gridCol>
                <a:gridCol w="246888">
                  <a:extLst>
                    <a:ext uri="{9D8B030D-6E8A-4147-A177-3AD203B41FA5}">
                      <a16:colId xmlns:a16="http://schemas.microsoft.com/office/drawing/2014/main" val="3709094332"/>
                    </a:ext>
                  </a:extLst>
                </a:gridCol>
                <a:gridCol w="246888">
                  <a:extLst>
                    <a:ext uri="{9D8B030D-6E8A-4147-A177-3AD203B41FA5}">
                      <a16:colId xmlns:a16="http://schemas.microsoft.com/office/drawing/2014/main" val="1166490112"/>
                    </a:ext>
                  </a:extLst>
                </a:gridCol>
                <a:gridCol w="246888">
                  <a:extLst>
                    <a:ext uri="{9D8B030D-6E8A-4147-A177-3AD203B41FA5}">
                      <a16:colId xmlns:a16="http://schemas.microsoft.com/office/drawing/2014/main" val="3810672599"/>
                    </a:ext>
                  </a:extLst>
                </a:gridCol>
                <a:gridCol w="246888">
                  <a:extLst>
                    <a:ext uri="{9D8B030D-6E8A-4147-A177-3AD203B41FA5}">
                      <a16:colId xmlns:a16="http://schemas.microsoft.com/office/drawing/2014/main" val="15217985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94009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08/31/2026 20:33:51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08/31/2026 20:33:51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jannik1007,
0:18
imthesucher and jannik.s...
B
M
JAN
M
NIK
&amp;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0.8101 %</a:t>
                      </a:r>
                    </a:p>
                  </a:txBody>
                  <a:tcPr/>
                </a:tc>
                <a:extLst>
                  <a:ext uri="{0D108BD9-81ED-4DB2-BD59-A6C34878D82A}">
                    <a16:rowId xmlns:a16="http://schemas.microsoft.com/office/drawing/2014/main" val="3377300108"/>
                  </a:ext>
                </a:extLst>
              </a:tr>
            </a:tbl>
          </a:graphicData>
        </a:graphic>
      </p:graphicFrame>
      <p:sp>
        <p:nvSpPr>
          <p:cNvPr id="4" name="Text Placeholder 3">
            <a:extLst>
              <a:ext uri="{FF2B5EF4-FFF2-40B4-BE49-F238E27FC236}">
                <a16:creationId xmlns:a16="http://schemas.microsoft.com/office/drawing/2014/main" id="{6D86B5E2-F458-48E4-A23F-85002C8E9C7C}"/>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35551164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827EDC-725A-43C6-86BF-8A4C96334295}"/>
              </a:ext>
            </a:extLst>
          </p:cNvPr>
          <p:cNvSpPr>
            <a:spLocks noGrp="1"/>
          </p:cNvSpPr>
          <p:nvPr>
            <p:ph type="title"/>
          </p:nvPr>
        </p:nvSpPr>
        <p:spPr/>
        <p:txBody>
          <a:bodyPr/>
          <a:lstStyle/>
          <a:p>
            <a:r>
              <a:rPr lang="en-US"/>
              <a:t>Instagram Stories Table | All profiles - 15 of 26</a:t>
            </a:r>
          </a:p>
        </p:txBody>
      </p:sp>
      <p:graphicFrame>
        <p:nvGraphicFramePr>
          <p:cNvPr id="5" name="Table Placeholder 4">
            <a:extLst>
              <a:ext uri="{FF2B5EF4-FFF2-40B4-BE49-F238E27FC236}">
                <a16:creationId xmlns:a16="http://schemas.microsoft.com/office/drawing/2014/main" id="{D03C861E-B802-41EC-AF9B-9EC5A6058A45}"/>
              </a:ext>
            </a:extLst>
          </p:cNvPr>
          <p:cNvGraphicFramePr>
            <a:graphicFrameLocks noGrp="1"/>
          </p:cNvGraphicFramePr>
          <p:nvPr>
            <p:ph type="tbl" sz="quarter" idx="13"/>
            <p:extLst>
              <p:ext uri="{D42A27DB-BD31-4B8C-83A1-F6EECF244321}">
                <p14:modId xmlns:p14="http://schemas.microsoft.com/office/powerpoint/2010/main" val="3728974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596081925"/>
                    </a:ext>
                  </a:extLst>
                </a:gridCol>
                <a:gridCol w="493776">
                  <a:extLst>
                    <a:ext uri="{9D8B030D-6E8A-4147-A177-3AD203B41FA5}">
                      <a16:colId xmlns:a16="http://schemas.microsoft.com/office/drawing/2014/main" val="3656548495"/>
                    </a:ext>
                  </a:extLst>
                </a:gridCol>
                <a:gridCol w="658368">
                  <a:extLst>
                    <a:ext uri="{9D8B030D-6E8A-4147-A177-3AD203B41FA5}">
                      <a16:colId xmlns:a16="http://schemas.microsoft.com/office/drawing/2014/main" val="1174817009"/>
                    </a:ext>
                  </a:extLst>
                </a:gridCol>
                <a:gridCol w="740664">
                  <a:extLst>
                    <a:ext uri="{9D8B030D-6E8A-4147-A177-3AD203B41FA5}">
                      <a16:colId xmlns:a16="http://schemas.microsoft.com/office/drawing/2014/main" val="2691755820"/>
                    </a:ext>
                  </a:extLst>
                </a:gridCol>
                <a:gridCol w="246888">
                  <a:extLst>
                    <a:ext uri="{9D8B030D-6E8A-4147-A177-3AD203B41FA5}">
                      <a16:colId xmlns:a16="http://schemas.microsoft.com/office/drawing/2014/main" val="2092742828"/>
                    </a:ext>
                  </a:extLst>
                </a:gridCol>
                <a:gridCol w="246888">
                  <a:extLst>
                    <a:ext uri="{9D8B030D-6E8A-4147-A177-3AD203B41FA5}">
                      <a16:colId xmlns:a16="http://schemas.microsoft.com/office/drawing/2014/main" val="926678607"/>
                    </a:ext>
                  </a:extLst>
                </a:gridCol>
                <a:gridCol w="246888">
                  <a:extLst>
                    <a:ext uri="{9D8B030D-6E8A-4147-A177-3AD203B41FA5}">
                      <a16:colId xmlns:a16="http://schemas.microsoft.com/office/drawing/2014/main" val="2578132184"/>
                    </a:ext>
                  </a:extLst>
                </a:gridCol>
                <a:gridCol w="246888">
                  <a:extLst>
                    <a:ext uri="{9D8B030D-6E8A-4147-A177-3AD203B41FA5}">
                      <a16:colId xmlns:a16="http://schemas.microsoft.com/office/drawing/2014/main" val="2171859837"/>
                    </a:ext>
                  </a:extLst>
                </a:gridCol>
                <a:gridCol w="246888">
                  <a:extLst>
                    <a:ext uri="{9D8B030D-6E8A-4147-A177-3AD203B41FA5}">
                      <a16:colId xmlns:a16="http://schemas.microsoft.com/office/drawing/2014/main" val="1482440056"/>
                    </a:ext>
                  </a:extLst>
                </a:gridCol>
                <a:gridCol w="246888">
                  <a:extLst>
                    <a:ext uri="{9D8B030D-6E8A-4147-A177-3AD203B41FA5}">
                      <a16:colId xmlns:a16="http://schemas.microsoft.com/office/drawing/2014/main" val="411671734"/>
                    </a:ext>
                  </a:extLst>
                </a:gridCol>
                <a:gridCol w="246888">
                  <a:extLst>
                    <a:ext uri="{9D8B030D-6E8A-4147-A177-3AD203B41FA5}">
                      <a16:colId xmlns:a16="http://schemas.microsoft.com/office/drawing/2014/main" val="3923867866"/>
                    </a:ext>
                  </a:extLst>
                </a:gridCol>
                <a:gridCol w="246888">
                  <a:extLst>
                    <a:ext uri="{9D8B030D-6E8A-4147-A177-3AD203B41FA5}">
                      <a16:colId xmlns:a16="http://schemas.microsoft.com/office/drawing/2014/main" val="2290299775"/>
                    </a:ext>
                  </a:extLst>
                </a:gridCol>
                <a:gridCol w="246888">
                  <a:extLst>
                    <a:ext uri="{9D8B030D-6E8A-4147-A177-3AD203B41FA5}">
                      <a16:colId xmlns:a16="http://schemas.microsoft.com/office/drawing/2014/main" val="3138811898"/>
                    </a:ext>
                  </a:extLst>
                </a:gridCol>
                <a:gridCol w="246888">
                  <a:extLst>
                    <a:ext uri="{9D8B030D-6E8A-4147-A177-3AD203B41FA5}">
                      <a16:colId xmlns:a16="http://schemas.microsoft.com/office/drawing/2014/main" val="4008227063"/>
                    </a:ext>
                  </a:extLst>
                </a:gridCol>
                <a:gridCol w="246888">
                  <a:extLst>
                    <a:ext uri="{9D8B030D-6E8A-4147-A177-3AD203B41FA5}">
                      <a16:colId xmlns:a16="http://schemas.microsoft.com/office/drawing/2014/main" val="2576741633"/>
                    </a:ext>
                  </a:extLst>
                </a:gridCol>
                <a:gridCol w="246888">
                  <a:extLst>
                    <a:ext uri="{9D8B030D-6E8A-4147-A177-3AD203B41FA5}">
                      <a16:colId xmlns:a16="http://schemas.microsoft.com/office/drawing/2014/main" val="3987718237"/>
                    </a:ext>
                  </a:extLst>
                </a:gridCol>
                <a:gridCol w="246888">
                  <a:extLst>
                    <a:ext uri="{9D8B030D-6E8A-4147-A177-3AD203B41FA5}">
                      <a16:colId xmlns:a16="http://schemas.microsoft.com/office/drawing/2014/main" val="3722727146"/>
                    </a:ext>
                  </a:extLst>
                </a:gridCol>
                <a:gridCol w="246888">
                  <a:extLst>
                    <a:ext uri="{9D8B030D-6E8A-4147-A177-3AD203B41FA5}">
                      <a16:colId xmlns:a16="http://schemas.microsoft.com/office/drawing/2014/main" val="4029350557"/>
                    </a:ext>
                  </a:extLst>
                </a:gridCol>
                <a:gridCol w="246888">
                  <a:extLst>
                    <a:ext uri="{9D8B030D-6E8A-4147-A177-3AD203B41FA5}">
                      <a16:colId xmlns:a16="http://schemas.microsoft.com/office/drawing/2014/main" val="3323489976"/>
                    </a:ext>
                  </a:extLst>
                </a:gridCol>
                <a:gridCol w="246888">
                  <a:extLst>
                    <a:ext uri="{9D8B030D-6E8A-4147-A177-3AD203B41FA5}">
                      <a16:colId xmlns:a16="http://schemas.microsoft.com/office/drawing/2014/main" val="1194735092"/>
                    </a:ext>
                  </a:extLst>
                </a:gridCol>
                <a:gridCol w="246888">
                  <a:extLst>
                    <a:ext uri="{9D8B030D-6E8A-4147-A177-3AD203B41FA5}">
                      <a16:colId xmlns:a16="http://schemas.microsoft.com/office/drawing/2014/main" val="3934234408"/>
                    </a:ext>
                  </a:extLst>
                </a:gridCol>
                <a:gridCol w="246888">
                  <a:extLst>
                    <a:ext uri="{9D8B030D-6E8A-4147-A177-3AD203B41FA5}">
                      <a16:colId xmlns:a16="http://schemas.microsoft.com/office/drawing/2014/main" val="272097742"/>
                    </a:ext>
                  </a:extLst>
                </a:gridCol>
                <a:gridCol w="246888">
                  <a:extLst>
                    <a:ext uri="{9D8B030D-6E8A-4147-A177-3AD203B41FA5}">
                      <a16:colId xmlns:a16="http://schemas.microsoft.com/office/drawing/2014/main" val="1793780281"/>
                    </a:ext>
                  </a:extLst>
                </a:gridCol>
                <a:gridCol w="246888">
                  <a:extLst>
                    <a:ext uri="{9D8B030D-6E8A-4147-A177-3AD203B41FA5}">
                      <a16:colId xmlns:a16="http://schemas.microsoft.com/office/drawing/2014/main" val="544763629"/>
                    </a:ext>
                  </a:extLst>
                </a:gridCol>
                <a:gridCol w="246888">
                  <a:extLst>
                    <a:ext uri="{9D8B030D-6E8A-4147-A177-3AD203B41FA5}">
                      <a16:colId xmlns:a16="http://schemas.microsoft.com/office/drawing/2014/main" val="390768503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313202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08/31/2026 20:31:52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08/31/2026 20:31:52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THE SEASON IS STARTING
FIND YOUR NEAREST RETAILER
BMW-MOTORRAD.CO.ZA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1.0647 %</a:t>
                      </a:r>
                    </a:p>
                  </a:txBody>
                  <a:tcPr/>
                </a:tc>
                <a:extLst>
                  <a:ext uri="{0D108BD9-81ED-4DB2-BD59-A6C34878D82A}">
                    <a16:rowId xmlns:a16="http://schemas.microsoft.com/office/drawing/2014/main" val="3076936582"/>
                  </a:ext>
                </a:extLst>
              </a:tr>
            </a:tbl>
          </a:graphicData>
        </a:graphic>
      </p:graphicFrame>
      <p:sp>
        <p:nvSpPr>
          <p:cNvPr id="4" name="Text Placeholder 3">
            <a:extLst>
              <a:ext uri="{FF2B5EF4-FFF2-40B4-BE49-F238E27FC236}">
                <a16:creationId xmlns:a16="http://schemas.microsoft.com/office/drawing/2014/main" id="{C85C1AA9-EB7B-4C15-8A80-803C90A462CE}"/>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586447782"/>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2AB29-28EA-4DE0-8345-2A141A4EA4BB}"/>
              </a:ext>
            </a:extLst>
          </p:cNvPr>
          <p:cNvSpPr>
            <a:spLocks noGrp="1"/>
          </p:cNvSpPr>
          <p:nvPr>
            <p:ph type="title"/>
          </p:nvPr>
        </p:nvSpPr>
        <p:spPr/>
        <p:txBody>
          <a:bodyPr/>
          <a:lstStyle/>
          <a:p>
            <a:r>
              <a:rPr lang="en-US"/>
              <a:t>Instagram Stories Table | All profiles - 16 of 26</a:t>
            </a:r>
          </a:p>
        </p:txBody>
      </p:sp>
      <p:graphicFrame>
        <p:nvGraphicFramePr>
          <p:cNvPr id="5" name="Table Placeholder 4">
            <a:extLst>
              <a:ext uri="{FF2B5EF4-FFF2-40B4-BE49-F238E27FC236}">
                <a16:creationId xmlns:a16="http://schemas.microsoft.com/office/drawing/2014/main" id="{8DA62D7B-5E3E-48DA-8BCF-5DE591D4FBBC}"/>
              </a:ext>
            </a:extLst>
          </p:cNvPr>
          <p:cNvGraphicFramePr>
            <a:graphicFrameLocks noGrp="1"/>
          </p:cNvGraphicFramePr>
          <p:nvPr>
            <p:ph type="tbl" sz="quarter" idx="13"/>
            <p:extLst>
              <p:ext uri="{D42A27DB-BD31-4B8C-83A1-F6EECF244321}">
                <p14:modId xmlns:p14="http://schemas.microsoft.com/office/powerpoint/2010/main" val="1020581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96120216"/>
                    </a:ext>
                  </a:extLst>
                </a:gridCol>
                <a:gridCol w="493776">
                  <a:extLst>
                    <a:ext uri="{9D8B030D-6E8A-4147-A177-3AD203B41FA5}">
                      <a16:colId xmlns:a16="http://schemas.microsoft.com/office/drawing/2014/main" val="2446374620"/>
                    </a:ext>
                  </a:extLst>
                </a:gridCol>
                <a:gridCol w="658368">
                  <a:extLst>
                    <a:ext uri="{9D8B030D-6E8A-4147-A177-3AD203B41FA5}">
                      <a16:colId xmlns:a16="http://schemas.microsoft.com/office/drawing/2014/main" val="1280309892"/>
                    </a:ext>
                  </a:extLst>
                </a:gridCol>
                <a:gridCol w="740664">
                  <a:extLst>
                    <a:ext uri="{9D8B030D-6E8A-4147-A177-3AD203B41FA5}">
                      <a16:colId xmlns:a16="http://schemas.microsoft.com/office/drawing/2014/main" val="1144180877"/>
                    </a:ext>
                  </a:extLst>
                </a:gridCol>
                <a:gridCol w="246888">
                  <a:extLst>
                    <a:ext uri="{9D8B030D-6E8A-4147-A177-3AD203B41FA5}">
                      <a16:colId xmlns:a16="http://schemas.microsoft.com/office/drawing/2014/main" val="1115796414"/>
                    </a:ext>
                  </a:extLst>
                </a:gridCol>
                <a:gridCol w="246888">
                  <a:extLst>
                    <a:ext uri="{9D8B030D-6E8A-4147-A177-3AD203B41FA5}">
                      <a16:colId xmlns:a16="http://schemas.microsoft.com/office/drawing/2014/main" val="1103072422"/>
                    </a:ext>
                  </a:extLst>
                </a:gridCol>
                <a:gridCol w="246888">
                  <a:extLst>
                    <a:ext uri="{9D8B030D-6E8A-4147-A177-3AD203B41FA5}">
                      <a16:colId xmlns:a16="http://schemas.microsoft.com/office/drawing/2014/main" val="2051749368"/>
                    </a:ext>
                  </a:extLst>
                </a:gridCol>
                <a:gridCol w="246888">
                  <a:extLst>
                    <a:ext uri="{9D8B030D-6E8A-4147-A177-3AD203B41FA5}">
                      <a16:colId xmlns:a16="http://schemas.microsoft.com/office/drawing/2014/main" val="122727581"/>
                    </a:ext>
                  </a:extLst>
                </a:gridCol>
                <a:gridCol w="246888">
                  <a:extLst>
                    <a:ext uri="{9D8B030D-6E8A-4147-A177-3AD203B41FA5}">
                      <a16:colId xmlns:a16="http://schemas.microsoft.com/office/drawing/2014/main" val="6481734"/>
                    </a:ext>
                  </a:extLst>
                </a:gridCol>
                <a:gridCol w="246888">
                  <a:extLst>
                    <a:ext uri="{9D8B030D-6E8A-4147-A177-3AD203B41FA5}">
                      <a16:colId xmlns:a16="http://schemas.microsoft.com/office/drawing/2014/main" val="2973589818"/>
                    </a:ext>
                  </a:extLst>
                </a:gridCol>
                <a:gridCol w="246888">
                  <a:extLst>
                    <a:ext uri="{9D8B030D-6E8A-4147-A177-3AD203B41FA5}">
                      <a16:colId xmlns:a16="http://schemas.microsoft.com/office/drawing/2014/main" val="4123113250"/>
                    </a:ext>
                  </a:extLst>
                </a:gridCol>
                <a:gridCol w="246888">
                  <a:extLst>
                    <a:ext uri="{9D8B030D-6E8A-4147-A177-3AD203B41FA5}">
                      <a16:colId xmlns:a16="http://schemas.microsoft.com/office/drawing/2014/main" val="3927505195"/>
                    </a:ext>
                  </a:extLst>
                </a:gridCol>
                <a:gridCol w="246888">
                  <a:extLst>
                    <a:ext uri="{9D8B030D-6E8A-4147-A177-3AD203B41FA5}">
                      <a16:colId xmlns:a16="http://schemas.microsoft.com/office/drawing/2014/main" val="1859333520"/>
                    </a:ext>
                  </a:extLst>
                </a:gridCol>
                <a:gridCol w="246888">
                  <a:extLst>
                    <a:ext uri="{9D8B030D-6E8A-4147-A177-3AD203B41FA5}">
                      <a16:colId xmlns:a16="http://schemas.microsoft.com/office/drawing/2014/main" val="516991281"/>
                    </a:ext>
                  </a:extLst>
                </a:gridCol>
                <a:gridCol w="246888">
                  <a:extLst>
                    <a:ext uri="{9D8B030D-6E8A-4147-A177-3AD203B41FA5}">
                      <a16:colId xmlns:a16="http://schemas.microsoft.com/office/drawing/2014/main" val="307436325"/>
                    </a:ext>
                  </a:extLst>
                </a:gridCol>
                <a:gridCol w="246888">
                  <a:extLst>
                    <a:ext uri="{9D8B030D-6E8A-4147-A177-3AD203B41FA5}">
                      <a16:colId xmlns:a16="http://schemas.microsoft.com/office/drawing/2014/main" val="1191938724"/>
                    </a:ext>
                  </a:extLst>
                </a:gridCol>
                <a:gridCol w="246888">
                  <a:extLst>
                    <a:ext uri="{9D8B030D-6E8A-4147-A177-3AD203B41FA5}">
                      <a16:colId xmlns:a16="http://schemas.microsoft.com/office/drawing/2014/main" val="3733922223"/>
                    </a:ext>
                  </a:extLst>
                </a:gridCol>
                <a:gridCol w="246888">
                  <a:extLst>
                    <a:ext uri="{9D8B030D-6E8A-4147-A177-3AD203B41FA5}">
                      <a16:colId xmlns:a16="http://schemas.microsoft.com/office/drawing/2014/main" val="1030449533"/>
                    </a:ext>
                  </a:extLst>
                </a:gridCol>
                <a:gridCol w="246888">
                  <a:extLst>
                    <a:ext uri="{9D8B030D-6E8A-4147-A177-3AD203B41FA5}">
                      <a16:colId xmlns:a16="http://schemas.microsoft.com/office/drawing/2014/main" val="4174226609"/>
                    </a:ext>
                  </a:extLst>
                </a:gridCol>
                <a:gridCol w="246888">
                  <a:extLst>
                    <a:ext uri="{9D8B030D-6E8A-4147-A177-3AD203B41FA5}">
                      <a16:colId xmlns:a16="http://schemas.microsoft.com/office/drawing/2014/main" val="1094537521"/>
                    </a:ext>
                  </a:extLst>
                </a:gridCol>
                <a:gridCol w="246888">
                  <a:extLst>
                    <a:ext uri="{9D8B030D-6E8A-4147-A177-3AD203B41FA5}">
                      <a16:colId xmlns:a16="http://schemas.microsoft.com/office/drawing/2014/main" val="926983158"/>
                    </a:ext>
                  </a:extLst>
                </a:gridCol>
                <a:gridCol w="246888">
                  <a:extLst>
                    <a:ext uri="{9D8B030D-6E8A-4147-A177-3AD203B41FA5}">
                      <a16:colId xmlns:a16="http://schemas.microsoft.com/office/drawing/2014/main" val="4143975123"/>
                    </a:ext>
                  </a:extLst>
                </a:gridCol>
                <a:gridCol w="246888">
                  <a:extLst>
                    <a:ext uri="{9D8B030D-6E8A-4147-A177-3AD203B41FA5}">
                      <a16:colId xmlns:a16="http://schemas.microsoft.com/office/drawing/2014/main" val="1356918538"/>
                    </a:ext>
                  </a:extLst>
                </a:gridCol>
                <a:gridCol w="246888">
                  <a:extLst>
                    <a:ext uri="{9D8B030D-6E8A-4147-A177-3AD203B41FA5}">
                      <a16:colId xmlns:a16="http://schemas.microsoft.com/office/drawing/2014/main" val="781391344"/>
                    </a:ext>
                  </a:extLst>
                </a:gridCol>
                <a:gridCol w="246888">
                  <a:extLst>
                    <a:ext uri="{9D8B030D-6E8A-4147-A177-3AD203B41FA5}">
                      <a16:colId xmlns:a16="http://schemas.microsoft.com/office/drawing/2014/main" val="258935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186925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08/31/2026 20:31:51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08/31/2026 20:31:51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Where are you riding in spring?
Type something...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1.0935 %</a:t>
                      </a:r>
                    </a:p>
                  </a:txBody>
                  <a:tcPr/>
                </a:tc>
                <a:extLst>
                  <a:ext uri="{0D108BD9-81ED-4DB2-BD59-A6C34878D82A}">
                    <a16:rowId xmlns:a16="http://schemas.microsoft.com/office/drawing/2014/main" val="987899067"/>
                  </a:ext>
                </a:extLst>
              </a:tr>
            </a:tbl>
          </a:graphicData>
        </a:graphic>
      </p:graphicFrame>
      <p:sp>
        <p:nvSpPr>
          <p:cNvPr id="4" name="Text Placeholder 3">
            <a:extLst>
              <a:ext uri="{FF2B5EF4-FFF2-40B4-BE49-F238E27FC236}">
                <a16:creationId xmlns:a16="http://schemas.microsoft.com/office/drawing/2014/main" id="{73C201F4-904D-4692-AAB5-F80865C4936D}"/>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201596846"/>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EC471-23AA-4A9B-8BB4-8CC13A1C8D7D}"/>
              </a:ext>
            </a:extLst>
          </p:cNvPr>
          <p:cNvSpPr>
            <a:spLocks noGrp="1"/>
          </p:cNvSpPr>
          <p:nvPr>
            <p:ph type="title"/>
          </p:nvPr>
        </p:nvSpPr>
        <p:spPr/>
        <p:txBody>
          <a:bodyPr/>
          <a:lstStyle/>
          <a:p>
            <a:r>
              <a:rPr lang="en-US"/>
              <a:t>Instagram Stories Table | All profiles - 17 of 26</a:t>
            </a:r>
          </a:p>
        </p:txBody>
      </p:sp>
      <p:graphicFrame>
        <p:nvGraphicFramePr>
          <p:cNvPr id="5" name="Table Placeholder 4">
            <a:extLst>
              <a:ext uri="{FF2B5EF4-FFF2-40B4-BE49-F238E27FC236}">
                <a16:creationId xmlns:a16="http://schemas.microsoft.com/office/drawing/2014/main" id="{345257BF-F8E5-4797-BC93-9276A47C3014}"/>
              </a:ext>
            </a:extLst>
          </p:cNvPr>
          <p:cNvGraphicFramePr>
            <a:graphicFrameLocks noGrp="1"/>
          </p:cNvGraphicFramePr>
          <p:nvPr>
            <p:ph type="tbl" sz="quarter" idx="13"/>
            <p:extLst>
              <p:ext uri="{D42A27DB-BD31-4B8C-83A1-F6EECF244321}">
                <p14:modId xmlns:p14="http://schemas.microsoft.com/office/powerpoint/2010/main" val="3920381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996009426"/>
                    </a:ext>
                  </a:extLst>
                </a:gridCol>
                <a:gridCol w="493776">
                  <a:extLst>
                    <a:ext uri="{9D8B030D-6E8A-4147-A177-3AD203B41FA5}">
                      <a16:colId xmlns:a16="http://schemas.microsoft.com/office/drawing/2014/main" val="153174116"/>
                    </a:ext>
                  </a:extLst>
                </a:gridCol>
                <a:gridCol w="658368">
                  <a:extLst>
                    <a:ext uri="{9D8B030D-6E8A-4147-A177-3AD203B41FA5}">
                      <a16:colId xmlns:a16="http://schemas.microsoft.com/office/drawing/2014/main" val="2848968960"/>
                    </a:ext>
                  </a:extLst>
                </a:gridCol>
                <a:gridCol w="740664">
                  <a:extLst>
                    <a:ext uri="{9D8B030D-6E8A-4147-A177-3AD203B41FA5}">
                      <a16:colId xmlns:a16="http://schemas.microsoft.com/office/drawing/2014/main" val="1112781618"/>
                    </a:ext>
                  </a:extLst>
                </a:gridCol>
                <a:gridCol w="246888">
                  <a:extLst>
                    <a:ext uri="{9D8B030D-6E8A-4147-A177-3AD203B41FA5}">
                      <a16:colId xmlns:a16="http://schemas.microsoft.com/office/drawing/2014/main" val="3288197795"/>
                    </a:ext>
                  </a:extLst>
                </a:gridCol>
                <a:gridCol w="246888">
                  <a:extLst>
                    <a:ext uri="{9D8B030D-6E8A-4147-A177-3AD203B41FA5}">
                      <a16:colId xmlns:a16="http://schemas.microsoft.com/office/drawing/2014/main" val="170267333"/>
                    </a:ext>
                  </a:extLst>
                </a:gridCol>
                <a:gridCol w="246888">
                  <a:extLst>
                    <a:ext uri="{9D8B030D-6E8A-4147-A177-3AD203B41FA5}">
                      <a16:colId xmlns:a16="http://schemas.microsoft.com/office/drawing/2014/main" val="2158008187"/>
                    </a:ext>
                  </a:extLst>
                </a:gridCol>
                <a:gridCol w="246888">
                  <a:extLst>
                    <a:ext uri="{9D8B030D-6E8A-4147-A177-3AD203B41FA5}">
                      <a16:colId xmlns:a16="http://schemas.microsoft.com/office/drawing/2014/main" val="277201641"/>
                    </a:ext>
                  </a:extLst>
                </a:gridCol>
                <a:gridCol w="246888">
                  <a:extLst>
                    <a:ext uri="{9D8B030D-6E8A-4147-A177-3AD203B41FA5}">
                      <a16:colId xmlns:a16="http://schemas.microsoft.com/office/drawing/2014/main" val="277679311"/>
                    </a:ext>
                  </a:extLst>
                </a:gridCol>
                <a:gridCol w="246888">
                  <a:extLst>
                    <a:ext uri="{9D8B030D-6E8A-4147-A177-3AD203B41FA5}">
                      <a16:colId xmlns:a16="http://schemas.microsoft.com/office/drawing/2014/main" val="2442652961"/>
                    </a:ext>
                  </a:extLst>
                </a:gridCol>
                <a:gridCol w="246888">
                  <a:extLst>
                    <a:ext uri="{9D8B030D-6E8A-4147-A177-3AD203B41FA5}">
                      <a16:colId xmlns:a16="http://schemas.microsoft.com/office/drawing/2014/main" val="3122090600"/>
                    </a:ext>
                  </a:extLst>
                </a:gridCol>
                <a:gridCol w="246888">
                  <a:extLst>
                    <a:ext uri="{9D8B030D-6E8A-4147-A177-3AD203B41FA5}">
                      <a16:colId xmlns:a16="http://schemas.microsoft.com/office/drawing/2014/main" val="2942241881"/>
                    </a:ext>
                  </a:extLst>
                </a:gridCol>
                <a:gridCol w="246888">
                  <a:extLst>
                    <a:ext uri="{9D8B030D-6E8A-4147-A177-3AD203B41FA5}">
                      <a16:colId xmlns:a16="http://schemas.microsoft.com/office/drawing/2014/main" val="244902607"/>
                    </a:ext>
                  </a:extLst>
                </a:gridCol>
                <a:gridCol w="246888">
                  <a:extLst>
                    <a:ext uri="{9D8B030D-6E8A-4147-A177-3AD203B41FA5}">
                      <a16:colId xmlns:a16="http://schemas.microsoft.com/office/drawing/2014/main" val="141996941"/>
                    </a:ext>
                  </a:extLst>
                </a:gridCol>
                <a:gridCol w="246888">
                  <a:extLst>
                    <a:ext uri="{9D8B030D-6E8A-4147-A177-3AD203B41FA5}">
                      <a16:colId xmlns:a16="http://schemas.microsoft.com/office/drawing/2014/main" val="1057962555"/>
                    </a:ext>
                  </a:extLst>
                </a:gridCol>
                <a:gridCol w="246888">
                  <a:extLst>
                    <a:ext uri="{9D8B030D-6E8A-4147-A177-3AD203B41FA5}">
                      <a16:colId xmlns:a16="http://schemas.microsoft.com/office/drawing/2014/main" val="1686607567"/>
                    </a:ext>
                  </a:extLst>
                </a:gridCol>
                <a:gridCol w="246888">
                  <a:extLst>
                    <a:ext uri="{9D8B030D-6E8A-4147-A177-3AD203B41FA5}">
                      <a16:colId xmlns:a16="http://schemas.microsoft.com/office/drawing/2014/main" val="3195681582"/>
                    </a:ext>
                  </a:extLst>
                </a:gridCol>
                <a:gridCol w="246888">
                  <a:extLst>
                    <a:ext uri="{9D8B030D-6E8A-4147-A177-3AD203B41FA5}">
                      <a16:colId xmlns:a16="http://schemas.microsoft.com/office/drawing/2014/main" val="868739535"/>
                    </a:ext>
                  </a:extLst>
                </a:gridCol>
                <a:gridCol w="246888">
                  <a:extLst>
                    <a:ext uri="{9D8B030D-6E8A-4147-A177-3AD203B41FA5}">
                      <a16:colId xmlns:a16="http://schemas.microsoft.com/office/drawing/2014/main" val="4031412981"/>
                    </a:ext>
                  </a:extLst>
                </a:gridCol>
                <a:gridCol w="246888">
                  <a:extLst>
                    <a:ext uri="{9D8B030D-6E8A-4147-A177-3AD203B41FA5}">
                      <a16:colId xmlns:a16="http://schemas.microsoft.com/office/drawing/2014/main" val="1339704938"/>
                    </a:ext>
                  </a:extLst>
                </a:gridCol>
                <a:gridCol w="246888">
                  <a:extLst>
                    <a:ext uri="{9D8B030D-6E8A-4147-A177-3AD203B41FA5}">
                      <a16:colId xmlns:a16="http://schemas.microsoft.com/office/drawing/2014/main" val="2376157603"/>
                    </a:ext>
                  </a:extLst>
                </a:gridCol>
                <a:gridCol w="246888">
                  <a:extLst>
                    <a:ext uri="{9D8B030D-6E8A-4147-A177-3AD203B41FA5}">
                      <a16:colId xmlns:a16="http://schemas.microsoft.com/office/drawing/2014/main" val="3812491546"/>
                    </a:ext>
                  </a:extLst>
                </a:gridCol>
                <a:gridCol w="246888">
                  <a:extLst>
                    <a:ext uri="{9D8B030D-6E8A-4147-A177-3AD203B41FA5}">
                      <a16:colId xmlns:a16="http://schemas.microsoft.com/office/drawing/2014/main" val="3124597060"/>
                    </a:ext>
                  </a:extLst>
                </a:gridCol>
                <a:gridCol w="246888">
                  <a:extLst>
                    <a:ext uri="{9D8B030D-6E8A-4147-A177-3AD203B41FA5}">
                      <a16:colId xmlns:a16="http://schemas.microsoft.com/office/drawing/2014/main" val="3539605077"/>
                    </a:ext>
                  </a:extLst>
                </a:gridCol>
                <a:gridCol w="246888">
                  <a:extLst>
                    <a:ext uri="{9D8B030D-6E8A-4147-A177-3AD203B41FA5}">
                      <a16:colId xmlns:a16="http://schemas.microsoft.com/office/drawing/2014/main" val="37036269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414540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08/31/2026 20:31:50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08/31/2026 20:31:50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0.9799 %</a:t>
                      </a:r>
                    </a:p>
                  </a:txBody>
                  <a:tcPr/>
                </a:tc>
                <a:extLst>
                  <a:ext uri="{0D108BD9-81ED-4DB2-BD59-A6C34878D82A}">
                    <a16:rowId xmlns:a16="http://schemas.microsoft.com/office/drawing/2014/main" val="2914695761"/>
                  </a:ext>
                </a:extLst>
              </a:tr>
            </a:tbl>
          </a:graphicData>
        </a:graphic>
      </p:graphicFrame>
      <p:sp>
        <p:nvSpPr>
          <p:cNvPr id="4" name="Text Placeholder 3">
            <a:extLst>
              <a:ext uri="{FF2B5EF4-FFF2-40B4-BE49-F238E27FC236}">
                <a16:creationId xmlns:a16="http://schemas.microsoft.com/office/drawing/2014/main" id="{4A35197D-ED53-4F02-A500-5C683EEA8CA7}"/>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835082517"/>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75503-4658-4E84-B42D-040267EA2097}"/>
              </a:ext>
            </a:extLst>
          </p:cNvPr>
          <p:cNvSpPr>
            <a:spLocks noGrp="1"/>
          </p:cNvSpPr>
          <p:nvPr>
            <p:ph type="title"/>
          </p:nvPr>
        </p:nvSpPr>
        <p:spPr/>
        <p:txBody>
          <a:bodyPr/>
          <a:lstStyle/>
          <a:p>
            <a:r>
              <a:rPr lang="en-US"/>
              <a:t>Instagram Stories Table | All profiles - 18 of 26</a:t>
            </a:r>
          </a:p>
        </p:txBody>
      </p:sp>
      <p:graphicFrame>
        <p:nvGraphicFramePr>
          <p:cNvPr id="5" name="Table Placeholder 4">
            <a:extLst>
              <a:ext uri="{FF2B5EF4-FFF2-40B4-BE49-F238E27FC236}">
                <a16:creationId xmlns:a16="http://schemas.microsoft.com/office/drawing/2014/main" id="{8C6BA4E4-1EF8-47D4-9466-909ECE6C1266}"/>
              </a:ext>
            </a:extLst>
          </p:cNvPr>
          <p:cNvGraphicFramePr>
            <a:graphicFrameLocks noGrp="1"/>
          </p:cNvGraphicFramePr>
          <p:nvPr>
            <p:ph type="tbl" sz="quarter" idx="13"/>
            <p:extLst>
              <p:ext uri="{D42A27DB-BD31-4B8C-83A1-F6EECF244321}">
                <p14:modId xmlns:p14="http://schemas.microsoft.com/office/powerpoint/2010/main" val="1394188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45961464"/>
                    </a:ext>
                  </a:extLst>
                </a:gridCol>
                <a:gridCol w="493776">
                  <a:extLst>
                    <a:ext uri="{9D8B030D-6E8A-4147-A177-3AD203B41FA5}">
                      <a16:colId xmlns:a16="http://schemas.microsoft.com/office/drawing/2014/main" val="512049673"/>
                    </a:ext>
                  </a:extLst>
                </a:gridCol>
                <a:gridCol w="658368">
                  <a:extLst>
                    <a:ext uri="{9D8B030D-6E8A-4147-A177-3AD203B41FA5}">
                      <a16:colId xmlns:a16="http://schemas.microsoft.com/office/drawing/2014/main" val="1573650777"/>
                    </a:ext>
                  </a:extLst>
                </a:gridCol>
                <a:gridCol w="740664">
                  <a:extLst>
                    <a:ext uri="{9D8B030D-6E8A-4147-A177-3AD203B41FA5}">
                      <a16:colId xmlns:a16="http://schemas.microsoft.com/office/drawing/2014/main" val="3692408653"/>
                    </a:ext>
                  </a:extLst>
                </a:gridCol>
                <a:gridCol w="246888">
                  <a:extLst>
                    <a:ext uri="{9D8B030D-6E8A-4147-A177-3AD203B41FA5}">
                      <a16:colId xmlns:a16="http://schemas.microsoft.com/office/drawing/2014/main" val="4164319158"/>
                    </a:ext>
                  </a:extLst>
                </a:gridCol>
                <a:gridCol w="246888">
                  <a:extLst>
                    <a:ext uri="{9D8B030D-6E8A-4147-A177-3AD203B41FA5}">
                      <a16:colId xmlns:a16="http://schemas.microsoft.com/office/drawing/2014/main" val="2610464729"/>
                    </a:ext>
                  </a:extLst>
                </a:gridCol>
                <a:gridCol w="246888">
                  <a:extLst>
                    <a:ext uri="{9D8B030D-6E8A-4147-A177-3AD203B41FA5}">
                      <a16:colId xmlns:a16="http://schemas.microsoft.com/office/drawing/2014/main" val="3768444310"/>
                    </a:ext>
                  </a:extLst>
                </a:gridCol>
                <a:gridCol w="246888">
                  <a:extLst>
                    <a:ext uri="{9D8B030D-6E8A-4147-A177-3AD203B41FA5}">
                      <a16:colId xmlns:a16="http://schemas.microsoft.com/office/drawing/2014/main" val="3906696307"/>
                    </a:ext>
                  </a:extLst>
                </a:gridCol>
                <a:gridCol w="246888">
                  <a:extLst>
                    <a:ext uri="{9D8B030D-6E8A-4147-A177-3AD203B41FA5}">
                      <a16:colId xmlns:a16="http://schemas.microsoft.com/office/drawing/2014/main" val="4028636759"/>
                    </a:ext>
                  </a:extLst>
                </a:gridCol>
                <a:gridCol w="246888">
                  <a:extLst>
                    <a:ext uri="{9D8B030D-6E8A-4147-A177-3AD203B41FA5}">
                      <a16:colId xmlns:a16="http://schemas.microsoft.com/office/drawing/2014/main" val="2759795780"/>
                    </a:ext>
                  </a:extLst>
                </a:gridCol>
                <a:gridCol w="246888">
                  <a:extLst>
                    <a:ext uri="{9D8B030D-6E8A-4147-A177-3AD203B41FA5}">
                      <a16:colId xmlns:a16="http://schemas.microsoft.com/office/drawing/2014/main" val="2189540217"/>
                    </a:ext>
                  </a:extLst>
                </a:gridCol>
                <a:gridCol w="246888">
                  <a:extLst>
                    <a:ext uri="{9D8B030D-6E8A-4147-A177-3AD203B41FA5}">
                      <a16:colId xmlns:a16="http://schemas.microsoft.com/office/drawing/2014/main" val="2626217359"/>
                    </a:ext>
                  </a:extLst>
                </a:gridCol>
                <a:gridCol w="246888">
                  <a:extLst>
                    <a:ext uri="{9D8B030D-6E8A-4147-A177-3AD203B41FA5}">
                      <a16:colId xmlns:a16="http://schemas.microsoft.com/office/drawing/2014/main" val="3490481802"/>
                    </a:ext>
                  </a:extLst>
                </a:gridCol>
                <a:gridCol w="246888">
                  <a:extLst>
                    <a:ext uri="{9D8B030D-6E8A-4147-A177-3AD203B41FA5}">
                      <a16:colId xmlns:a16="http://schemas.microsoft.com/office/drawing/2014/main" val="368971309"/>
                    </a:ext>
                  </a:extLst>
                </a:gridCol>
                <a:gridCol w="246888">
                  <a:extLst>
                    <a:ext uri="{9D8B030D-6E8A-4147-A177-3AD203B41FA5}">
                      <a16:colId xmlns:a16="http://schemas.microsoft.com/office/drawing/2014/main" val="1367295207"/>
                    </a:ext>
                  </a:extLst>
                </a:gridCol>
                <a:gridCol w="246888">
                  <a:extLst>
                    <a:ext uri="{9D8B030D-6E8A-4147-A177-3AD203B41FA5}">
                      <a16:colId xmlns:a16="http://schemas.microsoft.com/office/drawing/2014/main" val="1551477642"/>
                    </a:ext>
                  </a:extLst>
                </a:gridCol>
                <a:gridCol w="246888">
                  <a:extLst>
                    <a:ext uri="{9D8B030D-6E8A-4147-A177-3AD203B41FA5}">
                      <a16:colId xmlns:a16="http://schemas.microsoft.com/office/drawing/2014/main" val="4154090236"/>
                    </a:ext>
                  </a:extLst>
                </a:gridCol>
                <a:gridCol w="246888">
                  <a:extLst>
                    <a:ext uri="{9D8B030D-6E8A-4147-A177-3AD203B41FA5}">
                      <a16:colId xmlns:a16="http://schemas.microsoft.com/office/drawing/2014/main" val="1113180258"/>
                    </a:ext>
                  </a:extLst>
                </a:gridCol>
                <a:gridCol w="246888">
                  <a:extLst>
                    <a:ext uri="{9D8B030D-6E8A-4147-A177-3AD203B41FA5}">
                      <a16:colId xmlns:a16="http://schemas.microsoft.com/office/drawing/2014/main" val="2558373"/>
                    </a:ext>
                  </a:extLst>
                </a:gridCol>
                <a:gridCol w="246888">
                  <a:extLst>
                    <a:ext uri="{9D8B030D-6E8A-4147-A177-3AD203B41FA5}">
                      <a16:colId xmlns:a16="http://schemas.microsoft.com/office/drawing/2014/main" val="3668415257"/>
                    </a:ext>
                  </a:extLst>
                </a:gridCol>
                <a:gridCol w="246888">
                  <a:extLst>
                    <a:ext uri="{9D8B030D-6E8A-4147-A177-3AD203B41FA5}">
                      <a16:colId xmlns:a16="http://schemas.microsoft.com/office/drawing/2014/main" val="342351999"/>
                    </a:ext>
                  </a:extLst>
                </a:gridCol>
                <a:gridCol w="246888">
                  <a:extLst>
                    <a:ext uri="{9D8B030D-6E8A-4147-A177-3AD203B41FA5}">
                      <a16:colId xmlns:a16="http://schemas.microsoft.com/office/drawing/2014/main" val="419897383"/>
                    </a:ext>
                  </a:extLst>
                </a:gridCol>
                <a:gridCol w="246888">
                  <a:extLst>
                    <a:ext uri="{9D8B030D-6E8A-4147-A177-3AD203B41FA5}">
                      <a16:colId xmlns:a16="http://schemas.microsoft.com/office/drawing/2014/main" val="3035170296"/>
                    </a:ext>
                  </a:extLst>
                </a:gridCol>
                <a:gridCol w="246888">
                  <a:extLst>
                    <a:ext uri="{9D8B030D-6E8A-4147-A177-3AD203B41FA5}">
                      <a16:colId xmlns:a16="http://schemas.microsoft.com/office/drawing/2014/main" val="2758543403"/>
                    </a:ext>
                  </a:extLst>
                </a:gridCol>
                <a:gridCol w="246888">
                  <a:extLst>
                    <a:ext uri="{9D8B030D-6E8A-4147-A177-3AD203B41FA5}">
                      <a16:colId xmlns:a16="http://schemas.microsoft.com/office/drawing/2014/main" val="220766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958128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08/31/2026 20:31:49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08/31/2026 20:31:49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SPIRIT OF
GS
BMW
BMW ERG
THAT'S A WRAP
SPRING'S NEXT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0.8000 %</a:t>
                      </a:r>
                    </a:p>
                  </a:txBody>
                  <a:tcPr/>
                </a:tc>
                <a:extLst>
                  <a:ext uri="{0D108BD9-81ED-4DB2-BD59-A6C34878D82A}">
                    <a16:rowId xmlns:a16="http://schemas.microsoft.com/office/drawing/2014/main" val="1614462808"/>
                  </a:ext>
                </a:extLst>
              </a:tr>
            </a:tbl>
          </a:graphicData>
        </a:graphic>
      </p:graphicFrame>
      <p:sp>
        <p:nvSpPr>
          <p:cNvPr id="4" name="Text Placeholder 3">
            <a:extLst>
              <a:ext uri="{FF2B5EF4-FFF2-40B4-BE49-F238E27FC236}">
                <a16:creationId xmlns:a16="http://schemas.microsoft.com/office/drawing/2014/main" id="{101DA85E-B7E8-4E14-B471-78687528D565}"/>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081816500"/>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A5AB93-C880-419C-8E30-F6EE5B98C509}"/>
              </a:ext>
            </a:extLst>
          </p:cNvPr>
          <p:cNvSpPr>
            <a:spLocks noGrp="1"/>
          </p:cNvSpPr>
          <p:nvPr>
            <p:ph type="title"/>
          </p:nvPr>
        </p:nvSpPr>
        <p:spPr/>
        <p:txBody>
          <a:bodyPr/>
          <a:lstStyle/>
          <a:p>
            <a:r>
              <a:rPr lang="en-US"/>
              <a:t>Instagram Stories Table | All profiles - 19 of 26</a:t>
            </a:r>
          </a:p>
        </p:txBody>
      </p:sp>
      <p:graphicFrame>
        <p:nvGraphicFramePr>
          <p:cNvPr id="5" name="Table Placeholder 4">
            <a:extLst>
              <a:ext uri="{FF2B5EF4-FFF2-40B4-BE49-F238E27FC236}">
                <a16:creationId xmlns:a16="http://schemas.microsoft.com/office/drawing/2014/main" id="{B762EBA8-B84F-4668-A831-AEED4C6FE84C}"/>
              </a:ext>
            </a:extLst>
          </p:cNvPr>
          <p:cNvGraphicFramePr>
            <a:graphicFrameLocks noGrp="1"/>
          </p:cNvGraphicFramePr>
          <p:nvPr>
            <p:ph type="tbl" sz="quarter" idx="13"/>
            <p:extLst>
              <p:ext uri="{D42A27DB-BD31-4B8C-83A1-F6EECF244321}">
                <p14:modId xmlns:p14="http://schemas.microsoft.com/office/powerpoint/2010/main" val="1305756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847409380"/>
                    </a:ext>
                  </a:extLst>
                </a:gridCol>
                <a:gridCol w="493776">
                  <a:extLst>
                    <a:ext uri="{9D8B030D-6E8A-4147-A177-3AD203B41FA5}">
                      <a16:colId xmlns:a16="http://schemas.microsoft.com/office/drawing/2014/main" val="4072365756"/>
                    </a:ext>
                  </a:extLst>
                </a:gridCol>
                <a:gridCol w="658368">
                  <a:extLst>
                    <a:ext uri="{9D8B030D-6E8A-4147-A177-3AD203B41FA5}">
                      <a16:colId xmlns:a16="http://schemas.microsoft.com/office/drawing/2014/main" val="231830712"/>
                    </a:ext>
                  </a:extLst>
                </a:gridCol>
                <a:gridCol w="740664">
                  <a:extLst>
                    <a:ext uri="{9D8B030D-6E8A-4147-A177-3AD203B41FA5}">
                      <a16:colId xmlns:a16="http://schemas.microsoft.com/office/drawing/2014/main" val="1359653531"/>
                    </a:ext>
                  </a:extLst>
                </a:gridCol>
                <a:gridCol w="246888">
                  <a:extLst>
                    <a:ext uri="{9D8B030D-6E8A-4147-A177-3AD203B41FA5}">
                      <a16:colId xmlns:a16="http://schemas.microsoft.com/office/drawing/2014/main" val="951595497"/>
                    </a:ext>
                  </a:extLst>
                </a:gridCol>
                <a:gridCol w="246888">
                  <a:extLst>
                    <a:ext uri="{9D8B030D-6E8A-4147-A177-3AD203B41FA5}">
                      <a16:colId xmlns:a16="http://schemas.microsoft.com/office/drawing/2014/main" val="725393659"/>
                    </a:ext>
                  </a:extLst>
                </a:gridCol>
                <a:gridCol w="246888">
                  <a:extLst>
                    <a:ext uri="{9D8B030D-6E8A-4147-A177-3AD203B41FA5}">
                      <a16:colId xmlns:a16="http://schemas.microsoft.com/office/drawing/2014/main" val="243918173"/>
                    </a:ext>
                  </a:extLst>
                </a:gridCol>
                <a:gridCol w="246888">
                  <a:extLst>
                    <a:ext uri="{9D8B030D-6E8A-4147-A177-3AD203B41FA5}">
                      <a16:colId xmlns:a16="http://schemas.microsoft.com/office/drawing/2014/main" val="3582039904"/>
                    </a:ext>
                  </a:extLst>
                </a:gridCol>
                <a:gridCol w="246888">
                  <a:extLst>
                    <a:ext uri="{9D8B030D-6E8A-4147-A177-3AD203B41FA5}">
                      <a16:colId xmlns:a16="http://schemas.microsoft.com/office/drawing/2014/main" val="2280482841"/>
                    </a:ext>
                  </a:extLst>
                </a:gridCol>
                <a:gridCol w="246888">
                  <a:extLst>
                    <a:ext uri="{9D8B030D-6E8A-4147-A177-3AD203B41FA5}">
                      <a16:colId xmlns:a16="http://schemas.microsoft.com/office/drawing/2014/main" val="2128780198"/>
                    </a:ext>
                  </a:extLst>
                </a:gridCol>
                <a:gridCol w="246888">
                  <a:extLst>
                    <a:ext uri="{9D8B030D-6E8A-4147-A177-3AD203B41FA5}">
                      <a16:colId xmlns:a16="http://schemas.microsoft.com/office/drawing/2014/main" val="3105054168"/>
                    </a:ext>
                  </a:extLst>
                </a:gridCol>
                <a:gridCol w="246888">
                  <a:extLst>
                    <a:ext uri="{9D8B030D-6E8A-4147-A177-3AD203B41FA5}">
                      <a16:colId xmlns:a16="http://schemas.microsoft.com/office/drawing/2014/main" val="1572922105"/>
                    </a:ext>
                  </a:extLst>
                </a:gridCol>
                <a:gridCol w="246888">
                  <a:extLst>
                    <a:ext uri="{9D8B030D-6E8A-4147-A177-3AD203B41FA5}">
                      <a16:colId xmlns:a16="http://schemas.microsoft.com/office/drawing/2014/main" val="3718556124"/>
                    </a:ext>
                  </a:extLst>
                </a:gridCol>
                <a:gridCol w="246888">
                  <a:extLst>
                    <a:ext uri="{9D8B030D-6E8A-4147-A177-3AD203B41FA5}">
                      <a16:colId xmlns:a16="http://schemas.microsoft.com/office/drawing/2014/main" val="1102037505"/>
                    </a:ext>
                  </a:extLst>
                </a:gridCol>
                <a:gridCol w="246888">
                  <a:extLst>
                    <a:ext uri="{9D8B030D-6E8A-4147-A177-3AD203B41FA5}">
                      <a16:colId xmlns:a16="http://schemas.microsoft.com/office/drawing/2014/main" val="2372309111"/>
                    </a:ext>
                  </a:extLst>
                </a:gridCol>
                <a:gridCol w="246888">
                  <a:extLst>
                    <a:ext uri="{9D8B030D-6E8A-4147-A177-3AD203B41FA5}">
                      <a16:colId xmlns:a16="http://schemas.microsoft.com/office/drawing/2014/main" val="2921560057"/>
                    </a:ext>
                  </a:extLst>
                </a:gridCol>
                <a:gridCol w="246888">
                  <a:extLst>
                    <a:ext uri="{9D8B030D-6E8A-4147-A177-3AD203B41FA5}">
                      <a16:colId xmlns:a16="http://schemas.microsoft.com/office/drawing/2014/main" val="930673748"/>
                    </a:ext>
                  </a:extLst>
                </a:gridCol>
                <a:gridCol w="246888">
                  <a:extLst>
                    <a:ext uri="{9D8B030D-6E8A-4147-A177-3AD203B41FA5}">
                      <a16:colId xmlns:a16="http://schemas.microsoft.com/office/drawing/2014/main" val="2465972237"/>
                    </a:ext>
                  </a:extLst>
                </a:gridCol>
                <a:gridCol w="246888">
                  <a:extLst>
                    <a:ext uri="{9D8B030D-6E8A-4147-A177-3AD203B41FA5}">
                      <a16:colId xmlns:a16="http://schemas.microsoft.com/office/drawing/2014/main" val="778655787"/>
                    </a:ext>
                  </a:extLst>
                </a:gridCol>
                <a:gridCol w="246888">
                  <a:extLst>
                    <a:ext uri="{9D8B030D-6E8A-4147-A177-3AD203B41FA5}">
                      <a16:colId xmlns:a16="http://schemas.microsoft.com/office/drawing/2014/main" val="2003422100"/>
                    </a:ext>
                  </a:extLst>
                </a:gridCol>
                <a:gridCol w="246888">
                  <a:extLst>
                    <a:ext uri="{9D8B030D-6E8A-4147-A177-3AD203B41FA5}">
                      <a16:colId xmlns:a16="http://schemas.microsoft.com/office/drawing/2014/main" val="629270135"/>
                    </a:ext>
                  </a:extLst>
                </a:gridCol>
                <a:gridCol w="246888">
                  <a:extLst>
                    <a:ext uri="{9D8B030D-6E8A-4147-A177-3AD203B41FA5}">
                      <a16:colId xmlns:a16="http://schemas.microsoft.com/office/drawing/2014/main" val="1470610917"/>
                    </a:ext>
                  </a:extLst>
                </a:gridCol>
                <a:gridCol w="246888">
                  <a:extLst>
                    <a:ext uri="{9D8B030D-6E8A-4147-A177-3AD203B41FA5}">
                      <a16:colId xmlns:a16="http://schemas.microsoft.com/office/drawing/2014/main" val="3876032762"/>
                    </a:ext>
                  </a:extLst>
                </a:gridCol>
                <a:gridCol w="246888">
                  <a:extLst>
                    <a:ext uri="{9D8B030D-6E8A-4147-A177-3AD203B41FA5}">
                      <a16:colId xmlns:a16="http://schemas.microsoft.com/office/drawing/2014/main" val="1985169599"/>
                    </a:ext>
                  </a:extLst>
                </a:gridCol>
                <a:gridCol w="246888">
                  <a:extLst>
                    <a:ext uri="{9D8B030D-6E8A-4147-A177-3AD203B41FA5}">
                      <a16:colId xmlns:a16="http://schemas.microsoft.com/office/drawing/2014/main" val="1866660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184368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03/04/2026 11:45:42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03/04/2026 11:45:42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MRS
Beast....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0.7647 %</a:t>
                      </a:r>
                    </a:p>
                  </a:txBody>
                  <a:tcPr/>
                </a:tc>
                <a:extLst>
                  <a:ext uri="{0D108BD9-81ED-4DB2-BD59-A6C34878D82A}">
                    <a16:rowId xmlns:a16="http://schemas.microsoft.com/office/drawing/2014/main" val="674406937"/>
                  </a:ext>
                </a:extLst>
              </a:tr>
            </a:tbl>
          </a:graphicData>
        </a:graphic>
      </p:graphicFrame>
      <p:sp>
        <p:nvSpPr>
          <p:cNvPr id="4" name="Text Placeholder 3">
            <a:extLst>
              <a:ext uri="{FF2B5EF4-FFF2-40B4-BE49-F238E27FC236}">
                <a16:creationId xmlns:a16="http://schemas.microsoft.com/office/drawing/2014/main" id="{9238D969-82F8-4EA8-91BC-E0FECD574DE1}"/>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663205861"/>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0C8BD6-0EF1-4064-9DE0-CBAAE1310180}"/>
              </a:ext>
            </a:extLst>
          </p:cNvPr>
          <p:cNvSpPr>
            <a:spLocks noGrp="1"/>
          </p:cNvSpPr>
          <p:nvPr>
            <p:ph type="title"/>
          </p:nvPr>
        </p:nvSpPr>
        <p:spPr/>
        <p:txBody>
          <a:bodyPr/>
          <a:lstStyle/>
          <a:p>
            <a:r>
              <a:rPr lang="en-US"/>
              <a:t>Instagram Stories Table | All profiles - 20 of 26</a:t>
            </a:r>
          </a:p>
        </p:txBody>
      </p:sp>
      <p:graphicFrame>
        <p:nvGraphicFramePr>
          <p:cNvPr id="5" name="Table Placeholder 4">
            <a:extLst>
              <a:ext uri="{FF2B5EF4-FFF2-40B4-BE49-F238E27FC236}">
                <a16:creationId xmlns:a16="http://schemas.microsoft.com/office/drawing/2014/main" id="{4EDF8774-F70C-4B1D-BB3C-473B086EE081}"/>
              </a:ext>
            </a:extLst>
          </p:cNvPr>
          <p:cNvGraphicFramePr>
            <a:graphicFrameLocks noGrp="1"/>
          </p:cNvGraphicFramePr>
          <p:nvPr>
            <p:ph type="tbl" sz="quarter" idx="13"/>
            <p:extLst>
              <p:ext uri="{D42A27DB-BD31-4B8C-83A1-F6EECF244321}">
                <p14:modId xmlns:p14="http://schemas.microsoft.com/office/powerpoint/2010/main" val="2288842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005126751"/>
                    </a:ext>
                  </a:extLst>
                </a:gridCol>
                <a:gridCol w="493776">
                  <a:extLst>
                    <a:ext uri="{9D8B030D-6E8A-4147-A177-3AD203B41FA5}">
                      <a16:colId xmlns:a16="http://schemas.microsoft.com/office/drawing/2014/main" val="323221557"/>
                    </a:ext>
                  </a:extLst>
                </a:gridCol>
                <a:gridCol w="658368">
                  <a:extLst>
                    <a:ext uri="{9D8B030D-6E8A-4147-A177-3AD203B41FA5}">
                      <a16:colId xmlns:a16="http://schemas.microsoft.com/office/drawing/2014/main" val="980069283"/>
                    </a:ext>
                  </a:extLst>
                </a:gridCol>
                <a:gridCol w="740664">
                  <a:extLst>
                    <a:ext uri="{9D8B030D-6E8A-4147-A177-3AD203B41FA5}">
                      <a16:colId xmlns:a16="http://schemas.microsoft.com/office/drawing/2014/main" val="2570271385"/>
                    </a:ext>
                  </a:extLst>
                </a:gridCol>
                <a:gridCol w="246888">
                  <a:extLst>
                    <a:ext uri="{9D8B030D-6E8A-4147-A177-3AD203B41FA5}">
                      <a16:colId xmlns:a16="http://schemas.microsoft.com/office/drawing/2014/main" val="904807343"/>
                    </a:ext>
                  </a:extLst>
                </a:gridCol>
                <a:gridCol w="246888">
                  <a:extLst>
                    <a:ext uri="{9D8B030D-6E8A-4147-A177-3AD203B41FA5}">
                      <a16:colId xmlns:a16="http://schemas.microsoft.com/office/drawing/2014/main" val="3400431713"/>
                    </a:ext>
                  </a:extLst>
                </a:gridCol>
                <a:gridCol w="246888">
                  <a:extLst>
                    <a:ext uri="{9D8B030D-6E8A-4147-A177-3AD203B41FA5}">
                      <a16:colId xmlns:a16="http://schemas.microsoft.com/office/drawing/2014/main" val="3428960258"/>
                    </a:ext>
                  </a:extLst>
                </a:gridCol>
                <a:gridCol w="246888">
                  <a:extLst>
                    <a:ext uri="{9D8B030D-6E8A-4147-A177-3AD203B41FA5}">
                      <a16:colId xmlns:a16="http://schemas.microsoft.com/office/drawing/2014/main" val="2135950049"/>
                    </a:ext>
                  </a:extLst>
                </a:gridCol>
                <a:gridCol w="246888">
                  <a:extLst>
                    <a:ext uri="{9D8B030D-6E8A-4147-A177-3AD203B41FA5}">
                      <a16:colId xmlns:a16="http://schemas.microsoft.com/office/drawing/2014/main" val="3110148344"/>
                    </a:ext>
                  </a:extLst>
                </a:gridCol>
                <a:gridCol w="246888">
                  <a:extLst>
                    <a:ext uri="{9D8B030D-6E8A-4147-A177-3AD203B41FA5}">
                      <a16:colId xmlns:a16="http://schemas.microsoft.com/office/drawing/2014/main" val="2431866086"/>
                    </a:ext>
                  </a:extLst>
                </a:gridCol>
                <a:gridCol w="246888">
                  <a:extLst>
                    <a:ext uri="{9D8B030D-6E8A-4147-A177-3AD203B41FA5}">
                      <a16:colId xmlns:a16="http://schemas.microsoft.com/office/drawing/2014/main" val="1414436231"/>
                    </a:ext>
                  </a:extLst>
                </a:gridCol>
                <a:gridCol w="246888">
                  <a:extLst>
                    <a:ext uri="{9D8B030D-6E8A-4147-A177-3AD203B41FA5}">
                      <a16:colId xmlns:a16="http://schemas.microsoft.com/office/drawing/2014/main" val="4172061602"/>
                    </a:ext>
                  </a:extLst>
                </a:gridCol>
                <a:gridCol w="246888">
                  <a:extLst>
                    <a:ext uri="{9D8B030D-6E8A-4147-A177-3AD203B41FA5}">
                      <a16:colId xmlns:a16="http://schemas.microsoft.com/office/drawing/2014/main" val="2595751847"/>
                    </a:ext>
                  </a:extLst>
                </a:gridCol>
                <a:gridCol w="246888">
                  <a:extLst>
                    <a:ext uri="{9D8B030D-6E8A-4147-A177-3AD203B41FA5}">
                      <a16:colId xmlns:a16="http://schemas.microsoft.com/office/drawing/2014/main" val="2624639987"/>
                    </a:ext>
                  </a:extLst>
                </a:gridCol>
                <a:gridCol w="246888">
                  <a:extLst>
                    <a:ext uri="{9D8B030D-6E8A-4147-A177-3AD203B41FA5}">
                      <a16:colId xmlns:a16="http://schemas.microsoft.com/office/drawing/2014/main" val="1487305177"/>
                    </a:ext>
                  </a:extLst>
                </a:gridCol>
                <a:gridCol w="246888">
                  <a:extLst>
                    <a:ext uri="{9D8B030D-6E8A-4147-A177-3AD203B41FA5}">
                      <a16:colId xmlns:a16="http://schemas.microsoft.com/office/drawing/2014/main" val="550376553"/>
                    </a:ext>
                  </a:extLst>
                </a:gridCol>
                <a:gridCol w="246888">
                  <a:extLst>
                    <a:ext uri="{9D8B030D-6E8A-4147-A177-3AD203B41FA5}">
                      <a16:colId xmlns:a16="http://schemas.microsoft.com/office/drawing/2014/main" val="1458951960"/>
                    </a:ext>
                  </a:extLst>
                </a:gridCol>
                <a:gridCol w="246888">
                  <a:extLst>
                    <a:ext uri="{9D8B030D-6E8A-4147-A177-3AD203B41FA5}">
                      <a16:colId xmlns:a16="http://schemas.microsoft.com/office/drawing/2014/main" val="3748027183"/>
                    </a:ext>
                  </a:extLst>
                </a:gridCol>
                <a:gridCol w="246888">
                  <a:extLst>
                    <a:ext uri="{9D8B030D-6E8A-4147-A177-3AD203B41FA5}">
                      <a16:colId xmlns:a16="http://schemas.microsoft.com/office/drawing/2014/main" val="204895338"/>
                    </a:ext>
                  </a:extLst>
                </a:gridCol>
                <a:gridCol w="246888">
                  <a:extLst>
                    <a:ext uri="{9D8B030D-6E8A-4147-A177-3AD203B41FA5}">
                      <a16:colId xmlns:a16="http://schemas.microsoft.com/office/drawing/2014/main" val="2204970902"/>
                    </a:ext>
                  </a:extLst>
                </a:gridCol>
                <a:gridCol w="246888">
                  <a:extLst>
                    <a:ext uri="{9D8B030D-6E8A-4147-A177-3AD203B41FA5}">
                      <a16:colId xmlns:a16="http://schemas.microsoft.com/office/drawing/2014/main" val="2649507859"/>
                    </a:ext>
                  </a:extLst>
                </a:gridCol>
                <a:gridCol w="246888">
                  <a:extLst>
                    <a:ext uri="{9D8B030D-6E8A-4147-A177-3AD203B41FA5}">
                      <a16:colId xmlns:a16="http://schemas.microsoft.com/office/drawing/2014/main" val="4013108111"/>
                    </a:ext>
                  </a:extLst>
                </a:gridCol>
                <a:gridCol w="246888">
                  <a:extLst>
                    <a:ext uri="{9D8B030D-6E8A-4147-A177-3AD203B41FA5}">
                      <a16:colId xmlns:a16="http://schemas.microsoft.com/office/drawing/2014/main" val="2096003394"/>
                    </a:ext>
                  </a:extLst>
                </a:gridCol>
                <a:gridCol w="246888">
                  <a:extLst>
                    <a:ext uri="{9D8B030D-6E8A-4147-A177-3AD203B41FA5}">
                      <a16:colId xmlns:a16="http://schemas.microsoft.com/office/drawing/2014/main" val="124675684"/>
                    </a:ext>
                  </a:extLst>
                </a:gridCol>
                <a:gridCol w="246888">
                  <a:extLst>
                    <a:ext uri="{9D8B030D-6E8A-4147-A177-3AD203B41FA5}">
                      <a16:colId xmlns:a16="http://schemas.microsoft.com/office/drawing/2014/main" val="26131850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225018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03/04/2026 08:15:29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03/04/2026 08:15:29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One word to sum up your ride.
I was late but now I'm on time.
@thatoamiri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1.0204 %</a:t>
                      </a:r>
                    </a:p>
                  </a:txBody>
                  <a:tcPr/>
                </a:tc>
                <a:extLst>
                  <a:ext uri="{0D108BD9-81ED-4DB2-BD59-A6C34878D82A}">
                    <a16:rowId xmlns:a16="http://schemas.microsoft.com/office/drawing/2014/main" val="974530093"/>
                  </a:ext>
                </a:extLst>
              </a:tr>
            </a:tbl>
          </a:graphicData>
        </a:graphic>
      </p:graphicFrame>
      <p:sp>
        <p:nvSpPr>
          <p:cNvPr id="4" name="Text Placeholder 3">
            <a:extLst>
              <a:ext uri="{FF2B5EF4-FFF2-40B4-BE49-F238E27FC236}">
                <a16:creationId xmlns:a16="http://schemas.microsoft.com/office/drawing/2014/main" id="{30A0E577-8065-45C8-9508-C39723052AA6}"/>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1916425514"/>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DE96F-E3F2-49FA-A849-DA0B793DB8E7}"/>
              </a:ext>
            </a:extLst>
          </p:cNvPr>
          <p:cNvSpPr>
            <a:spLocks noGrp="1"/>
          </p:cNvSpPr>
          <p:nvPr>
            <p:ph type="title"/>
          </p:nvPr>
        </p:nvSpPr>
        <p:spPr/>
        <p:txBody>
          <a:bodyPr/>
          <a:lstStyle/>
          <a:p>
            <a:r>
              <a:rPr lang="en-US"/>
              <a:t>Instagram Stories Table | All profiles - 21 of 26</a:t>
            </a:r>
          </a:p>
        </p:txBody>
      </p:sp>
      <p:graphicFrame>
        <p:nvGraphicFramePr>
          <p:cNvPr id="5" name="Table Placeholder 4">
            <a:extLst>
              <a:ext uri="{FF2B5EF4-FFF2-40B4-BE49-F238E27FC236}">
                <a16:creationId xmlns:a16="http://schemas.microsoft.com/office/drawing/2014/main" id="{9497C787-7A67-40B0-A91E-E68C0406F475}"/>
              </a:ext>
            </a:extLst>
          </p:cNvPr>
          <p:cNvGraphicFramePr>
            <a:graphicFrameLocks noGrp="1"/>
          </p:cNvGraphicFramePr>
          <p:nvPr>
            <p:ph type="tbl" sz="quarter" idx="13"/>
            <p:extLst>
              <p:ext uri="{D42A27DB-BD31-4B8C-83A1-F6EECF244321}">
                <p14:modId xmlns:p14="http://schemas.microsoft.com/office/powerpoint/2010/main" val="2177078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311847661"/>
                    </a:ext>
                  </a:extLst>
                </a:gridCol>
                <a:gridCol w="493776">
                  <a:extLst>
                    <a:ext uri="{9D8B030D-6E8A-4147-A177-3AD203B41FA5}">
                      <a16:colId xmlns:a16="http://schemas.microsoft.com/office/drawing/2014/main" val="1620864344"/>
                    </a:ext>
                  </a:extLst>
                </a:gridCol>
                <a:gridCol w="658368">
                  <a:extLst>
                    <a:ext uri="{9D8B030D-6E8A-4147-A177-3AD203B41FA5}">
                      <a16:colId xmlns:a16="http://schemas.microsoft.com/office/drawing/2014/main" val="1399622984"/>
                    </a:ext>
                  </a:extLst>
                </a:gridCol>
                <a:gridCol w="740664">
                  <a:extLst>
                    <a:ext uri="{9D8B030D-6E8A-4147-A177-3AD203B41FA5}">
                      <a16:colId xmlns:a16="http://schemas.microsoft.com/office/drawing/2014/main" val="4035294290"/>
                    </a:ext>
                  </a:extLst>
                </a:gridCol>
                <a:gridCol w="246888">
                  <a:extLst>
                    <a:ext uri="{9D8B030D-6E8A-4147-A177-3AD203B41FA5}">
                      <a16:colId xmlns:a16="http://schemas.microsoft.com/office/drawing/2014/main" val="2771585303"/>
                    </a:ext>
                  </a:extLst>
                </a:gridCol>
                <a:gridCol w="246888">
                  <a:extLst>
                    <a:ext uri="{9D8B030D-6E8A-4147-A177-3AD203B41FA5}">
                      <a16:colId xmlns:a16="http://schemas.microsoft.com/office/drawing/2014/main" val="3406763132"/>
                    </a:ext>
                  </a:extLst>
                </a:gridCol>
                <a:gridCol w="246888">
                  <a:extLst>
                    <a:ext uri="{9D8B030D-6E8A-4147-A177-3AD203B41FA5}">
                      <a16:colId xmlns:a16="http://schemas.microsoft.com/office/drawing/2014/main" val="3648771656"/>
                    </a:ext>
                  </a:extLst>
                </a:gridCol>
                <a:gridCol w="246888">
                  <a:extLst>
                    <a:ext uri="{9D8B030D-6E8A-4147-A177-3AD203B41FA5}">
                      <a16:colId xmlns:a16="http://schemas.microsoft.com/office/drawing/2014/main" val="2608165270"/>
                    </a:ext>
                  </a:extLst>
                </a:gridCol>
                <a:gridCol w="246888">
                  <a:extLst>
                    <a:ext uri="{9D8B030D-6E8A-4147-A177-3AD203B41FA5}">
                      <a16:colId xmlns:a16="http://schemas.microsoft.com/office/drawing/2014/main" val="3012828565"/>
                    </a:ext>
                  </a:extLst>
                </a:gridCol>
                <a:gridCol w="246888">
                  <a:extLst>
                    <a:ext uri="{9D8B030D-6E8A-4147-A177-3AD203B41FA5}">
                      <a16:colId xmlns:a16="http://schemas.microsoft.com/office/drawing/2014/main" val="3123490646"/>
                    </a:ext>
                  </a:extLst>
                </a:gridCol>
                <a:gridCol w="246888">
                  <a:extLst>
                    <a:ext uri="{9D8B030D-6E8A-4147-A177-3AD203B41FA5}">
                      <a16:colId xmlns:a16="http://schemas.microsoft.com/office/drawing/2014/main" val="549310450"/>
                    </a:ext>
                  </a:extLst>
                </a:gridCol>
                <a:gridCol w="246888">
                  <a:extLst>
                    <a:ext uri="{9D8B030D-6E8A-4147-A177-3AD203B41FA5}">
                      <a16:colId xmlns:a16="http://schemas.microsoft.com/office/drawing/2014/main" val="606319667"/>
                    </a:ext>
                  </a:extLst>
                </a:gridCol>
                <a:gridCol w="246888">
                  <a:extLst>
                    <a:ext uri="{9D8B030D-6E8A-4147-A177-3AD203B41FA5}">
                      <a16:colId xmlns:a16="http://schemas.microsoft.com/office/drawing/2014/main" val="1700953163"/>
                    </a:ext>
                  </a:extLst>
                </a:gridCol>
                <a:gridCol w="246888">
                  <a:extLst>
                    <a:ext uri="{9D8B030D-6E8A-4147-A177-3AD203B41FA5}">
                      <a16:colId xmlns:a16="http://schemas.microsoft.com/office/drawing/2014/main" val="2272531144"/>
                    </a:ext>
                  </a:extLst>
                </a:gridCol>
                <a:gridCol w="246888">
                  <a:extLst>
                    <a:ext uri="{9D8B030D-6E8A-4147-A177-3AD203B41FA5}">
                      <a16:colId xmlns:a16="http://schemas.microsoft.com/office/drawing/2014/main" val="2325864225"/>
                    </a:ext>
                  </a:extLst>
                </a:gridCol>
                <a:gridCol w="246888">
                  <a:extLst>
                    <a:ext uri="{9D8B030D-6E8A-4147-A177-3AD203B41FA5}">
                      <a16:colId xmlns:a16="http://schemas.microsoft.com/office/drawing/2014/main" val="1323842573"/>
                    </a:ext>
                  </a:extLst>
                </a:gridCol>
                <a:gridCol w="246888">
                  <a:extLst>
                    <a:ext uri="{9D8B030D-6E8A-4147-A177-3AD203B41FA5}">
                      <a16:colId xmlns:a16="http://schemas.microsoft.com/office/drawing/2014/main" val="2983142514"/>
                    </a:ext>
                  </a:extLst>
                </a:gridCol>
                <a:gridCol w="246888">
                  <a:extLst>
                    <a:ext uri="{9D8B030D-6E8A-4147-A177-3AD203B41FA5}">
                      <a16:colId xmlns:a16="http://schemas.microsoft.com/office/drawing/2014/main" val="128700113"/>
                    </a:ext>
                  </a:extLst>
                </a:gridCol>
                <a:gridCol w="246888">
                  <a:extLst>
                    <a:ext uri="{9D8B030D-6E8A-4147-A177-3AD203B41FA5}">
                      <a16:colId xmlns:a16="http://schemas.microsoft.com/office/drawing/2014/main" val="1308990531"/>
                    </a:ext>
                  </a:extLst>
                </a:gridCol>
                <a:gridCol w="246888">
                  <a:extLst>
                    <a:ext uri="{9D8B030D-6E8A-4147-A177-3AD203B41FA5}">
                      <a16:colId xmlns:a16="http://schemas.microsoft.com/office/drawing/2014/main" val="2495970739"/>
                    </a:ext>
                  </a:extLst>
                </a:gridCol>
                <a:gridCol w="246888">
                  <a:extLst>
                    <a:ext uri="{9D8B030D-6E8A-4147-A177-3AD203B41FA5}">
                      <a16:colId xmlns:a16="http://schemas.microsoft.com/office/drawing/2014/main" val="926019301"/>
                    </a:ext>
                  </a:extLst>
                </a:gridCol>
                <a:gridCol w="246888">
                  <a:extLst>
                    <a:ext uri="{9D8B030D-6E8A-4147-A177-3AD203B41FA5}">
                      <a16:colId xmlns:a16="http://schemas.microsoft.com/office/drawing/2014/main" val="2321020325"/>
                    </a:ext>
                  </a:extLst>
                </a:gridCol>
                <a:gridCol w="246888">
                  <a:extLst>
                    <a:ext uri="{9D8B030D-6E8A-4147-A177-3AD203B41FA5}">
                      <a16:colId xmlns:a16="http://schemas.microsoft.com/office/drawing/2014/main" val="1072388421"/>
                    </a:ext>
                  </a:extLst>
                </a:gridCol>
                <a:gridCol w="246888">
                  <a:extLst>
                    <a:ext uri="{9D8B030D-6E8A-4147-A177-3AD203B41FA5}">
                      <a16:colId xmlns:a16="http://schemas.microsoft.com/office/drawing/2014/main" val="1701765304"/>
                    </a:ext>
                  </a:extLst>
                </a:gridCol>
                <a:gridCol w="246888">
                  <a:extLst>
                    <a:ext uri="{9D8B030D-6E8A-4147-A177-3AD203B41FA5}">
                      <a16:colId xmlns:a16="http://schemas.microsoft.com/office/drawing/2014/main" val="30923891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576912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03/04/2026 07:54:30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03/04/2026 07:54:30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Show us how you
ride the RR lifestyle.
Add yours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1.0288 %</a:t>
                      </a:r>
                    </a:p>
                  </a:txBody>
                  <a:tcPr/>
                </a:tc>
                <a:extLst>
                  <a:ext uri="{0D108BD9-81ED-4DB2-BD59-A6C34878D82A}">
                    <a16:rowId xmlns:a16="http://schemas.microsoft.com/office/drawing/2014/main" val="2279572106"/>
                  </a:ext>
                </a:extLst>
              </a:tr>
            </a:tbl>
          </a:graphicData>
        </a:graphic>
      </p:graphicFrame>
      <p:sp>
        <p:nvSpPr>
          <p:cNvPr id="4" name="Text Placeholder 3">
            <a:extLst>
              <a:ext uri="{FF2B5EF4-FFF2-40B4-BE49-F238E27FC236}">
                <a16:creationId xmlns:a16="http://schemas.microsoft.com/office/drawing/2014/main" id="{0D2A24FE-51AB-4129-9E74-24EB194CBB3F}"/>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708792880"/>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12B49B-7201-457D-897E-F7D7B1AF3929}"/>
              </a:ext>
            </a:extLst>
          </p:cNvPr>
          <p:cNvSpPr>
            <a:spLocks noGrp="1"/>
          </p:cNvSpPr>
          <p:nvPr>
            <p:ph type="title"/>
          </p:nvPr>
        </p:nvSpPr>
        <p:spPr/>
        <p:txBody>
          <a:bodyPr/>
          <a:lstStyle/>
          <a:p>
            <a:r>
              <a:rPr lang="en-US"/>
              <a:t>Instagram Stories Table | All profiles - 22 of 26</a:t>
            </a:r>
          </a:p>
        </p:txBody>
      </p:sp>
      <p:graphicFrame>
        <p:nvGraphicFramePr>
          <p:cNvPr id="5" name="Table Placeholder 4">
            <a:extLst>
              <a:ext uri="{FF2B5EF4-FFF2-40B4-BE49-F238E27FC236}">
                <a16:creationId xmlns:a16="http://schemas.microsoft.com/office/drawing/2014/main" id="{D0A512B8-F183-4A50-814A-3C67A8E61A96}"/>
              </a:ext>
            </a:extLst>
          </p:cNvPr>
          <p:cNvGraphicFramePr>
            <a:graphicFrameLocks noGrp="1"/>
          </p:cNvGraphicFramePr>
          <p:nvPr>
            <p:ph type="tbl" sz="quarter" idx="13"/>
            <p:extLst>
              <p:ext uri="{D42A27DB-BD31-4B8C-83A1-F6EECF244321}">
                <p14:modId xmlns:p14="http://schemas.microsoft.com/office/powerpoint/2010/main" val="12317021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4000823558"/>
                    </a:ext>
                  </a:extLst>
                </a:gridCol>
                <a:gridCol w="493776">
                  <a:extLst>
                    <a:ext uri="{9D8B030D-6E8A-4147-A177-3AD203B41FA5}">
                      <a16:colId xmlns:a16="http://schemas.microsoft.com/office/drawing/2014/main" val="2248638892"/>
                    </a:ext>
                  </a:extLst>
                </a:gridCol>
                <a:gridCol w="658368">
                  <a:extLst>
                    <a:ext uri="{9D8B030D-6E8A-4147-A177-3AD203B41FA5}">
                      <a16:colId xmlns:a16="http://schemas.microsoft.com/office/drawing/2014/main" val="2504131506"/>
                    </a:ext>
                  </a:extLst>
                </a:gridCol>
                <a:gridCol w="740664">
                  <a:extLst>
                    <a:ext uri="{9D8B030D-6E8A-4147-A177-3AD203B41FA5}">
                      <a16:colId xmlns:a16="http://schemas.microsoft.com/office/drawing/2014/main" val="2071832724"/>
                    </a:ext>
                  </a:extLst>
                </a:gridCol>
                <a:gridCol w="246888">
                  <a:extLst>
                    <a:ext uri="{9D8B030D-6E8A-4147-A177-3AD203B41FA5}">
                      <a16:colId xmlns:a16="http://schemas.microsoft.com/office/drawing/2014/main" val="1002375118"/>
                    </a:ext>
                  </a:extLst>
                </a:gridCol>
                <a:gridCol w="246888">
                  <a:extLst>
                    <a:ext uri="{9D8B030D-6E8A-4147-A177-3AD203B41FA5}">
                      <a16:colId xmlns:a16="http://schemas.microsoft.com/office/drawing/2014/main" val="494847187"/>
                    </a:ext>
                  </a:extLst>
                </a:gridCol>
                <a:gridCol w="246888">
                  <a:extLst>
                    <a:ext uri="{9D8B030D-6E8A-4147-A177-3AD203B41FA5}">
                      <a16:colId xmlns:a16="http://schemas.microsoft.com/office/drawing/2014/main" val="1700742989"/>
                    </a:ext>
                  </a:extLst>
                </a:gridCol>
                <a:gridCol w="246888">
                  <a:extLst>
                    <a:ext uri="{9D8B030D-6E8A-4147-A177-3AD203B41FA5}">
                      <a16:colId xmlns:a16="http://schemas.microsoft.com/office/drawing/2014/main" val="532422619"/>
                    </a:ext>
                  </a:extLst>
                </a:gridCol>
                <a:gridCol w="246888">
                  <a:extLst>
                    <a:ext uri="{9D8B030D-6E8A-4147-A177-3AD203B41FA5}">
                      <a16:colId xmlns:a16="http://schemas.microsoft.com/office/drawing/2014/main" val="1152511019"/>
                    </a:ext>
                  </a:extLst>
                </a:gridCol>
                <a:gridCol w="246888">
                  <a:extLst>
                    <a:ext uri="{9D8B030D-6E8A-4147-A177-3AD203B41FA5}">
                      <a16:colId xmlns:a16="http://schemas.microsoft.com/office/drawing/2014/main" val="3958020160"/>
                    </a:ext>
                  </a:extLst>
                </a:gridCol>
                <a:gridCol w="246888">
                  <a:extLst>
                    <a:ext uri="{9D8B030D-6E8A-4147-A177-3AD203B41FA5}">
                      <a16:colId xmlns:a16="http://schemas.microsoft.com/office/drawing/2014/main" val="668596905"/>
                    </a:ext>
                  </a:extLst>
                </a:gridCol>
                <a:gridCol w="246888">
                  <a:extLst>
                    <a:ext uri="{9D8B030D-6E8A-4147-A177-3AD203B41FA5}">
                      <a16:colId xmlns:a16="http://schemas.microsoft.com/office/drawing/2014/main" val="2757525740"/>
                    </a:ext>
                  </a:extLst>
                </a:gridCol>
                <a:gridCol w="246888">
                  <a:extLst>
                    <a:ext uri="{9D8B030D-6E8A-4147-A177-3AD203B41FA5}">
                      <a16:colId xmlns:a16="http://schemas.microsoft.com/office/drawing/2014/main" val="2402365919"/>
                    </a:ext>
                  </a:extLst>
                </a:gridCol>
                <a:gridCol w="246888">
                  <a:extLst>
                    <a:ext uri="{9D8B030D-6E8A-4147-A177-3AD203B41FA5}">
                      <a16:colId xmlns:a16="http://schemas.microsoft.com/office/drawing/2014/main" val="3742579032"/>
                    </a:ext>
                  </a:extLst>
                </a:gridCol>
                <a:gridCol w="246888">
                  <a:extLst>
                    <a:ext uri="{9D8B030D-6E8A-4147-A177-3AD203B41FA5}">
                      <a16:colId xmlns:a16="http://schemas.microsoft.com/office/drawing/2014/main" val="307237368"/>
                    </a:ext>
                  </a:extLst>
                </a:gridCol>
                <a:gridCol w="246888">
                  <a:extLst>
                    <a:ext uri="{9D8B030D-6E8A-4147-A177-3AD203B41FA5}">
                      <a16:colId xmlns:a16="http://schemas.microsoft.com/office/drawing/2014/main" val="1860445501"/>
                    </a:ext>
                  </a:extLst>
                </a:gridCol>
                <a:gridCol w="246888">
                  <a:extLst>
                    <a:ext uri="{9D8B030D-6E8A-4147-A177-3AD203B41FA5}">
                      <a16:colId xmlns:a16="http://schemas.microsoft.com/office/drawing/2014/main" val="3019515516"/>
                    </a:ext>
                  </a:extLst>
                </a:gridCol>
                <a:gridCol w="246888">
                  <a:extLst>
                    <a:ext uri="{9D8B030D-6E8A-4147-A177-3AD203B41FA5}">
                      <a16:colId xmlns:a16="http://schemas.microsoft.com/office/drawing/2014/main" val="4048249798"/>
                    </a:ext>
                  </a:extLst>
                </a:gridCol>
                <a:gridCol w="246888">
                  <a:extLst>
                    <a:ext uri="{9D8B030D-6E8A-4147-A177-3AD203B41FA5}">
                      <a16:colId xmlns:a16="http://schemas.microsoft.com/office/drawing/2014/main" val="4083764958"/>
                    </a:ext>
                  </a:extLst>
                </a:gridCol>
                <a:gridCol w="246888">
                  <a:extLst>
                    <a:ext uri="{9D8B030D-6E8A-4147-A177-3AD203B41FA5}">
                      <a16:colId xmlns:a16="http://schemas.microsoft.com/office/drawing/2014/main" val="701334321"/>
                    </a:ext>
                  </a:extLst>
                </a:gridCol>
                <a:gridCol w="246888">
                  <a:extLst>
                    <a:ext uri="{9D8B030D-6E8A-4147-A177-3AD203B41FA5}">
                      <a16:colId xmlns:a16="http://schemas.microsoft.com/office/drawing/2014/main" val="1821650574"/>
                    </a:ext>
                  </a:extLst>
                </a:gridCol>
                <a:gridCol w="246888">
                  <a:extLst>
                    <a:ext uri="{9D8B030D-6E8A-4147-A177-3AD203B41FA5}">
                      <a16:colId xmlns:a16="http://schemas.microsoft.com/office/drawing/2014/main" val="3528772933"/>
                    </a:ext>
                  </a:extLst>
                </a:gridCol>
                <a:gridCol w="246888">
                  <a:extLst>
                    <a:ext uri="{9D8B030D-6E8A-4147-A177-3AD203B41FA5}">
                      <a16:colId xmlns:a16="http://schemas.microsoft.com/office/drawing/2014/main" val="1160796902"/>
                    </a:ext>
                  </a:extLst>
                </a:gridCol>
                <a:gridCol w="246888">
                  <a:extLst>
                    <a:ext uri="{9D8B030D-6E8A-4147-A177-3AD203B41FA5}">
                      <a16:colId xmlns:a16="http://schemas.microsoft.com/office/drawing/2014/main" val="3614034337"/>
                    </a:ext>
                  </a:extLst>
                </a:gridCol>
                <a:gridCol w="246888">
                  <a:extLst>
                    <a:ext uri="{9D8B030D-6E8A-4147-A177-3AD203B41FA5}">
                      <a16:colId xmlns:a16="http://schemas.microsoft.com/office/drawing/2014/main" val="932768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1459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03/04/2026 07:54:29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03/04/2026 07:54:29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One word to sum up your ride.
Type something...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1.1273 %</a:t>
                      </a:r>
                    </a:p>
                  </a:txBody>
                  <a:tcPr/>
                </a:tc>
                <a:extLst>
                  <a:ext uri="{0D108BD9-81ED-4DB2-BD59-A6C34878D82A}">
                    <a16:rowId xmlns:a16="http://schemas.microsoft.com/office/drawing/2014/main" val="2799166893"/>
                  </a:ext>
                </a:extLst>
              </a:tr>
            </a:tbl>
          </a:graphicData>
        </a:graphic>
      </p:graphicFrame>
      <p:sp>
        <p:nvSpPr>
          <p:cNvPr id="4" name="Text Placeholder 3">
            <a:extLst>
              <a:ext uri="{FF2B5EF4-FFF2-40B4-BE49-F238E27FC236}">
                <a16:creationId xmlns:a16="http://schemas.microsoft.com/office/drawing/2014/main" id="{E3132D24-52FA-4BF5-9CB2-7CA72CABD38E}"/>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265397808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B5A916-7510-4FB8-A66A-49D8648302EE}"/>
              </a:ext>
            </a:extLst>
          </p:cNvPr>
          <p:cNvSpPr>
            <a:spLocks noGrp="1"/>
          </p:cNvSpPr>
          <p:nvPr>
            <p:ph type="title"/>
          </p:nvPr>
        </p:nvSpPr>
        <p:spPr/>
        <p:txBody>
          <a:bodyPr/>
          <a:lstStyle/>
          <a:p>
            <a:r>
              <a:rPr lang="en-US"/>
              <a:t>Instagram Stories Table | All profiles - 23 of 26</a:t>
            </a:r>
          </a:p>
        </p:txBody>
      </p:sp>
      <p:graphicFrame>
        <p:nvGraphicFramePr>
          <p:cNvPr id="5" name="Table Placeholder 4">
            <a:extLst>
              <a:ext uri="{FF2B5EF4-FFF2-40B4-BE49-F238E27FC236}">
                <a16:creationId xmlns:a16="http://schemas.microsoft.com/office/drawing/2014/main" id="{E06CC6A8-6699-45E7-85A2-4CA41B8492FD}"/>
              </a:ext>
            </a:extLst>
          </p:cNvPr>
          <p:cNvGraphicFramePr>
            <a:graphicFrameLocks noGrp="1"/>
          </p:cNvGraphicFramePr>
          <p:nvPr>
            <p:ph type="tbl" sz="quarter" idx="13"/>
            <p:extLst>
              <p:ext uri="{D42A27DB-BD31-4B8C-83A1-F6EECF244321}">
                <p14:modId xmlns:p14="http://schemas.microsoft.com/office/powerpoint/2010/main" val="10374366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26429849"/>
                    </a:ext>
                  </a:extLst>
                </a:gridCol>
                <a:gridCol w="493776">
                  <a:extLst>
                    <a:ext uri="{9D8B030D-6E8A-4147-A177-3AD203B41FA5}">
                      <a16:colId xmlns:a16="http://schemas.microsoft.com/office/drawing/2014/main" val="1994347231"/>
                    </a:ext>
                  </a:extLst>
                </a:gridCol>
                <a:gridCol w="658368">
                  <a:extLst>
                    <a:ext uri="{9D8B030D-6E8A-4147-A177-3AD203B41FA5}">
                      <a16:colId xmlns:a16="http://schemas.microsoft.com/office/drawing/2014/main" val="1908612702"/>
                    </a:ext>
                  </a:extLst>
                </a:gridCol>
                <a:gridCol w="740664">
                  <a:extLst>
                    <a:ext uri="{9D8B030D-6E8A-4147-A177-3AD203B41FA5}">
                      <a16:colId xmlns:a16="http://schemas.microsoft.com/office/drawing/2014/main" val="3358395969"/>
                    </a:ext>
                  </a:extLst>
                </a:gridCol>
                <a:gridCol w="246888">
                  <a:extLst>
                    <a:ext uri="{9D8B030D-6E8A-4147-A177-3AD203B41FA5}">
                      <a16:colId xmlns:a16="http://schemas.microsoft.com/office/drawing/2014/main" val="3209409487"/>
                    </a:ext>
                  </a:extLst>
                </a:gridCol>
                <a:gridCol w="246888">
                  <a:extLst>
                    <a:ext uri="{9D8B030D-6E8A-4147-A177-3AD203B41FA5}">
                      <a16:colId xmlns:a16="http://schemas.microsoft.com/office/drawing/2014/main" val="136651562"/>
                    </a:ext>
                  </a:extLst>
                </a:gridCol>
                <a:gridCol w="246888">
                  <a:extLst>
                    <a:ext uri="{9D8B030D-6E8A-4147-A177-3AD203B41FA5}">
                      <a16:colId xmlns:a16="http://schemas.microsoft.com/office/drawing/2014/main" val="1462407038"/>
                    </a:ext>
                  </a:extLst>
                </a:gridCol>
                <a:gridCol w="246888">
                  <a:extLst>
                    <a:ext uri="{9D8B030D-6E8A-4147-A177-3AD203B41FA5}">
                      <a16:colId xmlns:a16="http://schemas.microsoft.com/office/drawing/2014/main" val="2915119216"/>
                    </a:ext>
                  </a:extLst>
                </a:gridCol>
                <a:gridCol w="246888">
                  <a:extLst>
                    <a:ext uri="{9D8B030D-6E8A-4147-A177-3AD203B41FA5}">
                      <a16:colId xmlns:a16="http://schemas.microsoft.com/office/drawing/2014/main" val="804209047"/>
                    </a:ext>
                  </a:extLst>
                </a:gridCol>
                <a:gridCol w="246888">
                  <a:extLst>
                    <a:ext uri="{9D8B030D-6E8A-4147-A177-3AD203B41FA5}">
                      <a16:colId xmlns:a16="http://schemas.microsoft.com/office/drawing/2014/main" val="531987648"/>
                    </a:ext>
                  </a:extLst>
                </a:gridCol>
                <a:gridCol w="246888">
                  <a:extLst>
                    <a:ext uri="{9D8B030D-6E8A-4147-A177-3AD203B41FA5}">
                      <a16:colId xmlns:a16="http://schemas.microsoft.com/office/drawing/2014/main" val="1405617063"/>
                    </a:ext>
                  </a:extLst>
                </a:gridCol>
                <a:gridCol w="246888">
                  <a:extLst>
                    <a:ext uri="{9D8B030D-6E8A-4147-A177-3AD203B41FA5}">
                      <a16:colId xmlns:a16="http://schemas.microsoft.com/office/drawing/2014/main" val="579734089"/>
                    </a:ext>
                  </a:extLst>
                </a:gridCol>
                <a:gridCol w="246888">
                  <a:extLst>
                    <a:ext uri="{9D8B030D-6E8A-4147-A177-3AD203B41FA5}">
                      <a16:colId xmlns:a16="http://schemas.microsoft.com/office/drawing/2014/main" val="3388803241"/>
                    </a:ext>
                  </a:extLst>
                </a:gridCol>
                <a:gridCol w="246888">
                  <a:extLst>
                    <a:ext uri="{9D8B030D-6E8A-4147-A177-3AD203B41FA5}">
                      <a16:colId xmlns:a16="http://schemas.microsoft.com/office/drawing/2014/main" val="4247024560"/>
                    </a:ext>
                  </a:extLst>
                </a:gridCol>
                <a:gridCol w="246888">
                  <a:extLst>
                    <a:ext uri="{9D8B030D-6E8A-4147-A177-3AD203B41FA5}">
                      <a16:colId xmlns:a16="http://schemas.microsoft.com/office/drawing/2014/main" val="621646445"/>
                    </a:ext>
                  </a:extLst>
                </a:gridCol>
                <a:gridCol w="246888">
                  <a:extLst>
                    <a:ext uri="{9D8B030D-6E8A-4147-A177-3AD203B41FA5}">
                      <a16:colId xmlns:a16="http://schemas.microsoft.com/office/drawing/2014/main" val="1043490959"/>
                    </a:ext>
                  </a:extLst>
                </a:gridCol>
                <a:gridCol w="246888">
                  <a:extLst>
                    <a:ext uri="{9D8B030D-6E8A-4147-A177-3AD203B41FA5}">
                      <a16:colId xmlns:a16="http://schemas.microsoft.com/office/drawing/2014/main" val="216777285"/>
                    </a:ext>
                  </a:extLst>
                </a:gridCol>
                <a:gridCol w="246888">
                  <a:extLst>
                    <a:ext uri="{9D8B030D-6E8A-4147-A177-3AD203B41FA5}">
                      <a16:colId xmlns:a16="http://schemas.microsoft.com/office/drawing/2014/main" val="495256110"/>
                    </a:ext>
                  </a:extLst>
                </a:gridCol>
                <a:gridCol w="246888">
                  <a:extLst>
                    <a:ext uri="{9D8B030D-6E8A-4147-A177-3AD203B41FA5}">
                      <a16:colId xmlns:a16="http://schemas.microsoft.com/office/drawing/2014/main" val="4109946499"/>
                    </a:ext>
                  </a:extLst>
                </a:gridCol>
                <a:gridCol w="246888">
                  <a:extLst>
                    <a:ext uri="{9D8B030D-6E8A-4147-A177-3AD203B41FA5}">
                      <a16:colId xmlns:a16="http://schemas.microsoft.com/office/drawing/2014/main" val="2721699426"/>
                    </a:ext>
                  </a:extLst>
                </a:gridCol>
                <a:gridCol w="246888">
                  <a:extLst>
                    <a:ext uri="{9D8B030D-6E8A-4147-A177-3AD203B41FA5}">
                      <a16:colId xmlns:a16="http://schemas.microsoft.com/office/drawing/2014/main" val="3417138742"/>
                    </a:ext>
                  </a:extLst>
                </a:gridCol>
                <a:gridCol w="246888">
                  <a:extLst>
                    <a:ext uri="{9D8B030D-6E8A-4147-A177-3AD203B41FA5}">
                      <a16:colId xmlns:a16="http://schemas.microsoft.com/office/drawing/2014/main" val="1823659977"/>
                    </a:ext>
                  </a:extLst>
                </a:gridCol>
                <a:gridCol w="246888">
                  <a:extLst>
                    <a:ext uri="{9D8B030D-6E8A-4147-A177-3AD203B41FA5}">
                      <a16:colId xmlns:a16="http://schemas.microsoft.com/office/drawing/2014/main" val="585485506"/>
                    </a:ext>
                  </a:extLst>
                </a:gridCol>
                <a:gridCol w="246888">
                  <a:extLst>
                    <a:ext uri="{9D8B030D-6E8A-4147-A177-3AD203B41FA5}">
                      <a16:colId xmlns:a16="http://schemas.microsoft.com/office/drawing/2014/main" val="3159118992"/>
                    </a:ext>
                  </a:extLst>
                </a:gridCol>
                <a:gridCol w="246888">
                  <a:extLst>
                    <a:ext uri="{9D8B030D-6E8A-4147-A177-3AD203B41FA5}">
                      <a16:colId xmlns:a16="http://schemas.microsoft.com/office/drawing/2014/main" val="15594957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1986150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03/04/2026 07:54:28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03/04/2026 07:54:28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MMode
Dynamic ESA
Quickshifter Pro
BMW
MOTORRAD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1.2348 %</a:t>
                      </a:r>
                    </a:p>
                  </a:txBody>
                  <a:tcPr/>
                </a:tc>
                <a:extLst>
                  <a:ext uri="{0D108BD9-81ED-4DB2-BD59-A6C34878D82A}">
                    <a16:rowId xmlns:a16="http://schemas.microsoft.com/office/drawing/2014/main" val="2793856422"/>
                  </a:ext>
                </a:extLst>
              </a:tr>
            </a:tbl>
          </a:graphicData>
        </a:graphic>
      </p:graphicFrame>
      <p:sp>
        <p:nvSpPr>
          <p:cNvPr id="4" name="Text Placeholder 3">
            <a:extLst>
              <a:ext uri="{FF2B5EF4-FFF2-40B4-BE49-F238E27FC236}">
                <a16:creationId xmlns:a16="http://schemas.microsoft.com/office/drawing/2014/main" id="{BF31DAF2-543A-4611-8542-386A8F8AE969}"/>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856472455"/>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9C36F-D9BB-407C-99F5-D996140D0E8A}"/>
              </a:ext>
            </a:extLst>
          </p:cNvPr>
          <p:cNvSpPr>
            <a:spLocks noGrp="1"/>
          </p:cNvSpPr>
          <p:nvPr>
            <p:ph type="title"/>
          </p:nvPr>
        </p:nvSpPr>
        <p:spPr/>
        <p:txBody>
          <a:bodyPr/>
          <a:lstStyle/>
          <a:p>
            <a:r>
              <a:rPr lang="en-US"/>
              <a:t>Instagram Stories Table | All profiles - 24 of 26</a:t>
            </a:r>
          </a:p>
        </p:txBody>
      </p:sp>
      <p:graphicFrame>
        <p:nvGraphicFramePr>
          <p:cNvPr id="5" name="Table Placeholder 4">
            <a:extLst>
              <a:ext uri="{FF2B5EF4-FFF2-40B4-BE49-F238E27FC236}">
                <a16:creationId xmlns:a16="http://schemas.microsoft.com/office/drawing/2014/main" id="{C02EC06F-F002-467D-B002-92BF5EBE8D0C}"/>
              </a:ext>
            </a:extLst>
          </p:cNvPr>
          <p:cNvGraphicFramePr>
            <a:graphicFrameLocks noGrp="1"/>
          </p:cNvGraphicFramePr>
          <p:nvPr>
            <p:ph type="tbl" sz="quarter" idx="13"/>
            <p:extLst>
              <p:ext uri="{D42A27DB-BD31-4B8C-83A1-F6EECF244321}">
                <p14:modId xmlns:p14="http://schemas.microsoft.com/office/powerpoint/2010/main" val="1516901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598305293"/>
                    </a:ext>
                  </a:extLst>
                </a:gridCol>
                <a:gridCol w="493776">
                  <a:extLst>
                    <a:ext uri="{9D8B030D-6E8A-4147-A177-3AD203B41FA5}">
                      <a16:colId xmlns:a16="http://schemas.microsoft.com/office/drawing/2014/main" val="4014803234"/>
                    </a:ext>
                  </a:extLst>
                </a:gridCol>
                <a:gridCol w="658368">
                  <a:extLst>
                    <a:ext uri="{9D8B030D-6E8A-4147-A177-3AD203B41FA5}">
                      <a16:colId xmlns:a16="http://schemas.microsoft.com/office/drawing/2014/main" val="1745443685"/>
                    </a:ext>
                  </a:extLst>
                </a:gridCol>
                <a:gridCol w="740664">
                  <a:extLst>
                    <a:ext uri="{9D8B030D-6E8A-4147-A177-3AD203B41FA5}">
                      <a16:colId xmlns:a16="http://schemas.microsoft.com/office/drawing/2014/main" val="2445116162"/>
                    </a:ext>
                  </a:extLst>
                </a:gridCol>
                <a:gridCol w="246888">
                  <a:extLst>
                    <a:ext uri="{9D8B030D-6E8A-4147-A177-3AD203B41FA5}">
                      <a16:colId xmlns:a16="http://schemas.microsoft.com/office/drawing/2014/main" val="2711325417"/>
                    </a:ext>
                  </a:extLst>
                </a:gridCol>
                <a:gridCol w="246888">
                  <a:extLst>
                    <a:ext uri="{9D8B030D-6E8A-4147-A177-3AD203B41FA5}">
                      <a16:colId xmlns:a16="http://schemas.microsoft.com/office/drawing/2014/main" val="3307290435"/>
                    </a:ext>
                  </a:extLst>
                </a:gridCol>
                <a:gridCol w="246888">
                  <a:extLst>
                    <a:ext uri="{9D8B030D-6E8A-4147-A177-3AD203B41FA5}">
                      <a16:colId xmlns:a16="http://schemas.microsoft.com/office/drawing/2014/main" val="2754572649"/>
                    </a:ext>
                  </a:extLst>
                </a:gridCol>
                <a:gridCol w="246888">
                  <a:extLst>
                    <a:ext uri="{9D8B030D-6E8A-4147-A177-3AD203B41FA5}">
                      <a16:colId xmlns:a16="http://schemas.microsoft.com/office/drawing/2014/main" val="2544647673"/>
                    </a:ext>
                  </a:extLst>
                </a:gridCol>
                <a:gridCol w="246888">
                  <a:extLst>
                    <a:ext uri="{9D8B030D-6E8A-4147-A177-3AD203B41FA5}">
                      <a16:colId xmlns:a16="http://schemas.microsoft.com/office/drawing/2014/main" val="975714153"/>
                    </a:ext>
                  </a:extLst>
                </a:gridCol>
                <a:gridCol w="246888">
                  <a:extLst>
                    <a:ext uri="{9D8B030D-6E8A-4147-A177-3AD203B41FA5}">
                      <a16:colId xmlns:a16="http://schemas.microsoft.com/office/drawing/2014/main" val="367158471"/>
                    </a:ext>
                  </a:extLst>
                </a:gridCol>
                <a:gridCol w="246888">
                  <a:extLst>
                    <a:ext uri="{9D8B030D-6E8A-4147-A177-3AD203B41FA5}">
                      <a16:colId xmlns:a16="http://schemas.microsoft.com/office/drawing/2014/main" val="2966672591"/>
                    </a:ext>
                  </a:extLst>
                </a:gridCol>
                <a:gridCol w="246888">
                  <a:extLst>
                    <a:ext uri="{9D8B030D-6E8A-4147-A177-3AD203B41FA5}">
                      <a16:colId xmlns:a16="http://schemas.microsoft.com/office/drawing/2014/main" val="1349021679"/>
                    </a:ext>
                  </a:extLst>
                </a:gridCol>
                <a:gridCol w="246888">
                  <a:extLst>
                    <a:ext uri="{9D8B030D-6E8A-4147-A177-3AD203B41FA5}">
                      <a16:colId xmlns:a16="http://schemas.microsoft.com/office/drawing/2014/main" val="3904714334"/>
                    </a:ext>
                  </a:extLst>
                </a:gridCol>
                <a:gridCol w="246888">
                  <a:extLst>
                    <a:ext uri="{9D8B030D-6E8A-4147-A177-3AD203B41FA5}">
                      <a16:colId xmlns:a16="http://schemas.microsoft.com/office/drawing/2014/main" val="1595891019"/>
                    </a:ext>
                  </a:extLst>
                </a:gridCol>
                <a:gridCol w="246888">
                  <a:extLst>
                    <a:ext uri="{9D8B030D-6E8A-4147-A177-3AD203B41FA5}">
                      <a16:colId xmlns:a16="http://schemas.microsoft.com/office/drawing/2014/main" val="1840329415"/>
                    </a:ext>
                  </a:extLst>
                </a:gridCol>
                <a:gridCol w="246888">
                  <a:extLst>
                    <a:ext uri="{9D8B030D-6E8A-4147-A177-3AD203B41FA5}">
                      <a16:colId xmlns:a16="http://schemas.microsoft.com/office/drawing/2014/main" val="610818414"/>
                    </a:ext>
                  </a:extLst>
                </a:gridCol>
                <a:gridCol w="246888">
                  <a:extLst>
                    <a:ext uri="{9D8B030D-6E8A-4147-A177-3AD203B41FA5}">
                      <a16:colId xmlns:a16="http://schemas.microsoft.com/office/drawing/2014/main" val="1800737300"/>
                    </a:ext>
                  </a:extLst>
                </a:gridCol>
                <a:gridCol w="246888">
                  <a:extLst>
                    <a:ext uri="{9D8B030D-6E8A-4147-A177-3AD203B41FA5}">
                      <a16:colId xmlns:a16="http://schemas.microsoft.com/office/drawing/2014/main" val="2001467542"/>
                    </a:ext>
                  </a:extLst>
                </a:gridCol>
                <a:gridCol w="246888">
                  <a:extLst>
                    <a:ext uri="{9D8B030D-6E8A-4147-A177-3AD203B41FA5}">
                      <a16:colId xmlns:a16="http://schemas.microsoft.com/office/drawing/2014/main" val="1173628416"/>
                    </a:ext>
                  </a:extLst>
                </a:gridCol>
                <a:gridCol w="246888">
                  <a:extLst>
                    <a:ext uri="{9D8B030D-6E8A-4147-A177-3AD203B41FA5}">
                      <a16:colId xmlns:a16="http://schemas.microsoft.com/office/drawing/2014/main" val="317797547"/>
                    </a:ext>
                  </a:extLst>
                </a:gridCol>
                <a:gridCol w="246888">
                  <a:extLst>
                    <a:ext uri="{9D8B030D-6E8A-4147-A177-3AD203B41FA5}">
                      <a16:colId xmlns:a16="http://schemas.microsoft.com/office/drawing/2014/main" val="669710988"/>
                    </a:ext>
                  </a:extLst>
                </a:gridCol>
                <a:gridCol w="246888">
                  <a:extLst>
                    <a:ext uri="{9D8B030D-6E8A-4147-A177-3AD203B41FA5}">
                      <a16:colId xmlns:a16="http://schemas.microsoft.com/office/drawing/2014/main" val="1932267981"/>
                    </a:ext>
                  </a:extLst>
                </a:gridCol>
                <a:gridCol w="246888">
                  <a:extLst>
                    <a:ext uri="{9D8B030D-6E8A-4147-A177-3AD203B41FA5}">
                      <a16:colId xmlns:a16="http://schemas.microsoft.com/office/drawing/2014/main" val="765566786"/>
                    </a:ext>
                  </a:extLst>
                </a:gridCol>
                <a:gridCol w="246888">
                  <a:extLst>
                    <a:ext uri="{9D8B030D-6E8A-4147-A177-3AD203B41FA5}">
                      <a16:colId xmlns:a16="http://schemas.microsoft.com/office/drawing/2014/main" val="2640667657"/>
                    </a:ext>
                  </a:extLst>
                </a:gridCol>
                <a:gridCol w="246888">
                  <a:extLst>
                    <a:ext uri="{9D8B030D-6E8A-4147-A177-3AD203B41FA5}">
                      <a16:colId xmlns:a16="http://schemas.microsoft.com/office/drawing/2014/main" val="3714698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3974205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03/04/2026 07:54:27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03/04/2026 07:54:27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W
M
B
M
BMW MOTORRAD
YOUR IDEAL COMMUTE:
SHORT, MEDIUM, OR EPIC?
0-30 km
30-60 km
60+ 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0.9606 %</a:t>
                      </a:r>
                    </a:p>
                  </a:txBody>
                  <a:tcPr/>
                </a:tc>
                <a:extLst>
                  <a:ext uri="{0D108BD9-81ED-4DB2-BD59-A6C34878D82A}">
                    <a16:rowId xmlns:a16="http://schemas.microsoft.com/office/drawing/2014/main" val="3647369816"/>
                  </a:ext>
                </a:extLst>
              </a:tr>
            </a:tbl>
          </a:graphicData>
        </a:graphic>
      </p:graphicFrame>
      <p:sp>
        <p:nvSpPr>
          <p:cNvPr id="4" name="Text Placeholder 3">
            <a:extLst>
              <a:ext uri="{FF2B5EF4-FFF2-40B4-BE49-F238E27FC236}">
                <a16:creationId xmlns:a16="http://schemas.microsoft.com/office/drawing/2014/main" id="{3EC0EFEB-69F3-492E-BD7E-931C3AFCBE15}"/>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372684358"/>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C01226-EBEE-4F2B-9E24-3D3F975CFD5D}"/>
              </a:ext>
            </a:extLst>
          </p:cNvPr>
          <p:cNvSpPr>
            <a:spLocks noGrp="1"/>
          </p:cNvSpPr>
          <p:nvPr>
            <p:ph type="title"/>
          </p:nvPr>
        </p:nvSpPr>
        <p:spPr/>
        <p:txBody>
          <a:bodyPr/>
          <a:lstStyle/>
          <a:p>
            <a:r>
              <a:rPr lang="en-US"/>
              <a:t>Instagram Stories Table | All profiles - 25 of 26</a:t>
            </a:r>
          </a:p>
        </p:txBody>
      </p:sp>
      <p:graphicFrame>
        <p:nvGraphicFramePr>
          <p:cNvPr id="5" name="Table Placeholder 4">
            <a:extLst>
              <a:ext uri="{FF2B5EF4-FFF2-40B4-BE49-F238E27FC236}">
                <a16:creationId xmlns:a16="http://schemas.microsoft.com/office/drawing/2014/main" id="{5D82A45A-3C28-40F8-ACA5-ECAC922E914F}"/>
              </a:ext>
            </a:extLst>
          </p:cNvPr>
          <p:cNvGraphicFramePr>
            <a:graphicFrameLocks noGrp="1"/>
          </p:cNvGraphicFramePr>
          <p:nvPr>
            <p:ph type="tbl" sz="quarter" idx="13"/>
            <p:extLst>
              <p:ext uri="{D42A27DB-BD31-4B8C-83A1-F6EECF244321}">
                <p14:modId xmlns:p14="http://schemas.microsoft.com/office/powerpoint/2010/main" val="25103683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2274483627"/>
                    </a:ext>
                  </a:extLst>
                </a:gridCol>
                <a:gridCol w="493776">
                  <a:extLst>
                    <a:ext uri="{9D8B030D-6E8A-4147-A177-3AD203B41FA5}">
                      <a16:colId xmlns:a16="http://schemas.microsoft.com/office/drawing/2014/main" val="113520860"/>
                    </a:ext>
                  </a:extLst>
                </a:gridCol>
                <a:gridCol w="658368">
                  <a:extLst>
                    <a:ext uri="{9D8B030D-6E8A-4147-A177-3AD203B41FA5}">
                      <a16:colId xmlns:a16="http://schemas.microsoft.com/office/drawing/2014/main" val="3165512296"/>
                    </a:ext>
                  </a:extLst>
                </a:gridCol>
                <a:gridCol w="740664">
                  <a:extLst>
                    <a:ext uri="{9D8B030D-6E8A-4147-A177-3AD203B41FA5}">
                      <a16:colId xmlns:a16="http://schemas.microsoft.com/office/drawing/2014/main" val="1724194448"/>
                    </a:ext>
                  </a:extLst>
                </a:gridCol>
                <a:gridCol w="246888">
                  <a:extLst>
                    <a:ext uri="{9D8B030D-6E8A-4147-A177-3AD203B41FA5}">
                      <a16:colId xmlns:a16="http://schemas.microsoft.com/office/drawing/2014/main" val="1879425547"/>
                    </a:ext>
                  </a:extLst>
                </a:gridCol>
                <a:gridCol w="246888">
                  <a:extLst>
                    <a:ext uri="{9D8B030D-6E8A-4147-A177-3AD203B41FA5}">
                      <a16:colId xmlns:a16="http://schemas.microsoft.com/office/drawing/2014/main" val="3472801497"/>
                    </a:ext>
                  </a:extLst>
                </a:gridCol>
                <a:gridCol w="246888">
                  <a:extLst>
                    <a:ext uri="{9D8B030D-6E8A-4147-A177-3AD203B41FA5}">
                      <a16:colId xmlns:a16="http://schemas.microsoft.com/office/drawing/2014/main" val="1773305484"/>
                    </a:ext>
                  </a:extLst>
                </a:gridCol>
                <a:gridCol w="246888">
                  <a:extLst>
                    <a:ext uri="{9D8B030D-6E8A-4147-A177-3AD203B41FA5}">
                      <a16:colId xmlns:a16="http://schemas.microsoft.com/office/drawing/2014/main" val="2861095475"/>
                    </a:ext>
                  </a:extLst>
                </a:gridCol>
                <a:gridCol w="246888">
                  <a:extLst>
                    <a:ext uri="{9D8B030D-6E8A-4147-A177-3AD203B41FA5}">
                      <a16:colId xmlns:a16="http://schemas.microsoft.com/office/drawing/2014/main" val="1641655812"/>
                    </a:ext>
                  </a:extLst>
                </a:gridCol>
                <a:gridCol w="246888">
                  <a:extLst>
                    <a:ext uri="{9D8B030D-6E8A-4147-A177-3AD203B41FA5}">
                      <a16:colId xmlns:a16="http://schemas.microsoft.com/office/drawing/2014/main" val="3202263105"/>
                    </a:ext>
                  </a:extLst>
                </a:gridCol>
                <a:gridCol w="246888">
                  <a:extLst>
                    <a:ext uri="{9D8B030D-6E8A-4147-A177-3AD203B41FA5}">
                      <a16:colId xmlns:a16="http://schemas.microsoft.com/office/drawing/2014/main" val="201053818"/>
                    </a:ext>
                  </a:extLst>
                </a:gridCol>
                <a:gridCol w="246888">
                  <a:extLst>
                    <a:ext uri="{9D8B030D-6E8A-4147-A177-3AD203B41FA5}">
                      <a16:colId xmlns:a16="http://schemas.microsoft.com/office/drawing/2014/main" val="3031850591"/>
                    </a:ext>
                  </a:extLst>
                </a:gridCol>
                <a:gridCol w="246888">
                  <a:extLst>
                    <a:ext uri="{9D8B030D-6E8A-4147-A177-3AD203B41FA5}">
                      <a16:colId xmlns:a16="http://schemas.microsoft.com/office/drawing/2014/main" val="25394544"/>
                    </a:ext>
                  </a:extLst>
                </a:gridCol>
                <a:gridCol w="246888">
                  <a:extLst>
                    <a:ext uri="{9D8B030D-6E8A-4147-A177-3AD203B41FA5}">
                      <a16:colId xmlns:a16="http://schemas.microsoft.com/office/drawing/2014/main" val="544737924"/>
                    </a:ext>
                  </a:extLst>
                </a:gridCol>
                <a:gridCol w="246888">
                  <a:extLst>
                    <a:ext uri="{9D8B030D-6E8A-4147-A177-3AD203B41FA5}">
                      <a16:colId xmlns:a16="http://schemas.microsoft.com/office/drawing/2014/main" val="4175880937"/>
                    </a:ext>
                  </a:extLst>
                </a:gridCol>
                <a:gridCol w="246888">
                  <a:extLst>
                    <a:ext uri="{9D8B030D-6E8A-4147-A177-3AD203B41FA5}">
                      <a16:colId xmlns:a16="http://schemas.microsoft.com/office/drawing/2014/main" val="2408751434"/>
                    </a:ext>
                  </a:extLst>
                </a:gridCol>
                <a:gridCol w="246888">
                  <a:extLst>
                    <a:ext uri="{9D8B030D-6E8A-4147-A177-3AD203B41FA5}">
                      <a16:colId xmlns:a16="http://schemas.microsoft.com/office/drawing/2014/main" val="3917674509"/>
                    </a:ext>
                  </a:extLst>
                </a:gridCol>
                <a:gridCol w="246888">
                  <a:extLst>
                    <a:ext uri="{9D8B030D-6E8A-4147-A177-3AD203B41FA5}">
                      <a16:colId xmlns:a16="http://schemas.microsoft.com/office/drawing/2014/main" val="550794227"/>
                    </a:ext>
                  </a:extLst>
                </a:gridCol>
                <a:gridCol w="246888">
                  <a:extLst>
                    <a:ext uri="{9D8B030D-6E8A-4147-A177-3AD203B41FA5}">
                      <a16:colId xmlns:a16="http://schemas.microsoft.com/office/drawing/2014/main" val="4289782337"/>
                    </a:ext>
                  </a:extLst>
                </a:gridCol>
                <a:gridCol w="246888">
                  <a:extLst>
                    <a:ext uri="{9D8B030D-6E8A-4147-A177-3AD203B41FA5}">
                      <a16:colId xmlns:a16="http://schemas.microsoft.com/office/drawing/2014/main" val="965500714"/>
                    </a:ext>
                  </a:extLst>
                </a:gridCol>
                <a:gridCol w="246888">
                  <a:extLst>
                    <a:ext uri="{9D8B030D-6E8A-4147-A177-3AD203B41FA5}">
                      <a16:colId xmlns:a16="http://schemas.microsoft.com/office/drawing/2014/main" val="2884472310"/>
                    </a:ext>
                  </a:extLst>
                </a:gridCol>
                <a:gridCol w="246888">
                  <a:extLst>
                    <a:ext uri="{9D8B030D-6E8A-4147-A177-3AD203B41FA5}">
                      <a16:colId xmlns:a16="http://schemas.microsoft.com/office/drawing/2014/main" val="1783579952"/>
                    </a:ext>
                  </a:extLst>
                </a:gridCol>
                <a:gridCol w="246888">
                  <a:extLst>
                    <a:ext uri="{9D8B030D-6E8A-4147-A177-3AD203B41FA5}">
                      <a16:colId xmlns:a16="http://schemas.microsoft.com/office/drawing/2014/main" val="953396097"/>
                    </a:ext>
                  </a:extLst>
                </a:gridCol>
                <a:gridCol w="246888">
                  <a:extLst>
                    <a:ext uri="{9D8B030D-6E8A-4147-A177-3AD203B41FA5}">
                      <a16:colId xmlns:a16="http://schemas.microsoft.com/office/drawing/2014/main" val="1773428800"/>
                    </a:ext>
                  </a:extLst>
                </a:gridCol>
                <a:gridCol w="246888">
                  <a:extLst>
                    <a:ext uri="{9D8B030D-6E8A-4147-A177-3AD203B41FA5}">
                      <a16:colId xmlns:a16="http://schemas.microsoft.com/office/drawing/2014/main" val="3533397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9814488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03/03/2026 08:32:04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03/03/2026 08:32:04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BMW
If your ride had a soundtrack... Drop
the track you ride to
Type something...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0.9096 %</a:t>
                      </a:r>
                    </a:p>
                  </a:txBody>
                  <a:tcPr/>
                </a:tc>
                <a:extLst>
                  <a:ext uri="{0D108BD9-81ED-4DB2-BD59-A6C34878D82A}">
                    <a16:rowId xmlns:a16="http://schemas.microsoft.com/office/drawing/2014/main" val="1350151966"/>
                  </a:ext>
                </a:extLst>
              </a:tr>
            </a:tbl>
          </a:graphicData>
        </a:graphic>
      </p:graphicFrame>
      <p:sp>
        <p:nvSpPr>
          <p:cNvPr id="4" name="Text Placeholder 3">
            <a:extLst>
              <a:ext uri="{FF2B5EF4-FFF2-40B4-BE49-F238E27FC236}">
                <a16:creationId xmlns:a16="http://schemas.microsoft.com/office/drawing/2014/main" id="{33DA46FE-2862-4F69-9717-A7AC5E2F633F}"/>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02695458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EAB55-B388-424C-8794-B1ECE0135C58}"/>
              </a:ext>
            </a:extLst>
          </p:cNvPr>
          <p:cNvSpPr>
            <a:spLocks noGrp="1"/>
          </p:cNvSpPr>
          <p:nvPr>
            <p:ph type="title"/>
          </p:nvPr>
        </p:nvSpPr>
        <p:spPr/>
        <p:txBody>
          <a:bodyPr/>
          <a:lstStyle/>
          <a:p>
            <a:r>
              <a:rPr lang="en-US"/>
              <a:t>Instagram Stories Table | All profiles - 26 of 26</a:t>
            </a:r>
          </a:p>
        </p:txBody>
      </p:sp>
      <p:graphicFrame>
        <p:nvGraphicFramePr>
          <p:cNvPr id="5" name="Table Placeholder 4">
            <a:extLst>
              <a:ext uri="{FF2B5EF4-FFF2-40B4-BE49-F238E27FC236}">
                <a16:creationId xmlns:a16="http://schemas.microsoft.com/office/drawing/2014/main" id="{C7CB41A3-DB22-4E32-BA84-16DCE2B9C2E9}"/>
              </a:ext>
            </a:extLst>
          </p:cNvPr>
          <p:cNvGraphicFramePr>
            <a:graphicFrameLocks noGrp="1"/>
          </p:cNvGraphicFramePr>
          <p:nvPr>
            <p:ph type="tbl" sz="quarter" idx="13"/>
            <p:extLst>
              <p:ext uri="{D42A27DB-BD31-4B8C-83A1-F6EECF244321}">
                <p14:modId xmlns:p14="http://schemas.microsoft.com/office/powerpoint/2010/main" val="16471892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322767136"/>
                    </a:ext>
                  </a:extLst>
                </a:gridCol>
                <a:gridCol w="493776">
                  <a:extLst>
                    <a:ext uri="{9D8B030D-6E8A-4147-A177-3AD203B41FA5}">
                      <a16:colId xmlns:a16="http://schemas.microsoft.com/office/drawing/2014/main" val="467822074"/>
                    </a:ext>
                  </a:extLst>
                </a:gridCol>
                <a:gridCol w="658368">
                  <a:extLst>
                    <a:ext uri="{9D8B030D-6E8A-4147-A177-3AD203B41FA5}">
                      <a16:colId xmlns:a16="http://schemas.microsoft.com/office/drawing/2014/main" val="2705919085"/>
                    </a:ext>
                  </a:extLst>
                </a:gridCol>
                <a:gridCol w="740664">
                  <a:extLst>
                    <a:ext uri="{9D8B030D-6E8A-4147-A177-3AD203B41FA5}">
                      <a16:colId xmlns:a16="http://schemas.microsoft.com/office/drawing/2014/main" val="3338471619"/>
                    </a:ext>
                  </a:extLst>
                </a:gridCol>
                <a:gridCol w="246888">
                  <a:extLst>
                    <a:ext uri="{9D8B030D-6E8A-4147-A177-3AD203B41FA5}">
                      <a16:colId xmlns:a16="http://schemas.microsoft.com/office/drawing/2014/main" val="1588595926"/>
                    </a:ext>
                  </a:extLst>
                </a:gridCol>
                <a:gridCol w="246888">
                  <a:extLst>
                    <a:ext uri="{9D8B030D-6E8A-4147-A177-3AD203B41FA5}">
                      <a16:colId xmlns:a16="http://schemas.microsoft.com/office/drawing/2014/main" val="1301159111"/>
                    </a:ext>
                  </a:extLst>
                </a:gridCol>
                <a:gridCol w="246888">
                  <a:extLst>
                    <a:ext uri="{9D8B030D-6E8A-4147-A177-3AD203B41FA5}">
                      <a16:colId xmlns:a16="http://schemas.microsoft.com/office/drawing/2014/main" val="3355921222"/>
                    </a:ext>
                  </a:extLst>
                </a:gridCol>
                <a:gridCol w="246888">
                  <a:extLst>
                    <a:ext uri="{9D8B030D-6E8A-4147-A177-3AD203B41FA5}">
                      <a16:colId xmlns:a16="http://schemas.microsoft.com/office/drawing/2014/main" val="2459074055"/>
                    </a:ext>
                  </a:extLst>
                </a:gridCol>
                <a:gridCol w="246888">
                  <a:extLst>
                    <a:ext uri="{9D8B030D-6E8A-4147-A177-3AD203B41FA5}">
                      <a16:colId xmlns:a16="http://schemas.microsoft.com/office/drawing/2014/main" val="1478147880"/>
                    </a:ext>
                  </a:extLst>
                </a:gridCol>
                <a:gridCol w="246888">
                  <a:extLst>
                    <a:ext uri="{9D8B030D-6E8A-4147-A177-3AD203B41FA5}">
                      <a16:colId xmlns:a16="http://schemas.microsoft.com/office/drawing/2014/main" val="2264081748"/>
                    </a:ext>
                  </a:extLst>
                </a:gridCol>
                <a:gridCol w="246888">
                  <a:extLst>
                    <a:ext uri="{9D8B030D-6E8A-4147-A177-3AD203B41FA5}">
                      <a16:colId xmlns:a16="http://schemas.microsoft.com/office/drawing/2014/main" val="1154279268"/>
                    </a:ext>
                  </a:extLst>
                </a:gridCol>
                <a:gridCol w="246888">
                  <a:extLst>
                    <a:ext uri="{9D8B030D-6E8A-4147-A177-3AD203B41FA5}">
                      <a16:colId xmlns:a16="http://schemas.microsoft.com/office/drawing/2014/main" val="3312246258"/>
                    </a:ext>
                  </a:extLst>
                </a:gridCol>
                <a:gridCol w="246888">
                  <a:extLst>
                    <a:ext uri="{9D8B030D-6E8A-4147-A177-3AD203B41FA5}">
                      <a16:colId xmlns:a16="http://schemas.microsoft.com/office/drawing/2014/main" val="365956224"/>
                    </a:ext>
                  </a:extLst>
                </a:gridCol>
                <a:gridCol w="246888">
                  <a:extLst>
                    <a:ext uri="{9D8B030D-6E8A-4147-A177-3AD203B41FA5}">
                      <a16:colId xmlns:a16="http://schemas.microsoft.com/office/drawing/2014/main" val="3256185972"/>
                    </a:ext>
                  </a:extLst>
                </a:gridCol>
                <a:gridCol w="246888">
                  <a:extLst>
                    <a:ext uri="{9D8B030D-6E8A-4147-A177-3AD203B41FA5}">
                      <a16:colId xmlns:a16="http://schemas.microsoft.com/office/drawing/2014/main" val="3959323124"/>
                    </a:ext>
                  </a:extLst>
                </a:gridCol>
                <a:gridCol w="246888">
                  <a:extLst>
                    <a:ext uri="{9D8B030D-6E8A-4147-A177-3AD203B41FA5}">
                      <a16:colId xmlns:a16="http://schemas.microsoft.com/office/drawing/2014/main" val="2185393473"/>
                    </a:ext>
                  </a:extLst>
                </a:gridCol>
                <a:gridCol w="246888">
                  <a:extLst>
                    <a:ext uri="{9D8B030D-6E8A-4147-A177-3AD203B41FA5}">
                      <a16:colId xmlns:a16="http://schemas.microsoft.com/office/drawing/2014/main" val="2725516291"/>
                    </a:ext>
                  </a:extLst>
                </a:gridCol>
                <a:gridCol w="246888">
                  <a:extLst>
                    <a:ext uri="{9D8B030D-6E8A-4147-A177-3AD203B41FA5}">
                      <a16:colId xmlns:a16="http://schemas.microsoft.com/office/drawing/2014/main" val="1713955824"/>
                    </a:ext>
                  </a:extLst>
                </a:gridCol>
                <a:gridCol w="246888">
                  <a:extLst>
                    <a:ext uri="{9D8B030D-6E8A-4147-A177-3AD203B41FA5}">
                      <a16:colId xmlns:a16="http://schemas.microsoft.com/office/drawing/2014/main" val="3548127938"/>
                    </a:ext>
                  </a:extLst>
                </a:gridCol>
                <a:gridCol w="246888">
                  <a:extLst>
                    <a:ext uri="{9D8B030D-6E8A-4147-A177-3AD203B41FA5}">
                      <a16:colId xmlns:a16="http://schemas.microsoft.com/office/drawing/2014/main" val="2222366745"/>
                    </a:ext>
                  </a:extLst>
                </a:gridCol>
                <a:gridCol w="246888">
                  <a:extLst>
                    <a:ext uri="{9D8B030D-6E8A-4147-A177-3AD203B41FA5}">
                      <a16:colId xmlns:a16="http://schemas.microsoft.com/office/drawing/2014/main" val="3605685178"/>
                    </a:ext>
                  </a:extLst>
                </a:gridCol>
                <a:gridCol w="246888">
                  <a:extLst>
                    <a:ext uri="{9D8B030D-6E8A-4147-A177-3AD203B41FA5}">
                      <a16:colId xmlns:a16="http://schemas.microsoft.com/office/drawing/2014/main" val="3961305183"/>
                    </a:ext>
                  </a:extLst>
                </a:gridCol>
                <a:gridCol w="246888">
                  <a:extLst>
                    <a:ext uri="{9D8B030D-6E8A-4147-A177-3AD203B41FA5}">
                      <a16:colId xmlns:a16="http://schemas.microsoft.com/office/drawing/2014/main" val="1823222156"/>
                    </a:ext>
                  </a:extLst>
                </a:gridCol>
                <a:gridCol w="246888">
                  <a:extLst>
                    <a:ext uri="{9D8B030D-6E8A-4147-A177-3AD203B41FA5}">
                      <a16:colId xmlns:a16="http://schemas.microsoft.com/office/drawing/2014/main" val="1445789794"/>
                    </a:ext>
                  </a:extLst>
                </a:gridCol>
                <a:gridCol w="246888">
                  <a:extLst>
                    <a:ext uri="{9D8B030D-6E8A-4147-A177-3AD203B41FA5}">
                      <a16:colId xmlns:a16="http://schemas.microsoft.com/office/drawing/2014/main" val="2909255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Published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 Text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Exited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Forward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Back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Navigation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Auto Forwards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Swipe 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Next story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activity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Follows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Profile Visits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Website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Business address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Call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Email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Text button taps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Interaction-Rate</a:t>
                      </a:r>
                    </a:p>
                  </a:txBody>
                  <a:tcPr/>
                </a:tc>
                <a:extLst>
                  <a:ext uri="{0D108BD9-81ED-4DB2-BD59-A6C34878D82A}">
                    <a16:rowId xmlns:a16="http://schemas.microsoft.com/office/drawing/2014/main" val="40510425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03/03/2026 08:32:03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03/03/2026 08:32:03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TRACKDAY OR OPEN ROAD?
TRACK
OPEN ROAD
BMW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1.0054 %</a:t>
                      </a:r>
                    </a:p>
                  </a:txBody>
                  <a:tcPr/>
                </a:tc>
                <a:extLst>
                  <a:ext uri="{0D108BD9-81ED-4DB2-BD59-A6C34878D82A}">
                    <a16:rowId xmlns:a16="http://schemas.microsoft.com/office/drawing/2014/main" val="1051145565"/>
                  </a:ext>
                </a:extLst>
              </a:tr>
            </a:tbl>
          </a:graphicData>
        </a:graphic>
      </p:graphicFrame>
      <p:sp>
        <p:nvSpPr>
          <p:cNvPr id="4" name="Text Placeholder 3">
            <a:extLst>
              <a:ext uri="{FF2B5EF4-FFF2-40B4-BE49-F238E27FC236}">
                <a16:creationId xmlns:a16="http://schemas.microsoft.com/office/drawing/2014/main" id="{1F3BD7DB-525D-43D6-974A-BE471D31D925}"/>
              </a:ext>
            </a:extLst>
          </p:cNvPr>
          <p:cNvSpPr>
            <a:spLocks noGrp="1"/>
          </p:cNvSpPr>
          <p:nvPr>
            <p:ph type="body" sz="quarter" idx="14"/>
          </p:nvPr>
        </p:nvSpPr>
        <p:spPr/>
        <p:txBody>
          <a:bodyPr/>
          <a:lstStyle/>
          <a:p>
            <a:r>
              <a:rPr lang="en-US"/>
              <a:t>11/01/2025 - 12/31/2026</a:t>
            </a:r>
          </a:p>
        </p:txBody>
      </p:sp>
    </p:spTree>
    <p:extLst>
      <p:ext uri="{BB962C8B-B14F-4D97-AF65-F5344CB8AC3E}">
        <p14:creationId xmlns:p14="http://schemas.microsoft.com/office/powerpoint/2010/main" val="302739615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22</TotalTime>
  <Words>14516</Words>
  <Application>Microsoft Office PowerPoint</Application>
  <PresentationFormat>On-screen Show (4:3)</PresentationFormat>
  <Paragraphs>4645</Paragraphs>
  <Slides>125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125</vt:i4>
      </vt:variant>
    </vt:vector>
  </HeadingPairs>
  <TitlesOfParts>
    <vt:vector size="128" baseType="lpstr">
      <vt:lpstr>Calibri</vt:lpstr>
      <vt:lpstr>Arial</vt:lpstr>
      <vt:lpstr>quintly_template</vt:lpstr>
      <vt:lpstr>Social Media Dashboard</vt:lpstr>
      <vt:lpstr>Facebook Followers Total | All profiles</vt:lpstr>
      <vt:lpstr>Facebook Organic Reach over Time | All profiles</vt:lpstr>
      <vt:lpstr>Facebook Total Engagements Over Time | All profiles</vt:lpstr>
      <vt:lpstr>Instagram Followers Total | All profiles</vt:lpstr>
      <vt:lpstr>Instagram Reach | All profiles</vt:lpstr>
      <vt:lpstr>Instagram Total Interactions | All profiles</vt:lpstr>
      <vt:lpstr>Instagram Followers Demographics | All profiles</vt:lpstr>
      <vt:lpstr>Facebook Reach by Post Type  | All profiles</vt:lpstr>
      <vt:lpstr>Instagram Organic Reach by Post Type  | All profiles</vt:lpstr>
      <vt:lpstr>Instagram Organic Reach By Weekday | All profiles</vt:lpstr>
      <vt:lpstr>Facebook Engagement Rate By Post Type | All profiles</vt:lpstr>
      <vt:lpstr>Instagram Avg. Organic Engagement Distribution per post (by Post Type) | All profiles</vt:lpstr>
      <vt:lpstr>Facebook Original Own Posts Table | All profiles - 1 of 26</vt:lpstr>
      <vt:lpstr>Facebook Original Own Posts Table | All profiles - 2 of 26</vt:lpstr>
      <vt:lpstr>Facebook Original Own Posts Table | All profiles - 3 of 26</vt:lpstr>
      <vt:lpstr>Facebook Original Own Posts Table | All profiles - 4 of 26</vt:lpstr>
      <vt:lpstr>Facebook Original Own Posts Table | All profiles - 5 of 26</vt:lpstr>
      <vt:lpstr>Facebook Original Own Posts Table | All profiles - 6 of 26</vt:lpstr>
      <vt:lpstr>Facebook Original Own Posts Table | All profiles - 7 of 26</vt:lpstr>
      <vt:lpstr>Facebook Original Own Posts Table | All profiles - 8 of 26</vt:lpstr>
      <vt:lpstr>Facebook Original Own Posts Table | All profiles - 9 of 26</vt:lpstr>
      <vt:lpstr>Facebook Original Own Posts Table | All profiles - 10 of 26</vt:lpstr>
      <vt:lpstr>Facebook Original Own Posts Table | All profiles - 11 of 26</vt:lpstr>
      <vt:lpstr>Facebook Original Own Posts Table | All profiles - 12 of 26</vt:lpstr>
      <vt:lpstr>Facebook Original Own Posts Table | All profiles - 13 of 26</vt:lpstr>
      <vt:lpstr>Facebook Original Own Posts Table | All profiles - 14 of 26</vt:lpstr>
      <vt:lpstr>Facebook Original Own Posts Table | All profiles - 15 of 26</vt:lpstr>
      <vt:lpstr>Facebook Original Own Posts Table | All profiles - 16 of 26</vt:lpstr>
      <vt:lpstr>Facebook Original Own Posts Table | All profiles - 17 of 26</vt:lpstr>
      <vt:lpstr>Facebook Original Own Posts Table | All profiles - 18 of 26</vt:lpstr>
      <vt:lpstr>Facebook Original Own Posts Table | All profiles - 19 of 26</vt:lpstr>
      <vt:lpstr>Facebook Original Own Posts Table | All profiles - 20 of 26</vt:lpstr>
      <vt:lpstr>Facebook Original Own Posts Table | All profiles - 21 of 26</vt:lpstr>
      <vt:lpstr>Facebook Original Own Posts Table | All profiles - 22 of 26</vt:lpstr>
      <vt:lpstr>Facebook Original Own Posts Table | All profiles - 23 of 26</vt:lpstr>
      <vt:lpstr>Facebook Original Own Posts Table | All profiles - 24 of 26</vt:lpstr>
      <vt:lpstr>Facebook Original Own Posts Table | All profiles - 25 of 26</vt:lpstr>
      <vt:lpstr>Facebook Original Own Posts Table | All profiles - 26 of 26</vt:lpstr>
      <vt:lpstr>Facebook Reels Table | All profiles - 1 of 25</vt:lpstr>
      <vt:lpstr>Facebook Reels Table | All profiles - 2 of 25</vt:lpstr>
      <vt:lpstr>Facebook Reels Table | All profiles - 3 of 25</vt:lpstr>
      <vt:lpstr>Facebook Reels Table | All profiles - 4 of 25</vt:lpstr>
      <vt:lpstr>Facebook Reels Table | All profiles - 5 of 25</vt:lpstr>
      <vt:lpstr>Facebook Reels Table | All profiles - 6 of 25</vt:lpstr>
      <vt:lpstr>Facebook Reels Table | All profiles - 7 of 25</vt:lpstr>
      <vt:lpstr>Facebook Reels Table | All profiles - 8 of 25</vt:lpstr>
      <vt:lpstr>Facebook Reels Table | All profiles - 9 of 25</vt:lpstr>
      <vt:lpstr>Facebook Reels Table | All profiles - 10 of 25</vt:lpstr>
      <vt:lpstr>Facebook Reels Table | All profiles - 11 of 25</vt:lpstr>
      <vt:lpstr>Facebook Reels Table | All profiles - 12 of 25</vt:lpstr>
      <vt:lpstr>Facebook Reels Table | All profiles - 13 of 25</vt:lpstr>
      <vt:lpstr>Facebook Reels Table | All profiles - 14 of 25</vt:lpstr>
      <vt:lpstr>Facebook Reels Table | All profiles - 15 of 25</vt:lpstr>
      <vt:lpstr>Facebook Reels Table | All profiles - 16 of 25</vt:lpstr>
      <vt:lpstr>Facebook Reels Table | All profiles - 17 of 25</vt:lpstr>
      <vt:lpstr>Facebook Reels Table | All profiles - 18 of 25</vt:lpstr>
      <vt:lpstr>Facebook Reels Table | All profiles - 19 of 25</vt:lpstr>
      <vt:lpstr>Facebook Reels Table | All profiles - 20 of 25</vt:lpstr>
      <vt:lpstr>Facebook Reels Table | All profiles - 21 of 25</vt:lpstr>
      <vt:lpstr>Facebook Reels Table | All profiles - 22 of 25</vt:lpstr>
      <vt:lpstr>Facebook Reels Table | All profiles - 23 of 25</vt:lpstr>
      <vt:lpstr>Facebook Reels Table | All profiles - 24 of 25</vt:lpstr>
      <vt:lpstr>Facebook Reels Table | All profiles - 25 of 25</vt:lpstr>
      <vt:lpstr>Instagram Posts Table | All profiles - 1 of 26</vt:lpstr>
      <vt:lpstr>Instagram Posts Table | All profiles - 2 of 26</vt:lpstr>
      <vt:lpstr>Instagram Posts Table | All profiles - 3 of 26</vt:lpstr>
      <vt:lpstr>Instagram Posts Table | All profiles - 4 of 26</vt:lpstr>
      <vt:lpstr>Instagram Posts Table | All profiles - 5 of 26</vt:lpstr>
      <vt:lpstr>Instagram Posts Table | All profiles - 6 of 26</vt:lpstr>
      <vt:lpstr>Instagram Posts Table | All profiles - 7 of 26</vt:lpstr>
      <vt:lpstr>Instagram Posts Table | All profiles - 8 of 26</vt:lpstr>
      <vt:lpstr>Instagram Posts Table | All profiles - 9 of 26</vt:lpstr>
      <vt:lpstr>Instagram Posts Table | All profiles - 10 of 26</vt:lpstr>
      <vt:lpstr>Instagram Posts Table | All profiles - 11 of 26</vt:lpstr>
      <vt:lpstr>Instagram Posts Table | All profiles - 12 of 26</vt:lpstr>
      <vt:lpstr>Instagram Posts Table | All profiles - 13 of 26</vt:lpstr>
      <vt:lpstr>Instagram Posts Table | All profiles - 14 of 26</vt:lpstr>
      <vt:lpstr>Instagram Posts Table | All profiles - 15 of 26</vt:lpstr>
      <vt:lpstr>Instagram Posts Table | All profiles - 16 of 26</vt:lpstr>
      <vt:lpstr>Instagram Posts Table | All profiles - 17 of 26</vt:lpstr>
      <vt:lpstr>Instagram Posts Table | All profiles - 18 of 26</vt:lpstr>
      <vt:lpstr>Instagram Posts Table | All profiles - 19 of 26</vt:lpstr>
      <vt:lpstr>Instagram Posts Table | All profiles - 20 of 26</vt:lpstr>
      <vt:lpstr>Instagram Posts Table | All profiles - 21 of 26</vt:lpstr>
      <vt:lpstr>Instagram Posts Table | All profiles - 22 of 26</vt:lpstr>
      <vt:lpstr>Instagram Posts Table | All profiles - 23 of 26</vt:lpstr>
      <vt:lpstr>Instagram Posts Table | All profiles - 24 of 26</vt:lpstr>
      <vt:lpstr>Instagram Posts Table | All profiles - 25 of 26</vt:lpstr>
      <vt:lpstr>Instagram Posts Table | All profiles - 26 of 26</vt:lpstr>
      <vt:lpstr>Instagram  Reels | All profiles - 1 of 9</vt:lpstr>
      <vt:lpstr>Instagram  Reels | All profiles - 2 of 9</vt:lpstr>
      <vt:lpstr>Instagram  Reels | All profiles - 3 of 9</vt:lpstr>
      <vt:lpstr>Instagram  Reels | All profiles - 4 of 9</vt:lpstr>
      <vt:lpstr>Instagram  Reels | All profiles - 5 of 9</vt:lpstr>
      <vt:lpstr>Instagram  Reels | All profiles - 6 of 9</vt:lpstr>
      <vt:lpstr>Instagram  Reels | All profiles - 7 of 9</vt:lpstr>
      <vt:lpstr>Instagram  Reels | All profiles - 8 of 9</vt:lpstr>
      <vt:lpstr>Instagram  Reels | All profiles - 9 of 9</vt:lpstr>
      <vt:lpstr>Instagram Stories Table | All profiles - 1 of 26</vt:lpstr>
      <vt:lpstr>Instagram Stories Table | All profiles - 2 of 26</vt:lpstr>
      <vt:lpstr>Instagram Stories Table | All profiles - 3 of 26</vt:lpstr>
      <vt:lpstr>Instagram Stories Table | All profiles - 4 of 26</vt:lpstr>
      <vt:lpstr>Instagram Stories Table | All profiles - 5 of 26</vt:lpstr>
      <vt:lpstr>Instagram Stories Table | All profiles - 6 of 26</vt:lpstr>
      <vt:lpstr>Instagram Stories Table | All profiles - 7 of 26</vt:lpstr>
      <vt:lpstr>Instagram Stories Table | All profiles - 8 of 26</vt:lpstr>
      <vt:lpstr>Instagram Stories Table | All profiles - 9 of 26</vt:lpstr>
      <vt:lpstr>Instagram Stories Table | All profiles - 10 of 26</vt:lpstr>
      <vt:lpstr>Instagram Stories Table | All profiles - 11 of 26</vt:lpstr>
      <vt:lpstr>Instagram Stories Table | All profiles - 12 of 26</vt:lpstr>
      <vt:lpstr>Instagram Stories Table | All profiles - 13 of 26</vt:lpstr>
      <vt:lpstr>Instagram Stories Table | All profiles - 14 of 26</vt:lpstr>
      <vt:lpstr>Instagram Stories Table | All profiles - 15 of 26</vt:lpstr>
      <vt:lpstr>Instagram Stories Table | All profiles - 16 of 26</vt:lpstr>
      <vt:lpstr>Instagram Stories Table | All profiles - 17 of 26</vt:lpstr>
      <vt:lpstr>Instagram Stories Table | All profiles - 18 of 26</vt:lpstr>
      <vt:lpstr>Instagram Stories Table | All profiles - 19 of 26</vt:lpstr>
      <vt:lpstr>Instagram Stories Table | All profiles - 20 of 26</vt:lpstr>
      <vt:lpstr>Instagram Stories Table | All profiles - 21 of 26</vt:lpstr>
      <vt:lpstr>Instagram Stories Table | All profiles - 22 of 26</vt:lpstr>
      <vt:lpstr>Instagram Stories Table | All profiles - 23 of 26</vt:lpstr>
      <vt:lpstr>Instagram Stories Table | All profiles - 24 of 26</vt:lpstr>
      <vt:lpstr>Instagram Stories Table | All profiles - 25 of 26</vt:lpstr>
      <vt:lpstr>Instagram Stories Table | All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Social Media Dashboard</dc:title>
  <dc:creator>Frederik Born</dc:creator>
  <cp:lastModifiedBy>Frederik Born</cp:lastModifiedBy>
  <cp:revision>1</cp:revision>
  <dcterms:created xsi:type="dcterms:W3CDTF">2026-09-02T11:48:03Z</dcterms:created>
  <dcterms:modified xsi:type="dcterms:W3CDTF">2026-09-02T12:11:01Z</dcterms:modified>
</cp:coreProperties>
</file>