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116BD-35F4-4D13-9022-E6ED4D192705}"/>
              </a:ext>
            </a:extLst>
          </p:cNvPr>
          <p:cNvSpPr>
            <a:spLocks noGrp="1"/>
          </p:cNvSpPr>
          <p:nvPr>
            <p:ph type="title"/>
          </p:nvPr>
        </p:nvSpPr>
        <p:spPr/>
        <p:txBody>
          <a:bodyPr/>
          <a:lstStyle/>
          <a:p>
            <a:r>
              <a:rPr lang="en-US"/>
              <a:t>Instagram Posts Table with Fans | 3 profiles - 1 of 3</a:t>
            </a:r>
          </a:p>
        </p:txBody>
      </p:sp>
      <p:graphicFrame>
        <p:nvGraphicFramePr>
          <p:cNvPr id="5" name="Table Placeholder 4">
            <a:extLst>
              <a:ext uri="{FF2B5EF4-FFF2-40B4-BE49-F238E27FC236}">
                <a16:creationId xmlns:a16="http://schemas.microsoft.com/office/drawing/2014/main" id="{C08F345E-7543-48FE-B854-0CE2B68306A6}"/>
              </a:ext>
            </a:extLst>
          </p:cNvPr>
          <p:cNvGraphicFramePr>
            <a:graphicFrameLocks noGrp="1"/>
          </p:cNvGraphicFramePr>
          <p:nvPr>
            <p:ph type="tbl" sz="quarter" idx="13"/>
            <p:extLst>
              <p:ext uri="{D42A27DB-BD31-4B8C-83A1-F6EECF244321}">
                <p14:modId xmlns:p14="http://schemas.microsoft.com/office/powerpoint/2010/main" val="4226004475"/>
              </p:ext>
            </p:extLst>
          </p:nvPr>
        </p:nvGraphicFramePr>
        <p:xfrm>
          <a:off x="457200" y="1731963"/>
          <a:ext cx="7653528" cy="146304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65338578"/>
                    </a:ext>
                  </a:extLst>
                </a:gridCol>
                <a:gridCol w="905256">
                  <a:extLst>
                    <a:ext uri="{9D8B030D-6E8A-4147-A177-3AD203B41FA5}">
                      <a16:colId xmlns:a16="http://schemas.microsoft.com/office/drawing/2014/main" val="3193776184"/>
                    </a:ext>
                  </a:extLst>
                </a:gridCol>
                <a:gridCol w="411480">
                  <a:extLst>
                    <a:ext uri="{9D8B030D-6E8A-4147-A177-3AD203B41FA5}">
                      <a16:colId xmlns:a16="http://schemas.microsoft.com/office/drawing/2014/main" val="732275224"/>
                    </a:ext>
                  </a:extLst>
                </a:gridCol>
                <a:gridCol w="411480">
                  <a:extLst>
                    <a:ext uri="{9D8B030D-6E8A-4147-A177-3AD203B41FA5}">
                      <a16:colId xmlns:a16="http://schemas.microsoft.com/office/drawing/2014/main" val="2344831915"/>
                    </a:ext>
                  </a:extLst>
                </a:gridCol>
                <a:gridCol w="411480">
                  <a:extLst>
                    <a:ext uri="{9D8B030D-6E8A-4147-A177-3AD203B41FA5}">
                      <a16:colId xmlns:a16="http://schemas.microsoft.com/office/drawing/2014/main" val="1234063185"/>
                    </a:ext>
                  </a:extLst>
                </a:gridCol>
                <a:gridCol w="411480">
                  <a:extLst>
                    <a:ext uri="{9D8B030D-6E8A-4147-A177-3AD203B41FA5}">
                      <a16:colId xmlns:a16="http://schemas.microsoft.com/office/drawing/2014/main" val="3228004221"/>
                    </a:ext>
                  </a:extLst>
                </a:gridCol>
                <a:gridCol w="411480">
                  <a:extLst>
                    <a:ext uri="{9D8B030D-6E8A-4147-A177-3AD203B41FA5}">
                      <a16:colId xmlns:a16="http://schemas.microsoft.com/office/drawing/2014/main" val="3500091923"/>
                    </a:ext>
                  </a:extLst>
                </a:gridCol>
                <a:gridCol w="411480">
                  <a:extLst>
                    <a:ext uri="{9D8B030D-6E8A-4147-A177-3AD203B41FA5}">
                      <a16:colId xmlns:a16="http://schemas.microsoft.com/office/drawing/2014/main" val="801053647"/>
                    </a:ext>
                  </a:extLst>
                </a:gridCol>
                <a:gridCol w="411480">
                  <a:extLst>
                    <a:ext uri="{9D8B030D-6E8A-4147-A177-3AD203B41FA5}">
                      <a16:colId xmlns:a16="http://schemas.microsoft.com/office/drawing/2014/main" val="844906310"/>
                    </a:ext>
                  </a:extLst>
                </a:gridCol>
                <a:gridCol w="411480">
                  <a:extLst>
                    <a:ext uri="{9D8B030D-6E8A-4147-A177-3AD203B41FA5}">
                      <a16:colId xmlns:a16="http://schemas.microsoft.com/office/drawing/2014/main" val="3215857744"/>
                    </a:ext>
                  </a:extLst>
                </a:gridCol>
                <a:gridCol w="411480">
                  <a:extLst>
                    <a:ext uri="{9D8B030D-6E8A-4147-A177-3AD203B41FA5}">
                      <a16:colId xmlns:a16="http://schemas.microsoft.com/office/drawing/2014/main" val="3689916581"/>
                    </a:ext>
                  </a:extLst>
                </a:gridCol>
                <a:gridCol w="411480">
                  <a:extLst>
                    <a:ext uri="{9D8B030D-6E8A-4147-A177-3AD203B41FA5}">
                      <a16:colId xmlns:a16="http://schemas.microsoft.com/office/drawing/2014/main" val="2943512568"/>
                    </a:ext>
                  </a:extLst>
                </a:gridCol>
                <a:gridCol w="411480">
                  <a:extLst>
                    <a:ext uri="{9D8B030D-6E8A-4147-A177-3AD203B41FA5}">
                      <a16:colId xmlns:a16="http://schemas.microsoft.com/office/drawing/2014/main" val="154022696"/>
                    </a:ext>
                  </a:extLst>
                </a:gridCol>
                <a:gridCol w="411480">
                  <a:extLst>
                    <a:ext uri="{9D8B030D-6E8A-4147-A177-3AD203B41FA5}">
                      <a16:colId xmlns:a16="http://schemas.microsoft.com/office/drawing/2014/main" val="1085471953"/>
                    </a:ext>
                  </a:extLst>
                </a:gridCol>
                <a:gridCol w="411480">
                  <a:extLst>
                    <a:ext uri="{9D8B030D-6E8A-4147-A177-3AD203B41FA5}">
                      <a16:colId xmlns:a16="http://schemas.microsoft.com/office/drawing/2014/main" val="3414112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70772975"/>
                  </a:ext>
                </a:extLst>
              </a:tr>
            </a:tbl>
          </a:graphicData>
        </a:graphic>
      </p:graphicFrame>
      <p:sp>
        <p:nvSpPr>
          <p:cNvPr id="4" name="Text Placeholder 3">
            <a:extLst>
              <a:ext uri="{FF2B5EF4-FFF2-40B4-BE49-F238E27FC236}">
                <a16:creationId xmlns:a16="http://schemas.microsoft.com/office/drawing/2014/main" id="{E337C2BE-9CCA-43AB-8A67-95B7694F39CE}"/>
              </a:ext>
            </a:extLst>
          </p:cNvPr>
          <p:cNvSpPr>
            <a:spLocks noGrp="1"/>
          </p:cNvSpPr>
          <p:nvPr>
            <p:ph type="body" sz="quarter" idx="14"/>
          </p:nvPr>
        </p:nvSpPr>
        <p:spPr/>
        <p:txBody>
          <a:bodyPr/>
          <a:lstStyle/>
          <a:p>
            <a:r>
              <a:rPr lang="en-US"/>
              <a:t>07/31/2026 - 08/05/2026</a:t>
            </a:r>
          </a:p>
        </p:txBody>
      </p:sp>
    </p:spTree>
    <p:extLst>
      <p:ext uri="{BB962C8B-B14F-4D97-AF65-F5344CB8AC3E}">
        <p14:creationId xmlns:p14="http://schemas.microsoft.com/office/powerpoint/2010/main" val="1544161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1B3A7-2078-408E-8D59-BBAA11FEEBBA}"/>
              </a:ext>
            </a:extLst>
          </p:cNvPr>
          <p:cNvSpPr>
            <a:spLocks noGrp="1"/>
          </p:cNvSpPr>
          <p:nvPr>
            <p:ph type="title"/>
          </p:nvPr>
        </p:nvSpPr>
        <p:spPr/>
        <p:txBody>
          <a:bodyPr/>
          <a:lstStyle/>
          <a:p>
            <a:r>
              <a:rPr lang="en-US"/>
              <a:t>Instagram Posts Table with Fans | 3 profiles - 2 of 3</a:t>
            </a:r>
          </a:p>
        </p:txBody>
      </p:sp>
      <p:graphicFrame>
        <p:nvGraphicFramePr>
          <p:cNvPr id="5" name="Table Placeholder 4">
            <a:extLst>
              <a:ext uri="{FF2B5EF4-FFF2-40B4-BE49-F238E27FC236}">
                <a16:creationId xmlns:a16="http://schemas.microsoft.com/office/drawing/2014/main" id="{2A78CE08-060B-444F-9F87-E7458B208E27}"/>
              </a:ext>
            </a:extLst>
          </p:cNvPr>
          <p:cNvGraphicFramePr>
            <a:graphicFrameLocks noGrp="1"/>
          </p:cNvGraphicFramePr>
          <p:nvPr>
            <p:ph type="tbl" sz="quarter" idx="13"/>
            <p:extLst>
              <p:ext uri="{D42A27DB-BD31-4B8C-83A1-F6EECF244321}">
                <p14:modId xmlns:p14="http://schemas.microsoft.com/office/powerpoint/2010/main" val="1169693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43620781"/>
                    </a:ext>
                  </a:extLst>
                </a:gridCol>
                <a:gridCol w="905256">
                  <a:extLst>
                    <a:ext uri="{9D8B030D-6E8A-4147-A177-3AD203B41FA5}">
                      <a16:colId xmlns:a16="http://schemas.microsoft.com/office/drawing/2014/main" val="3440331514"/>
                    </a:ext>
                  </a:extLst>
                </a:gridCol>
                <a:gridCol w="411480">
                  <a:extLst>
                    <a:ext uri="{9D8B030D-6E8A-4147-A177-3AD203B41FA5}">
                      <a16:colId xmlns:a16="http://schemas.microsoft.com/office/drawing/2014/main" val="2092892167"/>
                    </a:ext>
                  </a:extLst>
                </a:gridCol>
                <a:gridCol w="411480">
                  <a:extLst>
                    <a:ext uri="{9D8B030D-6E8A-4147-A177-3AD203B41FA5}">
                      <a16:colId xmlns:a16="http://schemas.microsoft.com/office/drawing/2014/main" val="885747104"/>
                    </a:ext>
                  </a:extLst>
                </a:gridCol>
                <a:gridCol w="411480">
                  <a:extLst>
                    <a:ext uri="{9D8B030D-6E8A-4147-A177-3AD203B41FA5}">
                      <a16:colId xmlns:a16="http://schemas.microsoft.com/office/drawing/2014/main" val="1511651538"/>
                    </a:ext>
                  </a:extLst>
                </a:gridCol>
                <a:gridCol w="411480">
                  <a:extLst>
                    <a:ext uri="{9D8B030D-6E8A-4147-A177-3AD203B41FA5}">
                      <a16:colId xmlns:a16="http://schemas.microsoft.com/office/drawing/2014/main" val="2584851956"/>
                    </a:ext>
                  </a:extLst>
                </a:gridCol>
                <a:gridCol w="411480">
                  <a:extLst>
                    <a:ext uri="{9D8B030D-6E8A-4147-A177-3AD203B41FA5}">
                      <a16:colId xmlns:a16="http://schemas.microsoft.com/office/drawing/2014/main" val="1261821990"/>
                    </a:ext>
                  </a:extLst>
                </a:gridCol>
                <a:gridCol w="411480">
                  <a:extLst>
                    <a:ext uri="{9D8B030D-6E8A-4147-A177-3AD203B41FA5}">
                      <a16:colId xmlns:a16="http://schemas.microsoft.com/office/drawing/2014/main" val="2303736451"/>
                    </a:ext>
                  </a:extLst>
                </a:gridCol>
                <a:gridCol w="411480">
                  <a:extLst>
                    <a:ext uri="{9D8B030D-6E8A-4147-A177-3AD203B41FA5}">
                      <a16:colId xmlns:a16="http://schemas.microsoft.com/office/drawing/2014/main" val="1439728539"/>
                    </a:ext>
                  </a:extLst>
                </a:gridCol>
                <a:gridCol w="411480">
                  <a:extLst>
                    <a:ext uri="{9D8B030D-6E8A-4147-A177-3AD203B41FA5}">
                      <a16:colId xmlns:a16="http://schemas.microsoft.com/office/drawing/2014/main" val="3250438143"/>
                    </a:ext>
                  </a:extLst>
                </a:gridCol>
                <a:gridCol w="411480">
                  <a:extLst>
                    <a:ext uri="{9D8B030D-6E8A-4147-A177-3AD203B41FA5}">
                      <a16:colId xmlns:a16="http://schemas.microsoft.com/office/drawing/2014/main" val="2593746519"/>
                    </a:ext>
                  </a:extLst>
                </a:gridCol>
                <a:gridCol w="411480">
                  <a:extLst>
                    <a:ext uri="{9D8B030D-6E8A-4147-A177-3AD203B41FA5}">
                      <a16:colId xmlns:a16="http://schemas.microsoft.com/office/drawing/2014/main" val="1987931163"/>
                    </a:ext>
                  </a:extLst>
                </a:gridCol>
                <a:gridCol w="411480">
                  <a:extLst>
                    <a:ext uri="{9D8B030D-6E8A-4147-A177-3AD203B41FA5}">
                      <a16:colId xmlns:a16="http://schemas.microsoft.com/office/drawing/2014/main" val="532972906"/>
                    </a:ext>
                  </a:extLst>
                </a:gridCol>
                <a:gridCol w="411480">
                  <a:extLst>
                    <a:ext uri="{9D8B030D-6E8A-4147-A177-3AD203B41FA5}">
                      <a16:colId xmlns:a16="http://schemas.microsoft.com/office/drawing/2014/main" val="2262951725"/>
                    </a:ext>
                  </a:extLst>
                </a:gridCol>
                <a:gridCol w="411480">
                  <a:extLst>
                    <a:ext uri="{9D8B030D-6E8A-4147-A177-3AD203B41FA5}">
                      <a16:colId xmlns:a16="http://schemas.microsoft.com/office/drawing/2014/main" val="3978979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366808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- 2026-08-01 05:00:21</a:t>
                      </a:r>
                      <a:r>
                        <a:rPr kumimoji="0" lang="de-DE" sz="1000" b="0" i="0" u="none" strike="noStrike" kern="1200" cap="none" spc="0" normalizeH="0" baseline="0" noProof="0">
                          <a:ln>
                            <a:noFill/>
                          </a:ln>
                          <a:solidFill>
                            <a:prstClr val="black"/>
                          </a:solidFill>
                          <a:effectLst/>
                          <a:uLnTx/>
                          <a:uFillTx/>
                          <a:latin typeface="Calibri"/>
                          <a:ea typeface="+mn-ea"/>
                          <a:cs typeface="+mn-cs"/>
                        </a:rPr>
                        <a:t>
 Es kann nicht sein, dass die Ölkonzerne sich in der Krise auf Kosten der Autofahrer die Taschen voll machen. Das Bundeskartellamt muss jetzt schnell handeln. Die Konzerne müssen zur Rechenschaft gezogen werden. Wer gegen gesetzliche Offenlegungspflichten klagt, hat ganz offensichtlich etwas zu verbergen. Wenn in der Krise Rekordergebnisse eingefahren werden, ist für jeden erkennbar, dass der Wettbewerb verzerrt ist. Die Abzocke an den Tankstellen muss aufhören!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https://quintly-eu-image-storage.s3.amazonaws.com/3d771ea3008ac1aead09f497e0104e20/b8cdd59f031125ccfb78f0ea3b196c4e.jpg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08/05/2026 12:24:58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5321</a:t>
                      </a:r>
                    </a:p>
                  </a:txBody>
                  <a:tcPr/>
                </a:tc>
                <a:extLst>
                  <a:ext uri="{0D108BD9-81ED-4DB2-BD59-A6C34878D82A}">
                    <a16:rowId xmlns:a16="http://schemas.microsoft.com/office/drawing/2014/main" val="4165303074"/>
                  </a:ext>
                </a:extLst>
              </a:tr>
            </a:tbl>
          </a:graphicData>
        </a:graphic>
      </p:graphicFrame>
      <p:sp>
        <p:nvSpPr>
          <p:cNvPr id="4" name="Text Placeholder 3">
            <a:extLst>
              <a:ext uri="{FF2B5EF4-FFF2-40B4-BE49-F238E27FC236}">
                <a16:creationId xmlns:a16="http://schemas.microsoft.com/office/drawing/2014/main" id="{D648FFF8-39BC-4A84-AB8A-012377D77AC9}"/>
              </a:ext>
            </a:extLst>
          </p:cNvPr>
          <p:cNvSpPr>
            <a:spLocks noGrp="1"/>
          </p:cNvSpPr>
          <p:nvPr>
            <p:ph type="body" sz="quarter" idx="14"/>
          </p:nvPr>
        </p:nvSpPr>
        <p:spPr/>
        <p:txBody>
          <a:bodyPr/>
          <a:lstStyle/>
          <a:p>
            <a:r>
              <a:rPr lang="en-US"/>
              <a:t>07/31/2026 - 08/05/2026</a:t>
            </a:r>
          </a:p>
        </p:txBody>
      </p:sp>
    </p:spTree>
    <p:extLst>
      <p:ext uri="{BB962C8B-B14F-4D97-AF65-F5344CB8AC3E}">
        <p14:creationId xmlns:p14="http://schemas.microsoft.com/office/powerpoint/2010/main" val="1780825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F15DB-0CBF-4A05-9E45-0C8BD694CF69}"/>
              </a:ext>
            </a:extLst>
          </p:cNvPr>
          <p:cNvSpPr>
            <a:spLocks noGrp="1"/>
          </p:cNvSpPr>
          <p:nvPr>
            <p:ph type="title"/>
          </p:nvPr>
        </p:nvSpPr>
        <p:spPr/>
        <p:txBody>
          <a:bodyPr/>
          <a:lstStyle/>
          <a:p>
            <a:r>
              <a:rPr lang="en-US"/>
              <a:t>Instagram Posts Table with Fans | 3 profiles - 3 of 3</a:t>
            </a:r>
          </a:p>
        </p:txBody>
      </p:sp>
      <p:graphicFrame>
        <p:nvGraphicFramePr>
          <p:cNvPr id="5" name="Table Placeholder 4">
            <a:extLst>
              <a:ext uri="{FF2B5EF4-FFF2-40B4-BE49-F238E27FC236}">
                <a16:creationId xmlns:a16="http://schemas.microsoft.com/office/drawing/2014/main" id="{3E01AF8B-25F1-4F5B-A272-45FB4ABE0BBE}"/>
              </a:ext>
            </a:extLst>
          </p:cNvPr>
          <p:cNvGraphicFramePr>
            <a:graphicFrameLocks noGrp="1"/>
          </p:cNvGraphicFramePr>
          <p:nvPr>
            <p:ph type="tbl" sz="quarter" idx="13"/>
            <p:extLst>
              <p:ext uri="{D42A27DB-BD31-4B8C-83A1-F6EECF244321}">
                <p14:modId xmlns:p14="http://schemas.microsoft.com/office/powerpoint/2010/main" val="2656622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84306201"/>
                    </a:ext>
                  </a:extLst>
                </a:gridCol>
                <a:gridCol w="905256">
                  <a:extLst>
                    <a:ext uri="{9D8B030D-6E8A-4147-A177-3AD203B41FA5}">
                      <a16:colId xmlns:a16="http://schemas.microsoft.com/office/drawing/2014/main" val="3061302709"/>
                    </a:ext>
                  </a:extLst>
                </a:gridCol>
                <a:gridCol w="411480">
                  <a:extLst>
                    <a:ext uri="{9D8B030D-6E8A-4147-A177-3AD203B41FA5}">
                      <a16:colId xmlns:a16="http://schemas.microsoft.com/office/drawing/2014/main" val="2829879975"/>
                    </a:ext>
                  </a:extLst>
                </a:gridCol>
                <a:gridCol w="411480">
                  <a:extLst>
                    <a:ext uri="{9D8B030D-6E8A-4147-A177-3AD203B41FA5}">
                      <a16:colId xmlns:a16="http://schemas.microsoft.com/office/drawing/2014/main" val="1859349900"/>
                    </a:ext>
                  </a:extLst>
                </a:gridCol>
                <a:gridCol w="411480">
                  <a:extLst>
                    <a:ext uri="{9D8B030D-6E8A-4147-A177-3AD203B41FA5}">
                      <a16:colId xmlns:a16="http://schemas.microsoft.com/office/drawing/2014/main" val="3424092392"/>
                    </a:ext>
                  </a:extLst>
                </a:gridCol>
                <a:gridCol w="411480">
                  <a:extLst>
                    <a:ext uri="{9D8B030D-6E8A-4147-A177-3AD203B41FA5}">
                      <a16:colId xmlns:a16="http://schemas.microsoft.com/office/drawing/2014/main" val="1556241289"/>
                    </a:ext>
                  </a:extLst>
                </a:gridCol>
                <a:gridCol w="411480">
                  <a:extLst>
                    <a:ext uri="{9D8B030D-6E8A-4147-A177-3AD203B41FA5}">
                      <a16:colId xmlns:a16="http://schemas.microsoft.com/office/drawing/2014/main" val="775225848"/>
                    </a:ext>
                  </a:extLst>
                </a:gridCol>
                <a:gridCol w="411480">
                  <a:extLst>
                    <a:ext uri="{9D8B030D-6E8A-4147-A177-3AD203B41FA5}">
                      <a16:colId xmlns:a16="http://schemas.microsoft.com/office/drawing/2014/main" val="1132952367"/>
                    </a:ext>
                  </a:extLst>
                </a:gridCol>
                <a:gridCol w="411480">
                  <a:extLst>
                    <a:ext uri="{9D8B030D-6E8A-4147-A177-3AD203B41FA5}">
                      <a16:colId xmlns:a16="http://schemas.microsoft.com/office/drawing/2014/main" val="3674799421"/>
                    </a:ext>
                  </a:extLst>
                </a:gridCol>
                <a:gridCol w="411480">
                  <a:extLst>
                    <a:ext uri="{9D8B030D-6E8A-4147-A177-3AD203B41FA5}">
                      <a16:colId xmlns:a16="http://schemas.microsoft.com/office/drawing/2014/main" val="1896002512"/>
                    </a:ext>
                  </a:extLst>
                </a:gridCol>
                <a:gridCol w="411480">
                  <a:extLst>
                    <a:ext uri="{9D8B030D-6E8A-4147-A177-3AD203B41FA5}">
                      <a16:colId xmlns:a16="http://schemas.microsoft.com/office/drawing/2014/main" val="1046487853"/>
                    </a:ext>
                  </a:extLst>
                </a:gridCol>
                <a:gridCol w="411480">
                  <a:extLst>
                    <a:ext uri="{9D8B030D-6E8A-4147-A177-3AD203B41FA5}">
                      <a16:colId xmlns:a16="http://schemas.microsoft.com/office/drawing/2014/main" val="2080626227"/>
                    </a:ext>
                  </a:extLst>
                </a:gridCol>
                <a:gridCol w="411480">
                  <a:extLst>
                    <a:ext uri="{9D8B030D-6E8A-4147-A177-3AD203B41FA5}">
                      <a16:colId xmlns:a16="http://schemas.microsoft.com/office/drawing/2014/main" val="1039545921"/>
                    </a:ext>
                  </a:extLst>
                </a:gridCol>
                <a:gridCol w="411480">
                  <a:extLst>
                    <a:ext uri="{9D8B030D-6E8A-4147-A177-3AD203B41FA5}">
                      <a16:colId xmlns:a16="http://schemas.microsoft.com/office/drawing/2014/main" val="1002569736"/>
                    </a:ext>
                  </a:extLst>
                </a:gridCol>
                <a:gridCol w="411480">
                  <a:extLst>
                    <a:ext uri="{9D8B030D-6E8A-4147-A177-3AD203B41FA5}">
                      <a16:colId xmlns:a16="http://schemas.microsoft.com/office/drawing/2014/main" val="496140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54585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- 2026-07-31 15:28:47</a:t>
                      </a:r>
                      <a:r>
                        <a:rPr kumimoji="0" lang="de-DE" sz="1000" b="0" i="0" u="none" strike="noStrike" kern="1200" cap="none" spc="0" normalizeH="0" baseline="0" noProof="0">
                          <a:ln>
                            <a:noFill/>
                          </a:ln>
                          <a:solidFill>
                            <a:prstClr val="black"/>
                          </a:solidFill>
                          <a:effectLst/>
                          <a:uLnTx/>
                          <a:uFillTx/>
                          <a:latin typeface="Calibri"/>
                          <a:ea typeface="+mn-ea"/>
                          <a:cs typeface="+mn-cs"/>
                        </a:rPr>
                        <a:t>
 Schöne Sommerferien ☀️ 
Genießt die Zeit, erholt Euch gut und ganz egal, wo Ihr hin fahrt… Am schönsten ist es doch daheim in Bayern 😎
Schöne Grüße vom Wöhrsee in Burghausen! #bayern #ferien #urlaub @daheim_in_bayern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https://quintly-eu-image-storage.s3.amazonaws.com/3d771ea3008ac1aead09f497e0104e20/9e6e7c729147af7a372425e13084210f.jpg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08/05/2026 12:24:58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a:t>
                      </a:r>
                    </a:p>
                  </a:txBody>
                  <a:tcPr/>
                </a:tc>
                <a:extLst>
                  <a:ext uri="{0D108BD9-81ED-4DB2-BD59-A6C34878D82A}">
                    <a16:rowId xmlns:a16="http://schemas.microsoft.com/office/drawing/2014/main" val="1424201431"/>
                  </a:ext>
                </a:extLst>
              </a:tr>
            </a:tbl>
          </a:graphicData>
        </a:graphic>
      </p:graphicFrame>
      <p:sp>
        <p:nvSpPr>
          <p:cNvPr id="4" name="Text Placeholder 3">
            <a:extLst>
              <a:ext uri="{FF2B5EF4-FFF2-40B4-BE49-F238E27FC236}">
                <a16:creationId xmlns:a16="http://schemas.microsoft.com/office/drawing/2014/main" id="{0F71A87C-07C6-46D6-B4A0-D3796633BBB1}"/>
              </a:ext>
            </a:extLst>
          </p:cNvPr>
          <p:cNvSpPr>
            <a:spLocks noGrp="1"/>
          </p:cNvSpPr>
          <p:nvPr>
            <p:ph type="body" sz="quarter" idx="14"/>
          </p:nvPr>
        </p:nvSpPr>
        <p:spPr/>
        <p:txBody>
          <a:bodyPr/>
          <a:lstStyle/>
          <a:p>
            <a:r>
              <a:rPr lang="en-US"/>
              <a:t>07/31/2026 - 08/05/2026</a:t>
            </a:r>
          </a:p>
        </p:txBody>
      </p:sp>
    </p:spTree>
    <p:extLst>
      <p:ext uri="{BB962C8B-B14F-4D97-AF65-F5344CB8AC3E}">
        <p14:creationId xmlns:p14="http://schemas.microsoft.com/office/powerpoint/2010/main" val="34381008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381</Words>
  <Application>Microsoft Office PowerPoint</Application>
  <PresentationFormat>On-screen Show (4:3)</PresentationFormat>
  <Paragraphs>81</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Instagram Posts Table with Fans | 3 profiles - 1 of 3</vt:lpstr>
      <vt:lpstr>Instagram Posts Table with Fans | 3 profiles - 2 of 3</vt:lpstr>
      <vt:lpstr>Instagram Posts Table with Fans | 3 profiles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with Fans | 3 profiles - 1 of 3</dc:title>
  <dc:creator>Frederik Born</dc:creator>
  <cp:lastModifiedBy>Frederik Born</cp:lastModifiedBy>
  <cp:revision>1</cp:revision>
  <dcterms:created xsi:type="dcterms:W3CDTF">2026-08-06T07:02:10Z</dcterms:created>
  <dcterms:modified xsi:type="dcterms:W3CDTF">2026-08-06T07:02:23Z</dcterms:modified>
</cp:coreProperties>
</file>