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8CECC-33F1-4B40-A44B-4AD75C2F7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3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C184F-5949-486B-AD61-C55FDAC3D7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497820"/>
              </p:ext>
            </p:extLst>
          </p:nvPr>
        </p:nvGraphicFramePr>
        <p:xfrm>
          <a:off x="457200" y="1731963"/>
          <a:ext cx="806500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36796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8653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8496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896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0381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452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6262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65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3863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2411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64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1996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46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15:05:17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15:05:17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67:36:42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13.80s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0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09:09:45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09:09:45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14:47:16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9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08:43:00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05/21/2026 08:43:00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0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16:05:41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05/20/2026 16:05:41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28:20:44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1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13:18:42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13:18:42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7:58:33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48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EAED1-C01B-4E09-AB2F-5BDDC283B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05/15/2026 - 05/21/2026</a:t>
            </a:r>
          </a:p>
        </p:txBody>
      </p:sp>
    </p:spTree>
    <p:extLst>
      <p:ext uri="{BB962C8B-B14F-4D97-AF65-F5344CB8AC3E}">
        <p14:creationId xmlns:p14="http://schemas.microsoft.com/office/powerpoint/2010/main" val="1414809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97051-51FB-4AA1-ADF6-422F5A4DA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3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9716B-FC17-4CED-9D29-4BD8DE0D2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21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76030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412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583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483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1026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8926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2080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190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042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287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7169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655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4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07:43:52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07:43:52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74:22:31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84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05:37:15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05:37:15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23:10:33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67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05/17/2026 21:27:53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05/17/2026 21:27:53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4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05/17/2026 21:23:38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05/17/2026 21:23:38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222:55:06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7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9493B-7092-4609-A0FF-E6512C037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05/15/2026 - 05/21/2026</a:t>
            </a:r>
          </a:p>
        </p:txBody>
      </p:sp>
    </p:spTree>
    <p:extLst>
      <p:ext uri="{BB962C8B-B14F-4D97-AF65-F5344CB8AC3E}">
        <p14:creationId xmlns:p14="http://schemas.microsoft.com/office/powerpoint/2010/main" val="1559050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218</Words>
  <Application>Microsoft Office PowerPoint</Application>
  <PresentationFormat>On-screen Show (4:3)</PresentationFormat>
  <Paragraphs>136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Tiktok Videos Table Overview | 3 profiles - 1 of 2</vt:lpstr>
      <vt:lpstr>Tiktok Videos Table Overview | 3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3 profiles - 1 of 2</dc:title>
  <dc:creator>Frederik Born</dc:creator>
  <cp:lastModifiedBy>Frederik Born</cp:lastModifiedBy>
  <cp:revision>1</cp:revision>
  <dcterms:created xsi:type="dcterms:W3CDTF">2026-06-05T05:22:48Z</dcterms:created>
  <dcterms:modified xsi:type="dcterms:W3CDTF">2026-06-05T05:23:20Z</dcterms:modified>
</cp:coreProperties>
</file>