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Lst>
  <p:sldSz cx="9144000" cy="6858000" type="screen4x3"/>
  <p:notesSz cx="6858000" cy="9144000"/>
  <p:embeddedFontLst>
    <p:embeddedFont>
      <p:font typeface="Calibri" panose="020F0502020204030204" pitchFamily="34" charset="0"/>
      <p:regular r:id="rId11"/>
      <p:bold r:id="rId12"/>
      <p:italic r:id="rId13"/>
      <p:boldItalic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5/22/2026</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5/22/2026</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5/22/2026</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C42B91-1D02-4EB3-8E26-3309FDE9442E}"/>
              </a:ext>
            </a:extLst>
          </p:cNvPr>
          <p:cNvSpPr>
            <a:spLocks noGrp="1"/>
          </p:cNvSpPr>
          <p:nvPr>
            <p:ph type="title"/>
          </p:nvPr>
        </p:nvSpPr>
        <p:spPr/>
        <p:txBody>
          <a:bodyPr/>
          <a:lstStyle/>
          <a:p>
            <a:r>
              <a:rPr lang="en-US"/>
              <a:t>Facebook Custom Original Own Posts Table | 3 profiles - 1 of 9</a:t>
            </a:r>
          </a:p>
        </p:txBody>
      </p:sp>
      <p:graphicFrame>
        <p:nvGraphicFramePr>
          <p:cNvPr id="5" name="Table Placeholder 4">
            <a:extLst>
              <a:ext uri="{FF2B5EF4-FFF2-40B4-BE49-F238E27FC236}">
                <a16:creationId xmlns:a16="http://schemas.microsoft.com/office/drawing/2014/main" id="{A356CDA6-69E5-4D6B-93DC-6F2C196B8EE4}"/>
              </a:ext>
            </a:extLst>
          </p:cNvPr>
          <p:cNvGraphicFramePr>
            <a:graphicFrameLocks noGrp="1"/>
          </p:cNvGraphicFramePr>
          <p:nvPr>
            <p:ph type="tbl" sz="quarter" idx="13"/>
            <p:extLst>
              <p:ext uri="{D42A27DB-BD31-4B8C-83A1-F6EECF244321}">
                <p14:modId xmlns:p14="http://schemas.microsoft.com/office/powerpoint/2010/main" val="3548450406"/>
              </p:ext>
            </p:extLst>
          </p:nvPr>
        </p:nvGraphicFramePr>
        <p:xfrm>
          <a:off x="457200" y="1731963"/>
          <a:ext cx="8809738" cy="3749040"/>
        </p:xfrm>
        <a:graphic>
          <a:graphicData uri="http://schemas.openxmlformats.org/drawingml/2006/table">
            <a:tbl>
              <a:tblPr firstRow="1" bandRow="1">
                <a:tableStyleId>{5C22544A-7EE6-4342-B048-85BDC9FD1C3A}</a:tableStyleId>
              </a:tblPr>
              <a:tblGrid>
                <a:gridCol w="740665">
                  <a:extLst>
                    <a:ext uri="{9D8B030D-6E8A-4147-A177-3AD203B41FA5}">
                      <a16:colId xmlns:a16="http://schemas.microsoft.com/office/drawing/2014/main" val="2065111708"/>
                    </a:ext>
                  </a:extLst>
                </a:gridCol>
                <a:gridCol w="740665">
                  <a:extLst>
                    <a:ext uri="{9D8B030D-6E8A-4147-A177-3AD203B41FA5}">
                      <a16:colId xmlns:a16="http://schemas.microsoft.com/office/drawing/2014/main" val="740873952"/>
                    </a:ext>
                  </a:extLst>
                </a:gridCol>
                <a:gridCol w="246888">
                  <a:extLst>
                    <a:ext uri="{9D8B030D-6E8A-4147-A177-3AD203B41FA5}">
                      <a16:colId xmlns:a16="http://schemas.microsoft.com/office/drawing/2014/main" val="1979374235"/>
                    </a:ext>
                  </a:extLst>
                </a:gridCol>
                <a:gridCol w="208280">
                  <a:extLst>
                    <a:ext uri="{9D8B030D-6E8A-4147-A177-3AD203B41FA5}">
                      <a16:colId xmlns:a16="http://schemas.microsoft.com/office/drawing/2014/main" val="1768593391"/>
                    </a:ext>
                  </a:extLst>
                </a:gridCol>
                <a:gridCol w="208280">
                  <a:extLst>
                    <a:ext uri="{9D8B030D-6E8A-4147-A177-3AD203B41FA5}">
                      <a16:colId xmlns:a16="http://schemas.microsoft.com/office/drawing/2014/main" val="1642626801"/>
                    </a:ext>
                  </a:extLst>
                </a:gridCol>
                <a:gridCol w="208280">
                  <a:extLst>
                    <a:ext uri="{9D8B030D-6E8A-4147-A177-3AD203B41FA5}">
                      <a16:colId xmlns:a16="http://schemas.microsoft.com/office/drawing/2014/main" val="2163574066"/>
                    </a:ext>
                  </a:extLst>
                </a:gridCol>
                <a:gridCol w="208280">
                  <a:extLst>
                    <a:ext uri="{9D8B030D-6E8A-4147-A177-3AD203B41FA5}">
                      <a16:colId xmlns:a16="http://schemas.microsoft.com/office/drawing/2014/main" val="1371383746"/>
                    </a:ext>
                  </a:extLst>
                </a:gridCol>
                <a:gridCol w="208280">
                  <a:extLst>
                    <a:ext uri="{9D8B030D-6E8A-4147-A177-3AD203B41FA5}">
                      <a16:colId xmlns:a16="http://schemas.microsoft.com/office/drawing/2014/main" val="1007794665"/>
                    </a:ext>
                  </a:extLst>
                </a:gridCol>
                <a:gridCol w="208280">
                  <a:extLst>
                    <a:ext uri="{9D8B030D-6E8A-4147-A177-3AD203B41FA5}">
                      <a16:colId xmlns:a16="http://schemas.microsoft.com/office/drawing/2014/main" val="1086672221"/>
                    </a:ext>
                  </a:extLst>
                </a:gridCol>
                <a:gridCol w="208280">
                  <a:extLst>
                    <a:ext uri="{9D8B030D-6E8A-4147-A177-3AD203B41FA5}">
                      <a16:colId xmlns:a16="http://schemas.microsoft.com/office/drawing/2014/main" val="3363496845"/>
                    </a:ext>
                  </a:extLst>
                </a:gridCol>
                <a:gridCol w="208280">
                  <a:extLst>
                    <a:ext uri="{9D8B030D-6E8A-4147-A177-3AD203B41FA5}">
                      <a16:colId xmlns:a16="http://schemas.microsoft.com/office/drawing/2014/main" val="369970947"/>
                    </a:ext>
                  </a:extLst>
                </a:gridCol>
                <a:gridCol w="208280">
                  <a:extLst>
                    <a:ext uri="{9D8B030D-6E8A-4147-A177-3AD203B41FA5}">
                      <a16:colId xmlns:a16="http://schemas.microsoft.com/office/drawing/2014/main" val="1791356342"/>
                    </a:ext>
                  </a:extLst>
                </a:gridCol>
                <a:gridCol w="208280">
                  <a:extLst>
                    <a:ext uri="{9D8B030D-6E8A-4147-A177-3AD203B41FA5}">
                      <a16:colId xmlns:a16="http://schemas.microsoft.com/office/drawing/2014/main" val="2025060550"/>
                    </a:ext>
                  </a:extLst>
                </a:gridCol>
                <a:gridCol w="208280">
                  <a:extLst>
                    <a:ext uri="{9D8B030D-6E8A-4147-A177-3AD203B41FA5}">
                      <a16:colId xmlns:a16="http://schemas.microsoft.com/office/drawing/2014/main" val="2991719753"/>
                    </a:ext>
                  </a:extLst>
                </a:gridCol>
                <a:gridCol w="208280">
                  <a:extLst>
                    <a:ext uri="{9D8B030D-6E8A-4147-A177-3AD203B41FA5}">
                      <a16:colId xmlns:a16="http://schemas.microsoft.com/office/drawing/2014/main" val="827646143"/>
                    </a:ext>
                  </a:extLst>
                </a:gridCol>
                <a:gridCol w="208280">
                  <a:extLst>
                    <a:ext uri="{9D8B030D-6E8A-4147-A177-3AD203B41FA5}">
                      <a16:colId xmlns:a16="http://schemas.microsoft.com/office/drawing/2014/main" val="4260607086"/>
                    </a:ext>
                  </a:extLst>
                </a:gridCol>
                <a:gridCol w="208280">
                  <a:extLst>
                    <a:ext uri="{9D8B030D-6E8A-4147-A177-3AD203B41FA5}">
                      <a16:colId xmlns:a16="http://schemas.microsoft.com/office/drawing/2014/main" val="172175176"/>
                    </a:ext>
                  </a:extLst>
                </a:gridCol>
                <a:gridCol w="208280">
                  <a:extLst>
                    <a:ext uri="{9D8B030D-6E8A-4147-A177-3AD203B41FA5}">
                      <a16:colId xmlns:a16="http://schemas.microsoft.com/office/drawing/2014/main" val="3966063579"/>
                    </a:ext>
                  </a:extLst>
                </a:gridCol>
                <a:gridCol w="208280">
                  <a:extLst>
                    <a:ext uri="{9D8B030D-6E8A-4147-A177-3AD203B41FA5}">
                      <a16:colId xmlns:a16="http://schemas.microsoft.com/office/drawing/2014/main" val="3309136603"/>
                    </a:ext>
                  </a:extLst>
                </a:gridCol>
                <a:gridCol w="208280">
                  <a:extLst>
                    <a:ext uri="{9D8B030D-6E8A-4147-A177-3AD203B41FA5}">
                      <a16:colId xmlns:a16="http://schemas.microsoft.com/office/drawing/2014/main" val="383205133"/>
                    </a:ext>
                  </a:extLst>
                </a:gridCol>
                <a:gridCol w="208280">
                  <a:extLst>
                    <a:ext uri="{9D8B030D-6E8A-4147-A177-3AD203B41FA5}">
                      <a16:colId xmlns:a16="http://schemas.microsoft.com/office/drawing/2014/main" val="1509486750"/>
                    </a:ext>
                  </a:extLst>
                </a:gridCol>
                <a:gridCol w="208280">
                  <a:extLst>
                    <a:ext uri="{9D8B030D-6E8A-4147-A177-3AD203B41FA5}">
                      <a16:colId xmlns:a16="http://schemas.microsoft.com/office/drawing/2014/main" val="4045440553"/>
                    </a:ext>
                  </a:extLst>
                </a:gridCol>
                <a:gridCol w="208280">
                  <a:extLst>
                    <a:ext uri="{9D8B030D-6E8A-4147-A177-3AD203B41FA5}">
                      <a16:colId xmlns:a16="http://schemas.microsoft.com/office/drawing/2014/main" val="1749098534"/>
                    </a:ext>
                  </a:extLst>
                </a:gridCol>
                <a:gridCol w="208280">
                  <a:extLst>
                    <a:ext uri="{9D8B030D-6E8A-4147-A177-3AD203B41FA5}">
                      <a16:colId xmlns:a16="http://schemas.microsoft.com/office/drawing/2014/main" val="2635365625"/>
                    </a:ext>
                  </a:extLst>
                </a:gridCol>
                <a:gridCol w="208280">
                  <a:extLst>
                    <a:ext uri="{9D8B030D-6E8A-4147-A177-3AD203B41FA5}">
                      <a16:colId xmlns:a16="http://schemas.microsoft.com/office/drawing/2014/main" val="892414135"/>
                    </a:ext>
                  </a:extLst>
                </a:gridCol>
                <a:gridCol w="208280">
                  <a:extLst>
                    <a:ext uri="{9D8B030D-6E8A-4147-A177-3AD203B41FA5}">
                      <a16:colId xmlns:a16="http://schemas.microsoft.com/office/drawing/2014/main" val="2761624680"/>
                    </a:ext>
                  </a:extLst>
                </a:gridCol>
                <a:gridCol w="208280">
                  <a:extLst>
                    <a:ext uri="{9D8B030D-6E8A-4147-A177-3AD203B41FA5}">
                      <a16:colId xmlns:a16="http://schemas.microsoft.com/office/drawing/2014/main" val="2938886757"/>
                    </a:ext>
                  </a:extLst>
                </a:gridCol>
                <a:gridCol w="208280">
                  <a:extLst>
                    <a:ext uri="{9D8B030D-6E8A-4147-A177-3AD203B41FA5}">
                      <a16:colId xmlns:a16="http://schemas.microsoft.com/office/drawing/2014/main" val="3763430314"/>
                    </a:ext>
                  </a:extLst>
                </a:gridCol>
                <a:gridCol w="208280">
                  <a:extLst>
                    <a:ext uri="{9D8B030D-6E8A-4147-A177-3AD203B41FA5}">
                      <a16:colId xmlns:a16="http://schemas.microsoft.com/office/drawing/2014/main" val="2688475166"/>
                    </a:ext>
                  </a:extLst>
                </a:gridCol>
                <a:gridCol w="208280">
                  <a:extLst>
                    <a:ext uri="{9D8B030D-6E8A-4147-A177-3AD203B41FA5}">
                      <a16:colId xmlns:a16="http://schemas.microsoft.com/office/drawing/2014/main" val="3751872575"/>
                    </a:ext>
                  </a:extLst>
                </a:gridCol>
                <a:gridCol w="208280">
                  <a:extLst>
                    <a:ext uri="{9D8B030D-6E8A-4147-A177-3AD203B41FA5}">
                      <a16:colId xmlns:a16="http://schemas.microsoft.com/office/drawing/2014/main" val="1738456574"/>
                    </a:ext>
                  </a:extLst>
                </a:gridCol>
                <a:gridCol w="208280">
                  <a:extLst>
                    <a:ext uri="{9D8B030D-6E8A-4147-A177-3AD203B41FA5}">
                      <a16:colId xmlns:a16="http://schemas.microsoft.com/office/drawing/2014/main" val="1059071881"/>
                    </a:ext>
                  </a:extLst>
                </a:gridCol>
                <a:gridCol w="208280">
                  <a:extLst>
                    <a:ext uri="{9D8B030D-6E8A-4147-A177-3AD203B41FA5}">
                      <a16:colId xmlns:a16="http://schemas.microsoft.com/office/drawing/2014/main" val="543201548"/>
                    </a:ext>
                  </a:extLst>
                </a:gridCol>
                <a:gridCol w="208280">
                  <a:extLst>
                    <a:ext uri="{9D8B030D-6E8A-4147-A177-3AD203B41FA5}">
                      <a16:colId xmlns:a16="http://schemas.microsoft.com/office/drawing/2014/main" val="449769818"/>
                    </a:ext>
                  </a:extLst>
                </a:gridCol>
                <a:gridCol w="208280">
                  <a:extLst>
                    <a:ext uri="{9D8B030D-6E8A-4147-A177-3AD203B41FA5}">
                      <a16:colId xmlns:a16="http://schemas.microsoft.com/office/drawing/2014/main" val="1400924122"/>
                    </a:ext>
                  </a:extLst>
                </a:gridCol>
                <a:gridCol w="208280">
                  <a:extLst>
                    <a:ext uri="{9D8B030D-6E8A-4147-A177-3AD203B41FA5}">
                      <a16:colId xmlns:a16="http://schemas.microsoft.com/office/drawing/2014/main" val="892735626"/>
                    </a:ext>
                  </a:extLst>
                </a:gridCol>
                <a:gridCol w="208280">
                  <a:extLst>
                    <a:ext uri="{9D8B030D-6E8A-4147-A177-3AD203B41FA5}">
                      <a16:colId xmlns:a16="http://schemas.microsoft.com/office/drawing/2014/main" val="41609531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(Combined)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3925291326"/>
                  </a:ext>
                </a:extLst>
              </a:tr>
            </a:tbl>
          </a:graphicData>
        </a:graphic>
      </p:graphicFrame>
      <p:sp>
        <p:nvSpPr>
          <p:cNvPr id="4" name="Text Placeholder 3">
            <a:extLst>
              <a:ext uri="{FF2B5EF4-FFF2-40B4-BE49-F238E27FC236}">
                <a16:creationId xmlns:a16="http://schemas.microsoft.com/office/drawing/2014/main" id="{316DCE12-2068-4C52-A292-03B61E01A119}"/>
              </a:ext>
            </a:extLst>
          </p:cNvPr>
          <p:cNvSpPr>
            <a:spLocks noGrp="1"/>
          </p:cNvSpPr>
          <p:nvPr>
            <p:ph type="body" sz="quarter" idx="14"/>
          </p:nvPr>
        </p:nvSpPr>
        <p:spPr/>
        <p:txBody>
          <a:bodyPr/>
          <a:lstStyle/>
          <a:p>
            <a:r>
              <a:rPr lang="en-US"/>
              <a:t>05/15/2026 - 05/21/2026</a:t>
            </a:r>
          </a:p>
        </p:txBody>
      </p:sp>
    </p:spTree>
    <p:extLst>
      <p:ext uri="{BB962C8B-B14F-4D97-AF65-F5344CB8AC3E}">
        <p14:creationId xmlns:p14="http://schemas.microsoft.com/office/powerpoint/2010/main" val="11011043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C4269D-ED80-4D92-AAAF-8DA1E0F6783A}"/>
              </a:ext>
            </a:extLst>
          </p:cNvPr>
          <p:cNvSpPr>
            <a:spLocks noGrp="1"/>
          </p:cNvSpPr>
          <p:nvPr>
            <p:ph type="title"/>
          </p:nvPr>
        </p:nvSpPr>
        <p:spPr/>
        <p:txBody>
          <a:bodyPr/>
          <a:lstStyle/>
          <a:p>
            <a:r>
              <a:rPr lang="en-US"/>
              <a:t>Facebook Custom Original Own Posts Table | 3 profiles - 2 of 9</a:t>
            </a:r>
          </a:p>
        </p:txBody>
      </p:sp>
      <p:graphicFrame>
        <p:nvGraphicFramePr>
          <p:cNvPr id="5" name="Table Placeholder 4">
            <a:extLst>
              <a:ext uri="{FF2B5EF4-FFF2-40B4-BE49-F238E27FC236}">
                <a16:creationId xmlns:a16="http://schemas.microsoft.com/office/drawing/2014/main" id="{7B040CDB-41BA-47E1-A1E7-F0AEE8C672C6}"/>
              </a:ext>
            </a:extLst>
          </p:cNvPr>
          <p:cNvGraphicFramePr>
            <a:graphicFrameLocks noGrp="1"/>
          </p:cNvGraphicFramePr>
          <p:nvPr>
            <p:ph type="tbl" sz="quarter" idx="13"/>
            <p:extLst>
              <p:ext uri="{D42A27DB-BD31-4B8C-83A1-F6EECF244321}">
                <p14:modId xmlns:p14="http://schemas.microsoft.com/office/powerpoint/2010/main" val="41515383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5">
                  <a:extLst>
                    <a:ext uri="{9D8B030D-6E8A-4147-A177-3AD203B41FA5}">
                      <a16:colId xmlns:a16="http://schemas.microsoft.com/office/drawing/2014/main" val="1228034358"/>
                    </a:ext>
                  </a:extLst>
                </a:gridCol>
                <a:gridCol w="740665">
                  <a:extLst>
                    <a:ext uri="{9D8B030D-6E8A-4147-A177-3AD203B41FA5}">
                      <a16:colId xmlns:a16="http://schemas.microsoft.com/office/drawing/2014/main" val="251230624"/>
                    </a:ext>
                  </a:extLst>
                </a:gridCol>
                <a:gridCol w="246888">
                  <a:extLst>
                    <a:ext uri="{9D8B030D-6E8A-4147-A177-3AD203B41FA5}">
                      <a16:colId xmlns:a16="http://schemas.microsoft.com/office/drawing/2014/main" val="39573825"/>
                    </a:ext>
                  </a:extLst>
                </a:gridCol>
                <a:gridCol w="208280">
                  <a:extLst>
                    <a:ext uri="{9D8B030D-6E8A-4147-A177-3AD203B41FA5}">
                      <a16:colId xmlns:a16="http://schemas.microsoft.com/office/drawing/2014/main" val="362247339"/>
                    </a:ext>
                  </a:extLst>
                </a:gridCol>
                <a:gridCol w="208280">
                  <a:extLst>
                    <a:ext uri="{9D8B030D-6E8A-4147-A177-3AD203B41FA5}">
                      <a16:colId xmlns:a16="http://schemas.microsoft.com/office/drawing/2014/main" val="2529929812"/>
                    </a:ext>
                  </a:extLst>
                </a:gridCol>
                <a:gridCol w="208280">
                  <a:extLst>
                    <a:ext uri="{9D8B030D-6E8A-4147-A177-3AD203B41FA5}">
                      <a16:colId xmlns:a16="http://schemas.microsoft.com/office/drawing/2014/main" val="3500032027"/>
                    </a:ext>
                  </a:extLst>
                </a:gridCol>
                <a:gridCol w="208280">
                  <a:extLst>
                    <a:ext uri="{9D8B030D-6E8A-4147-A177-3AD203B41FA5}">
                      <a16:colId xmlns:a16="http://schemas.microsoft.com/office/drawing/2014/main" val="871429925"/>
                    </a:ext>
                  </a:extLst>
                </a:gridCol>
                <a:gridCol w="208280">
                  <a:extLst>
                    <a:ext uri="{9D8B030D-6E8A-4147-A177-3AD203B41FA5}">
                      <a16:colId xmlns:a16="http://schemas.microsoft.com/office/drawing/2014/main" val="1878294293"/>
                    </a:ext>
                  </a:extLst>
                </a:gridCol>
                <a:gridCol w="208280">
                  <a:extLst>
                    <a:ext uri="{9D8B030D-6E8A-4147-A177-3AD203B41FA5}">
                      <a16:colId xmlns:a16="http://schemas.microsoft.com/office/drawing/2014/main" val="1087446088"/>
                    </a:ext>
                  </a:extLst>
                </a:gridCol>
                <a:gridCol w="208280">
                  <a:extLst>
                    <a:ext uri="{9D8B030D-6E8A-4147-A177-3AD203B41FA5}">
                      <a16:colId xmlns:a16="http://schemas.microsoft.com/office/drawing/2014/main" val="3847686719"/>
                    </a:ext>
                  </a:extLst>
                </a:gridCol>
                <a:gridCol w="208280">
                  <a:extLst>
                    <a:ext uri="{9D8B030D-6E8A-4147-A177-3AD203B41FA5}">
                      <a16:colId xmlns:a16="http://schemas.microsoft.com/office/drawing/2014/main" val="2311175502"/>
                    </a:ext>
                  </a:extLst>
                </a:gridCol>
                <a:gridCol w="208280">
                  <a:extLst>
                    <a:ext uri="{9D8B030D-6E8A-4147-A177-3AD203B41FA5}">
                      <a16:colId xmlns:a16="http://schemas.microsoft.com/office/drawing/2014/main" val="2382269137"/>
                    </a:ext>
                  </a:extLst>
                </a:gridCol>
                <a:gridCol w="208280">
                  <a:extLst>
                    <a:ext uri="{9D8B030D-6E8A-4147-A177-3AD203B41FA5}">
                      <a16:colId xmlns:a16="http://schemas.microsoft.com/office/drawing/2014/main" val="375792857"/>
                    </a:ext>
                  </a:extLst>
                </a:gridCol>
                <a:gridCol w="208280">
                  <a:extLst>
                    <a:ext uri="{9D8B030D-6E8A-4147-A177-3AD203B41FA5}">
                      <a16:colId xmlns:a16="http://schemas.microsoft.com/office/drawing/2014/main" val="793059873"/>
                    </a:ext>
                  </a:extLst>
                </a:gridCol>
                <a:gridCol w="208280">
                  <a:extLst>
                    <a:ext uri="{9D8B030D-6E8A-4147-A177-3AD203B41FA5}">
                      <a16:colId xmlns:a16="http://schemas.microsoft.com/office/drawing/2014/main" val="466359393"/>
                    </a:ext>
                  </a:extLst>
                </a:gridCol>
                <a:gridCol w="208280">
                  <a:extLst>
                    <a:ext uri="{9D8B030D-6E8A-4147-A177-3AD203B41FA5}">
                      <a16:colId xmlns:a16="http://schemas.microsoft.com/office/drawing/2014/main" val="583752140"/>
                    </a:ext>
                  </a:extLst>
                </a:gridCol>
                <a:gridCol w="208280">
                  <a:extLst>
                    <a:ext uri="{9D8B030D-6E8A-4147-A177-3AD203B41FA5}">
                      <a16:colId xmlns:a16="http://schemas.microsoft.com/office/drawing/2014/main" val="3692164942"/>
                    </a:ext>
                  </a:extLst>
                </a:gridCol>
                <a:gridCol w="208280">
                  <a:extLst>
                    <a:ext uri="{9D8B030D-6E8A-4147-A177-3AD203B41FA5}">
                      <a16:colId xmlns:a16="http://schemas.microsoft.com/office/drawing/2014/main" val="171850082"/>
                    </a:ext>
                  </a:extLst>
                </a:gridCol>
                <a:gridCol w="208280">
                  <a:extLst>
                    <a:ext uri="{9D8B030D-6E8A-4147-A177-3AD203B41FA5}">
                      <a16:colId xmlns:a16="http://schemas.microsoft.com/office/drawing/2014/main" val="22050027"/>
                    </a:ext>
                  </a:extLst>
                </a:gridCol>
                <a:gridCol w="208280">
                  <a:extLst>
                    <a:ext uri="{9D8B030D-6E8A-4147-A177-3AD203B41FA5}">
                      <a16:colId xmlns:a16="http://schemas.microsoft.com/office/drawing/2014/main" val="1183538466"/>
                    </a:ext>
                  </a:extLst>
                </a:gridCol>
                <a:gridCol w="208280">
                  <a:extLst>
                    <a:ext uri="{9D8B030D-6E8A-4147-A177-3AD203B41FA5}">
                      <a16:colId xmlns:a16="http://schemas.microsoft.com/office/drawing/2014/main" val="2638247844"/>
                    </a:ext>
                  </a:extLst>
                </a:gridCol>
                <a:gridCol w="208280">
                  <a:extLst>
                    <a:ext uri="{9D8B030D-6E8A-4147-A177-3AD203B41FA5}">
                      <a16:colId xmlns:a16="http://schemas.microsoft.com/office/drawing/2014/main" val="4161981550"/>
                    </a:ext>
                  </a:extLst>
                </a:gridCol>
                <a:gridCol w="208280">
                  <a:extLst>
                    <a:ext uri="{9D8B030D-6E8A-4147-A177-3AD203B41FA5}">
                      <a16:colId xmlns:a16="http://schemas.microsoft.com/office/drawing/2014/main" val="2355039741"/>
                    </a:ext>
                  </a:extLst>
                </a:gridCol>
                <a:gridCol w="208280">
                  <a:extLst>
                    <a:ext uri="{9D8B030D-6E8A-4147-A177-3AD203B41FA5}">
                      <a16:colId xmlns:a16="http://schemas.microsoft.com/office/drawing/2014/main" val="2976893137"/>
                    </a:ext>
                  </a:extLst>
                </a:gridCol>
                <a:gridCol w="208280">
                  <a:extLst>
                    <a:ext uri="{9D8B030D-6E8A-4147-A177-3AD203B41FA5}">
                      <a16:colId xmlns:a16="http://schemas.microsoft.com/office/drawing/2014/main" val="2380931203"/>
                    </a:ext>
                  </a:extLst>
                </a:gridCol>
                <a:gridCol w="208280">
                  <a:extLst>
                    <a:ext uri="{9D8B030D-6E8A-4147-A177-3AD203B41FA5}">
                      <a16:colId xmlns:a16="http://schemas.microsoft.com/office/drawing/2014/main" val="2089460617"/>
                    </a:ext>
                  </a:extLst>
                </a:gridCol>
                <a:gridCol w="208280">
                  <a:extLst>
                    <a:ext uri="{9D8B030D-6E8A-4147-A177-3AD203B41FA5}">
                      <a16:colId xmlns:a16="http://schemas.microsoft.com/office/drawing/2014/main" val="3124471485"/>
                    </a:ext>
                  </a:extLst>
                </a:gridCol>
                <a:gridCol w="208280">
                  <a:extLst>
                    <a:ext uri="{9D8B030D-6E8A-4147-A177-3AD203B41FA5}">
                      <a16:colId xmlns:a16="http://schemas.microsoft.com/office/drawing/2014/main" val="2644494074"/>
                    </a:ext>
                  </a:extLst>
                </a:gridCol>
                <a:gridCol w="208280">
                  <a:extLst>
                    <a:ext uri="{9D8B030D-6E8A-4147-A177-3AD203B41FA5}">
                      <a16:colId xmlns:a16="http://schemas.microsoft.com/office/drawing/2014/main" val="2331565378"/>
                    </a:ext>
                  </a:extLst>
                </a:gridCol>
                <a:gridCol w="208280">
                  <a:extLst>
                    <a:ext uri="{9D8B030D-6E8A-4147-A177-3AD203B41FA5}">
                      <a16:colId xmlns:a16="http://schemas.microsoft.com/office/drawing/2014/main" val="2928728091"/>
                    </a:ext>
                  </a:extLst>
                </a:gridCol>
                <a:gridCol w="208280">
                  <a:extLst>
                    <a:ext uri="{9D8B030D-6E8A-4147-A177-3AD203B41FA5}">
                      <a16:colId xmlns:a16="http://schemas.microsoft.com/office/drawing/2014/main" val="788376229"/>
                    </a:ext>
                  </a:extLst>
                </a:gridCol>
                <a:gridCol w="208280">
                  <a:extLst>
                    <a:ext uri="{9D8B030D-6E8A-4147-A177-3AD203B41FA5}">
                      <a16:colId xmlns:a16="http://schemas.microsoft.com/office/drawing/2014/main" val="4242501635"/>
                    </a:ext>
                  </a:extLst>
                </a:gridCol>
                <a:gridCol w="208280">
                  <a:extLst>
                    <a:ext uri="{9D8B030D-6E8A-4147-A177-3AD203B41FA5}">
                      <a16:colId xmlns:a16="http://schemas.microsoft.com/office/drawing/2014/main" val="1037430364"/>
                    </a:ext>
                  </a:extLst>
                </a:gridCol>
                <a:gridCol w="208280">
                  <a:extLst>
                    <a:ext uri="{9D8B030D-6E8A-4147-A177-3AD203B41FA5}">
                      <a16:colId xmlns:a16="http://schemas.microsoft.com/office/drawing/2014/main" val="4187504204"/>
                    </a:ext>
                  </a:extLst>
                </a:gridCol>
                <a:gridCol w="208280">
                  <a:extLst>
                    <a:ext uri="{9D8B030D-6E8A-4147-A177-3AD203B41FA5}">
                      <a16:colId xmlns:a16="http://schemas.microsoft.com/office/drawing/2014/main" val="1339359729"/>
                    </a:ext>
                  </a:extLst>
                </a:gridCol>
                <a:gridCol w="208280">
                  <a:extLst>
                    <a:ext uri="{9D8B030D-6E8A-4147-A177-3AD203B41FA5}">
                      <a16:colId xmlns:a16="http://schemas.microsoft.com/office/drawing/2014/main" val="1908575384"/>
                    </a:ext>
                  </a:extLst>
                </a:gridCol>
                <a:gridCol w="208280">
                  <a:extLst>
                    <a:ext uri="{9D8B030D-6E8A-4147-A177-3AD203B41FA5}">
                      <a16:colId xmlns:a16="http://schemas.microsoft.com/office/drawing/2014/main" val="4465857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(Combined)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3151816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CSU (Christlich-Soziale Union) - 2026-05-21 13:16:42</a:t>
                      </a:r>
                      <a:r>
                        <a:rPr kumimoji="0" lang="de-DE" sz="1000" b="0" i="0" u="none" strike="noStrike" kern="1200" cap="none" spc="0" normalizeH="0" baseline="0" noProof="0">
                          <a:ln>
                            <a:noFill/>
                          </a:ln>
                          <a:solidFill>
                            <a:prstClr val="black"/>
                          </a:solidFill>
                          <a:effectLst/>
                          <a:uLnTx/>
                          <a:uFillTx/>
                          <a:latin typeface="Calibri"/>
                          <a:ea typeface="+mn-ea"/>
                          <a:cs typeface="+mn-cs"/>
                        </a:rPr>
                        <a:t>
 Anlässlich der diesjährigen Jugend- und Familienministerkonferenz fordert unsere Bayerisiche Familienministerin Ulrike Scharf frühkindliche Bildung zur Priorität in den Ländern zu machen:
„Frühkindliche Bildung ist das Lebenselixier unserer Demokratie. Sie bildet Herz und Charakter und ist der Schlüssel für eine gelungene Inklusion und Integration. Unsere Demokratie kann nur wehrhaft bleiben, wenn wir die frühkindliche Bildung deutschlandweit zur Top-Priorität machen. Wir müssen in die frühkindliche Bildung investieren – als Wirtschaftsfaktor sichert sie unseren Wohlstand und unsere Demokratie. Sie muss ganz oben auf der Agenda stehen. Kinder brauchen Chancen und keine Defizite. Ich will gleiche Startchancen für alle Kinder.“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https://quintly-eu-image-storage.s3.amazonaws.com/6c5f6a46bd61d4539538c43e56efc597/26edec44d4d261875e06a5cd5f6d7fdf.jpg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05/22/2026 00:22:42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532279851"/>
                  </a:ext>
                </a:extLst>
              </a:tr>
            </a:tbl>
          </a:graphicData>
        </a:graphic>
      </p:graphicFrame>
      <p:sp>
        <p:nvSpPr>
          <p:cNvPr id="4" name="Text Placeholder 3">
            <a:extLst>
              <a:ext uri="{FF2B5EF4-FFF2-40B4-BE49-F238E27FC236}">
                <a16:creationId xmlns:a16="http://schemas.microsoft.com/office/drawing/2014/main" id="{DB283FB0-5C03-44D1-B7BD-99F89924F065}"/>
              </a:ext>
            </a:extLst>
          </p:cNvPr>
          <p:cNvSpPr>
            <a:spLocks noGrp="1"/>
          </p:cNvSpPr>
          <p:nvPr>
            <p:ph type="body" sz="quarter" idx="14"/>
          </p:nvPr>
        </p:nvSpPr>
        <p:spPr/>
        <p:txBody>
          <a:bodyPr/>
          <a:lstStyle/>
          <a:p>
            <a:r>
              <a:rPr lang="en-US"/>
              <a:t>05/15/2026 - 05/21/2026</a:t>
            </a:r>
          </a:p>
        </p:txBody>
      </p:sp>
    </p:spTree>
    <p:extLst>
      <p:ext uri="{BB962C8B-B14F-4D97-AF65-F5344CB8AC3E}">
        <p14:creationId xmlns:p14="http://schemas.microsoft.com/office/powerpoint/2010/main" val="26048980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670DB7-1C45-4E6D-AD74-44FF07FC2DEF}"/>
              </a:ext>
            </a:extLst>
          </p:cNvPr>
          <p:cNvSpPr>
            <a:spLocks noGrp="1"/>
          </p:cNvSpPr>
          <p:nvPr>
            <p:ph type="title"/>
          </p:nvPr>
        </p:nvSpPr>
        <p:spPr/>
        <p:txBody>
          <a:bodyPr/>
          <a:lstStyle/>
          <a:p>
            <a:r>
              <a:rPr lang="en-US"/>
              <a:t>Facebook Custom Original Own Posts Table | 3 profiles - 3 of 9</a:t>
            </a:r>
          </a:p>
        </p:txBody>
      </p:sp>
      <p:graphicFrame>
        <p:nvGraphicFramePr>
          <p:cNvPr id="5" name="Table Placeholder 4">
            <a:extLst>
              <a:ext uri="{FF2B5EF4-FFF2-40B4-BE49-F238E27FC236}">
                <a16:creationId xmlns:a16="http://schemas.microsoft.com/office/drawing/2014/main" id="{5288678C-77D2-48E5-B696-02AAAD61ABC4}"/>
              </a:ext>
            </a:extLst>
          </p:cNvPr>
          <p:cNvGraphicFramePr>
            <a:graphicFrameLocks noGrp="1"/>
          </p:cNvGraphicFramePr>
          <p:nvPr>
            <p:ph type="tbl" sz="quarter" idx="13"/>
            <p:extLst>
              <p:ext uri="{D42A27DB-BD31-4B8C-83A1-F6EECF244321}">
                <p14:modId xmlns:p14="http://schemas.microsoft.com/office/powerpoint/2010/main" val="8455761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5">
                  <a:extLst>
                    <a:ext uri="{9D8B030D-6E8A-4147-A177-3AD203B41FA5}">
                      <a16:colId xmlns:a16="http://schemas.microsoft.com/office/drawing/2014/main" val="905264214"/>
                    </a:ext>
                  </a:extLst>
                </a:gridCol>
                <a:gridCol w="740665">
                  <a:extLst>
                    <a:ext uri="{9D8B030D-6E8A-4147-A177-3AD203B41FA5}">
                      <a16:colId xmlns:a16="http://schemas.microsoft.com/office/drawing/2014/main" val="3755894697"/>
                    </a:ext>
                  </a:extLst>
                </a:gridCol>
                <a:gridCol w="246888">
                  <a:extLst>
                    <a:ext uri="{9D8B030D-6E8A-4147-A177-3AD203B41FA5}">
                      <a16:colId xmlns:a16="http://schemas.microsoft.com/office/drawing/2014/main" val="3246992762"/>
                    </a:ext>
                  </a:extLst>
                </a:gridCol>
                <a:gridCol w="208280">
                  <a:extLst>
                    <a:ext uri="{9D8B030D-6E8A-4147-A177-3AD203B41FA5}">
                      <a16:colId xmlns:a16="http://schemas.microsoft.com/office/drawing/2014/main" val="2488191021"/>
                    </a:ext>
                  </a:extLst>
                </a:gridCol>
                <a:gridCol w="208280">
                  <a:extLst>
                    <a:ext uri="{9D8B030D-6E8A-4147-A177-3AD203B41FA5}">
                      <a16:colId xmlns:a16="http://schemas.microsoft.com/office/drawing/2014/main" val="161219381"/>
                    </a:ext>
                  </a:extLst>
                </a:gridCol>
                <a:gridCol w="208280">
                  <a:extLst>
                    <a:ext uri="{9D8B030D-6E8A-4147-A177-3AD203B41FA5}">
                      <a16:colId xmlns:a16="http://schemas.microsoft.com/office/drawing/2014/main" val="3301203700"/>
                    </a:ext>
                  </a:extLst>
                </a:gridCol>
                <a:gridCol w="208280">
                  <a:extLst>
                    <a:ext uri="{9D8B030D-6E8A-4147-A177-3AD203B41FA5}">
                      <a16:colId xmlns:a16="http://schemas.microsoft.com/office/drawing/2014/main" val="3212791079"/>
                    </a:ext>
                  </a:extLst>
                </a:gridCol>
                <a:gridCol w="208280">
                  <a:extLst>
                    <a:ext uri="{9D8B030D-6E8A-4147-A177-3AD203B41FA5}">
                      <a16:colId xmlns:a16="http://schemas.microsoft.com/office/drawing/2014/main" val="2632040469"/>
                    </a:ext>
                  </a:extLst>
                </a:gridCol>
                <a:gridCol w="208280">
                  <a:extLst>
                    <a:ext uri="{9D8B030D-6E8A-4147-A177-3AD203B41FA5}">
                      <a16:colId xmlns:a16="http://schemas.microsoft.com/office/drawing/2014/main" val="3568283444"/>
                    </a:ext>
                  </a:extLst>
                </a:gridCol>
                <a:gridCol w="208280">
                  <a:extLst>
                    <a:ext uri="{9D8B030D-6E8A-4147-A177-3AD203B41FA5}">
                      <a16:colId xmlns:a16="http://schemas.microsoft.com/office/drawing/2014/main" val="541507042"/>
                    </a:ext>
                  </a:extLst>
                </a:gridCol>
                <a:gridCol w="208280">
                  <a:extLst>
                    <a:ext uri="{9D8B030D-6E8A-4147-A177-3AD203B41FA5}">
                      <a16:colId xmlns:a16="http://schemas.microsoft.com/office/drawing/2014/main" val="4002333414"/>
                    </a:ext>
                  </a:extLst>
                </a:gridCol>
                <a:gridCol w="208280">
                  <a:extLst>
                    <a:ext uri="{9D8B030D-6E8A-4147-A177-3AD203B41FA5}">
                      <a16:colId xmlns:a16="http://schemas.microsoft.com/office/drawing/2014/main" val="2283087589"/>
                    </a:ext>
                  </a:extLst>
                </a:gridCol>
                <a:gridCol w="208280">
                  <a:extLst>
                    <a:ext uri="{9D8B030D-6E8A-4147-A177-3AD203B41FA5}">
                      <a16:colId xmlns:a16="http://schemas.microsoft.com/office/drawing/2014/main" val="2295495800"/>
                    </a:ext>
                  </a:extLst>
                </a:gridCol>
                <a:gridCol w="208280">
                  <a:extLst>
                    <a:ext uri="{9D8B030D-6E8A-4147-A177-3AD203B41FA5}">
                      <a16:colId xmlns:a16="http://schemas.microsoft.com/office/drawing/2014/main" val="634696039"/>
                    </a:ext>
                  </a:extLst>
                </a:gridCol>
                <a:gridCol w="208280">
                  <a:extLst>
                    <a:ext uri="{9D8B030D-6E8A-4147-A177-3AD203B41FA5}">
                      <a16:colId xmlns:a16="http://schemas.microsoft.com/office/drawing/2014/main" val="4266312631"/>
                    </a:ext>
                  </a:extLst>
                </a:gridCol>
                <a:gridCol w="208280">
                  <a:extLst>
                    <a:ext uri="{9D8B030D-6E8A-4147-A177-3AD203B41FA5}">
                      <a16:colId xmlns:a16="http://schemas.microsoft.com/office/drawing/2014/main" val="2248251865"/>
                    </a:ext>
                  </a:extLst>
                </a:gridCol>
                <a:gridCol w="208280">
                  <a:extLst>
                    <a:ext uri="{9D8B030D-6E8A-4147-A177-3AD203B41FA5}">
                      <a16:colId xmlns:a16="http://schemas.microsoft.com/office/drawing/2014/main" val="1913139784"/>
                    </a:ext>
                  </a:extLst>
                </a:gridCol>
                <a:gridCol w="208280">
                  <a:extLst>
                    <a:ext uri="{9D8B030D-6E8A-4147-A177-3AD203B41FA5}">
                      <a16:colId xmlns:a16="http://schemas.microsoft.com/office/drawing/2014/main" val="3017108152"/>
                    </a:ext>
                  </a:extLst>
                </a:gridCol>
                <a:gridCol w="208280">
                  <a:extLst>
                    <a:ext uri="{9D8B030D-6E8A-4147-A177-3AD203B41FA5}">
                      <a16:colId xmlns:a16="http://schemas.microsoft.com/office/drawing/2014/main" val="641914554"/>
                    </a:ext>
                  </a:extLst>
                </a:gridCol>
                <a:gridCol w="208280">
                  <a:extLst>
                    <a:ext uri="{9D8B030D-6E8A-4147-A177-3AD203B41FA5}">
                      <a16:colId xmlns:a16="http://schemas.microsoft.com/office/drawing/2014/main" val="1028899783"/>
                    </a:ext>
                  </a:extLst>
                </a:gridCol>
                <a:gridCol w="208280">
                  <a:extLst>
                    <a:ext uri="{9D8B030D-6E8A-4147-A177-3AD203B41FA5}">
                      <a16:colId xmlns:a16="http://schemas.microsoft.com/office/drawing/2014/main" val="3646568007"/>
                    </a:ext>
                  </a:extLst>
                </a:gridCol>
                <a:gridCol w="208280">
                  <a:extLst>
                    <a:ext uri="{9D8B030D-6E8A-4147-A177-3AD203B41FA5}">
                      <a16:colId xmlns:a16="http://schemas.microsoft.com/office/drawing/2014/main" val="1551683784"/>
                    </a:ext>
                  </a:extLst>
                </a:gridCol>
                <a:gridCol w="208280">
                  <a:extLst>
                    <a:ext uri="{9D8B030D-6E8A-4147-A177-3AD203B41FA5}">
                      <a16:colId xmlns:a16="http://schemas.microsoft.com/office/drawing/2014/main" val="343938910"/>
                    </a:ext>
                  </a:extLst>
                </a:gridCol>
                <a:gridCol w="208280">
                  <a:extLst>
                    <a:ext uri="{9D8B030D-6E8A-4147-A177-3AD203B41FA5}">
                      <a16:colId xmlns:a16="http://schemas.microsoft.com/office/drawing/2014/main" val="2301146536"/>
                    </a:ext>
                  </a:extLst>
                </a:gridCol>
                <a:gridCol w="208280">
                  <a:extLst>
                    <a:ext uri="{9D8B030D-6E8A-4147-A177-3AD203B41FA5}">
                      <a16:colId xmlns:a16="http://schemas.microsoft.com/office/drawing/2014/main" val="2151053470"/>
                    </a:ext>
                  </a:extLst>
                </a:gridCol>
                <a:gridCol w="208280">
                  <a:extLst>
                    <a:ext uri="{9D8B030D-6E8A-4147-A177-3AD203B41FA5}">
                      <a16:colId xmlns:a16="http://schemas.microsoft.com/office/drawing/2014/main" val="2010430870"/>
                    </a:ext>
                  </a:extLst>
                </a:gridCol>
                <a:gridCol w="208280">
                  <a:extLst>
                    <a:ext uri="{9D8B030D-6E8A-4147-A177-3AD203B41FA5}">
                      <a16:colId xmlns:a16="http://schemas.microsoft.com/office/drawing/2014/main" val="1922184828"/>
                    </a:ext>
                  </a:extLst>
                </a:gridCol>
                <a:gridCol w="208280">
                  <a:extLst>
                    <a:ext uri="{9D8B030D-6E8A-4147-A177-3AD203B41FA5}">
                      <a16:colId xmlns:a16="http://schemas.microsoft.com/office/drawing/2014/main" val="3229458620"/>
                    </a:ext>
                  </a:extLst>
                </a:gridCol>
                <a:gridCol w="208280">
                  <a:extLst>
                    <a:ext uri="{9D8B030D-6E8A-4147-A177-3AD203B41FA5}">
                      <a16:colId xmlns:a16="http://schemas.microsoft.com/office/drawing/2014/main" val="3718054533"/>
                    </a:ext>
                  </a:extLst>
                </a:gridCol>
                <a:gridCol w="208280">
                  <a:extLst>
                    <a:ext uri="{9D8B030D-6E8A-4147-A177-3AD203B41FA5}">
                      <a16:colId xmlns:a16="http://schemas.microsoft.com/office/drawing/2014/main" val="1784010898"/>
                    </a:ext>
                  </a:extLst>
                </a:gridCol>
                <a:gridCol w="208280">
                  <a:extLst>
                    <a:ext uri="{9D8B030D-6E8A-4147-A177-3AD203B41FA5}">
                      <a16:colId xmlns:a16="http://schemas.microsoft.com/office/drawing/2014/main" val="2936790657"/>
                    </a:ext>
                  </a:extLst>
                </a:gridCol>
                <a:gridCol w="208280">
                  <a:extLst>
                    <a:ext uri="{9D8B030D-6E8A-4147-A177-3AD203B41FA5}">
                      <a16:colId xmlns:a16="http://schemas.microsoft.com/office/drawing/2014/main" val="747286035"/>
                    </a:ext>
                  </a:extLst>
                </a:gridCol>
                <a:gridCol w="208280">
                  <a:extLst>
                    <a:ext uri="{9D8B030D-6E8A-4147-A177-3AD203B41FA5}">
                      <a16:colId xmlns:a16="http://schemas.microsoft.com/office/drawing/2014/main" val="2572020973"/>
                    </a:ext>
                  </a:extLst>
                </a:gridCol>
                <a:gridCol w="208280">
                  <a:extLst>
                    <a:ext uri="{9D8B030D-6E8A-4147-A177-3AD203B41FA5}">
                      <a16:colId xmlns:a16="http://schemas.microsoft.com/office/drawing/2014/main" val="693374623"/>
                    </a:ext>
                  </a:extLst>
                </a:gridCol>
                <a:gridCol w="208280">
                  <a:extLst>
                    <a:ext uri="{9D8B030D-6E8A-4147-A177-3AD203B41FA5}">
                      <a16:colId xmlns:a16="http://schemas.microsoft.com/office/drawing/2014/main" val="1994443868"/>
                    </a:ext>
                  </a:extLst>
                </a:gridCol>
                <a:gridCol w="208280">
                  <a:extLst>
                    <a:ext uri="{9D8B030D-6E8A-4147-A177-3AD203B41FA5}">
                      <a16:colId xmlns:a16="http://schemas.microsoft.com/office/drawing/2014/main" val="1856044196"/>
                    </a:ext>
                  </a:extLst>
                </a:gridCol>
                <a:gridCol w="208280">
                  <a:extLst>
                    <a:ext uri="{9D8B030D-6E8A-4147-A177-3AD203B41FA5}">
                      <a16:colId xmlns:a16="http://schemas.microsoft.com/office/drawing/2014/main" val="8893708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(Combined)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31470418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CSU (Christlich-Soziale Union) - 2026-05-21 11:52:49</a:t>
                      </a:r>
                      <a:r>
                        <a:rPr kumimoji="0" lang="de-DE" sz="1000" b="0" i="0" u="none" strike="noStrike" kern="1200" cap="none" spc="0" normalizeH="0" baseline="0" noProof="0">
                          <a:ln>
                            <a:noFill/>
                          </a:ln>
                          <a:solidFill>
                            <a:prstClr val="black"/>
                          </a:solidFill>
                          <a:effectLst/>
                          <a:uLnTx/>
                          <a:uFillTx/>
                          <a:latin typeface="Calibri"/>
                          <a:ea typeface="+mn-ea"/>
                          <a:cs typeface="+mn-cs"/>
                        </a:rPr>
                        <a:t>
 Verändern, um zu bewahren: Das ist das Motto der Bayern-Agenda 2030. Regierungserklärung des Bayerischen Ministerpräsidenten heute im Landtag.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https://quintly-eu-image-storage.s3.amazonaws.com/6c5f6a46bd61d4539538c43e56efc597/b1207778e305f7d48227dfdcc8879050.jpg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05/22/2026 00:22:42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4.6816 %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397568671"/>
                  </a:ext>
                </a:extLst>
              </a:tr>
            </a:tbl>
          </a:graphicData>
        </a:graphic>
      </p:graphicFrame>
      <p:sp>
        <p:nvSpPr>
          <p:cNvPr id="4" name="Text Placeholder 3">
            <a:extLst>
              <a:ext uri="{FF2B5EF4-FFF2-40B4-BE49-F238E27FC236}">
                <a16:creationId xmlns:a16="http://schemas.microsoft.com/office/drawing/2014/main" id="{35843E3E-A997-45A5-973F-99E34918276D}"/>
              </a:ext>
            </a:extLst>
          </p:cNvPr>
          <p:cNvSpPr>
            <a:spLocks noGrp="1"/>
          </p:cNvSpPr>
          <p:nvPr>
            <p:ph type="body" sz="quarter" idx="14"/>
          </p:nvPr>
        </p:nvSpPr>
        <p:spPr/>
        <p:txBody>
          <a:bodyPr/>
          <a:lstStyle/>
          <a:p>
            <a:r>
              <a:rPr lang="en-US"/>
              <a:t>05/15/2026 - 05/21/2026</a:t>
            </a:r>
          </a:p>
        </p:txBody>
      </p:sp>
    </p:spTree>
    <p:extLst>
      <p:ext uri="{BB962C8B-B14F-4D97-AF65-F5344CB8AC3E}">
        <p14:creationId xmlns:p14="http://schemas.microsoft.com/office/powerpoint/2010/main" val="36414242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655C63-1697-4F05-AE33-6305F04E5536}"/>
              </a:ext>
            </a:extLst>
          </p:cNvPr>
          <p:cNvSpPr>
            <a:spLocks noGrp="1"/>
          </p:cNvSpPr>
          <p:nvPr>
            <p:ph type="title"/>
          </p:nvPr>
        </p:nvSpPr>
        <p:spPr/>
        <p:txBody>
          <a:bodyPr/>
          <a:lstStyle/>
          <a:p>
            <a:r>
              <a:rPr lang="en-US"/>
              <a:t>Facebook Custom Original Own Posts Table | 3 profiles - 4 of 9</a:t>
            </a:r>
          </a:p>
        </p:txBody>
      </p:sp>
      <p:graphicFrame>
        <p:nvGraphicFramePr>
          <p:cNvPr id="5" name="Table Placeholder 4">
            <a:extLst>
              <a:ext uri="{FF2B5EF4-FFF2-40B4-BE49-F238E27FC236}">
                <a16:creationId xmlns:a16="http://schemas.microsoft.com/office/drawing/2014/main" id="{A4C87BAA-8917-4999-BC4D-55E9F4ED6E9B}"/>
              </a:ext>
            </a:extLst>
          </p:cNvPr>
          <p:cNvGraphicFramePr>
            <a:graphicFrameLocks noGrp="1"/>
          </p:cNvGraphicFramePr>
          <p:nvPr>
            <p:ph type="tbl" sz="quarter" idx="13"/>
            <p:extLst>
              <p:ext uri="{D42A27DB-BD31-4B8C-83A1-F6EECF244321}">
                <p14:modId xmlns:p14="http://schemas.microsoft.com/office/powerpoint/2010/main" val="16289504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5">
                  <a:extLst>
                    <a:ext uri="{9D8B030D-6E8A-4147-A177-3AD203B41FA5}">
                      <a16:colId xmlns:a16="http://schemas.microsoft.com/office/drawing/2014/main" val="2814988107"/>
                    </a:ext>
                  </a:extLst>
                </a:gridCol>
                <a:gridCol w="740665">
                  <a:extLst>
                    <a:ext uri="{9D8B030D-6E8A-4147-A177-3AD203B41FA5}">
                      <a16:colId xmlns:a16="http://schemas.microsoft.com/office/drawing/2014/main" val="939346104"/>
                    </a:ext>
                  </a:extLst>
                </a:gridCol>
                <a:gridCol w="246888">
                  <a:extLst>
                    <a:ext uri="{9D8B030D-6E8A-4147-A177-3AD203B41FA5}">
                      <a16:colId xmlns:a16="http://schemas.microsoft.com/office/drawing/2014/main" val="3778165944"/>
                    </a:ext>
                  </a:extLst>
                </a:gridCol>
                <a:gridCol w="208280">
                  <a:extLst>
                    <a:ext uri="{9D8B030D-6E8A-4147-A177-3AD203B41FA5}">
                      <a16:colId xmlns:a16="http://schemas.microsoft.com/office/drawing/2014/main" val="2670640637"/>
                    </a:ext>
                  </a:extLst>
                </a:gridCol>
                <a:gridCol w="208280">
                  <a:extLst>
                    <a:ext uri="{9D8B030D-6E8A-4147-A177-3AD203B41FA5}">
                      <a16:colId xmlns:a16="http://schemas.microsoft.com/office/drawing/2014/main" val="2321750232"/>
                    </a:ext>
                  </a:extLst>
                </a:gridCol>
                <a:gridCol w="208280">
                  <a:extLst>
                    <a:ext uri="{9D8B030D-6E8A-4147-A177-3AD203B41FA5}">
                      <a16:colId xmlns:a16="http://schemas.microsoft.com/office/drawing/2014/main" val="3188695837"/>
                    </a:ext>
                  </a:extLst>
                </a:gridCol>
                <a:gridCol w="208280">
                  <a:extLst>
                    <a:ext uri="{9D8B030D-6E8A-4147-A177-3AD203B41FA5}">
                      <a16:colId xmlns:a16="http://schemas.microsoft.com/office/drawing/2014/main" val="3902964651"/>
                    </a:ext>
                  </a:extLst>
                </a:gridCol>
                <a:gridCol w="208280">
                  <a:extLst>
                    <a:ext uri="{9D8B030D-6E8A-4147-A177-3AD203B41FA5}">
                      <a16:colId xmlns:a16="http://schemas.microsoft.com/office/drawing/2014/main" val="118934157"/>
                    </a:ext>
                  </a:extLst>
                </a:gridCol>
                <a:gridCol w="208280">
                  <a:extLst>
                    <a:ext uri="{9D8B030D-6E8A-4147-A177-3AD203B41FA5}">
                      <a16:colId xmlns:a16="http://schemas.microsoft.com/office/drawing/2014/main" val="2285643604"/>
                    </a:ext>
                  </a:extLst>
                </a:gridCol>
                <a:gridCol w="208280">
                  <a:extLst>
                    <a:ext uri="{9D8B030D-6E8A-4147-A177-3AD203B41FA5}">
                      <a16:colId xmlns:a16="http://schemas.microsoft.com/office/drawing/2014/main" val="2730949680"/>
                    </a:ext>
                  </a:extLst>
                </a:gridCol>
                <a:gridCol w="208280">
                  <a:extLst>
                    <a:ext uri="{9D8B030D-6E8A-4147-A177-3AD203B41FA5}">
                      <a16:colId xmlns:a16="http://schemas.microsoft.com/office/drawing/2014/main" val="2787713950"/>
                    </a:ext>
                  </a:extLst>
                </a:gridCol>
                <a:gridCol w="208280">
                  <a:extLst>
                    <a:ext uri="{9D8B030D-6E8A-4147-A177-3AD203B41FA5}">
                      <a16:colId xmlns:a16="http://schemas.microsoft.com/office/drawing/2014/main" val="1837142758"/>
                    </a:ext>
                  </a:extLst>
                </a:gridCol>
                <a:gridCol w="208280">
                  <a:extLst>
                    <a:ext uri="{9D8B030D-6E8A-4147-A177-3AD203B41FA5}">
                      <a16:colId xmlns:a16="http://schemas.microsoft.com/office/drawing/2014/main" val="2867414548"/>
                    </a:ext>
                  </a:extLst>
                </a:gridCol>
                <a:gridCol w="208280">
                  <a:extLst>
                    <a:ext uri="{9D8B030D-6E8A-4147-A177-3AD203B41FA5}">
                      <a16:colId xmlns:a16="http://schemas.microsoft.com/office/drawing/2014/main" val="3278837536"/>
                    </a:ext>
                  </a:extLst>
                </a:gridCol>
                <a:gridCol w="208280">
                  <a:extLst>
                    <a:ext uri="{9D8B030D-6E8A-4147-A177-3AD203B41FA5}">
                      <a16:colId xmlns:a16="http://schemas.microsoft.com/office/drawing/2014/main" val="1121295011"/>
                    </a:ext>
                  </a:extLst>
                </a:gridCol>
                <a:gridCol w="208280">
                  <a:extLst>
                    <a:ext uri="{9D8B030D-6E8A-4147-A177-3AD203B41FA5}">
                      <a16:colId xmlns:a16="http://schemas.microsoft.com/office/drawing/2014/main" val="2812443845"/>
                    </a:ext>
                  </a:extLst>
                </a:gridCol>
                <a:gridCol w="208280">
                  <a:extLst>
                    <a:ext uri="{9D8B030D-6E8A-4147-A177-3AD203B41FA5}">
                      <a16:colId xmlns:a16="http://schemas.microsoft.com/office/drawing/2014/main" val="1779476923"/>
                    </a:ext>
                  </a:extLst>
                </a:gridCol>
                <a:gridCol w="208280">
                  <a:extLst>
                    <a:ext uri="{9D8B030D-6E8A-4147-A177-3AD203B41FA5}">
                      <a16:colId xmlns:a16="http://schemas.microsoft.com/office/drawing/2014/main" val="227215236"/>
                    </a:ext>
                  </a:extLst>
                </a:gridCol>
                <a:gridCol w="208280">
                  <a:extLst>
                    <a:ext uri="{9D8B030D-6E8A-4147-A177-3AD203B41FA5}">
                      <a16:colId xmlns:a16="http://schemas.microsoft.com/office/drawing/2014/main" val="1626409155"/>
                    </a:ext>
                  </a:extLst>
                </a:gridCol>
                <a:gridCol w="208280">
                  <a:extLst>
                    <a:ext uri="{9D8B030D-6E8A-4147-A177-3AD203B41FA5}">
                      <a16:colId xmlns:a16="http://schemas.microsoft.com/office/drawing/2014/main" val="3943907595"/>
                    </a:ext>
                  </a:extLst>
                </a:gridCol>
                <a:gridCol w="208280">
                  <a:extLst>
                    <a:ext uri="{9D8B030D-6E8A-4147-A177-3AD203B41FA5}">
                      <a16:colId xmlns:a16="http://schemas.microsoft.com/office/drawing/2014/main" val="2598939628"/>
                    </a:ext>
                  </a:extLst>
                </a:gridCol>
                <a:gridCol w="208280">
                  <a:extLst>
                    <a:ext uri="{9D8B030D-6E8A-4147-A177-3AD203B41FA5}">
                      <a16:colId xmlns:a16="http://schemas.microsoft.com/office/drawing/2014/main" val="3398349525"/>
                    </a:ext>
                  </a:extLst>
                </a:gridCol>
                <a:gridCol w="208280">
                  <a:extLst>
                    <a:ext uri="{9D8B030D-6E8A-4147-A177-3AD203B41FA5}">
                      <a16:colId xmlns:a16="http://schemas.microsoft.com/office/drawing/2014/main" val="4050618773"/>
                    </a:ext>
                  </a:extLst>
                </a:gridCol>
                <a:gridCol w="208280">
                  <a:extLst>
                    <a:ext uri="{9D8B030D-6E8A-4147-A177-3AD203B41FA5}">
                      <a16:colId xmlns:a16="http://schemas.microsoft.com/office/drawing/2014/main" val="3693738773"/>
                    </a:ext>
                  </a:extLst>
                </a:gridCol>
                <a:gridCol w="208280">
                  <a:extLst>
                    <a:ext uri="{9D8B030D-6E8A-4147-A177-3AD203B41FA5}">
                      <a16:colId xmlns:a16="http://schemas.microsoft.com/office/drawing/2014/main" val="1924388071"/>
                    </a:ext>
                  </a:extLst>
                </a:gridCol>
                <a:gridCol w="208280">
                  <a:extLst>
                    <a:ext uri="{9D8B030D-6E8A-4147-A177-3AD203B41FA5}">
                      <a16:colId xmlns:a16="http://schemas.microsoft.com/office/drawing/2014/main" val="288664019"/>
                    </a:ext>
                  </a:extLst>
                </a:gridCol>
                <a:gridCol w="208280">
                  <a:extLst>
                    <a:ext uri="{9D8B030D-6E8A-4147-A177-3AD203B41FA5}">
                      <a16:colId xmlns:a16="http://schemas.microsoft.com/office/drawing/2014/main" val="3819654090"/>
                    </a:ext>
                  </a:extLst>
                </a:gridCol>
                <a:gridCol w="208280">
                  <a:extLst>
                    <a:ext uri="{9D8B030D-6E8A-4147-A177-3AD203B41FA5}">
                      <a16:colId xmlns:a16="http://schemas.microsoft.com/office/drawing/2014/main" val="3452833641"/>
                    </a:ext>
                  </a:extLst>
                </a:gridCol>
                <a:gridCol w="208280">
                  <a:extLst>
                    <a:ext uri="{9D8B030D-6E8A-4147-A177-3AD203B41FA5}">
                      <a16:colId xmlns:a16="http://schemas.microsoft.com/office/drawing/2014/main" val="648961272"/>
                    </a:ext>
                  </a:extLst>
                </a:gridCol>
                <a:gridCol w="208280">
                  <a:extLst>
                    <a:ext uri="{9D8B030D-6E8A-4147-A177-3AD203B41FA5}">
                      <a16:colId xmlns:a16="http://schemas.microsoft.com/office/drawing/2014/main" val="4103287923"/>
                    </a:ext>
                  </a:extLst>
                </a:gridCol>
                <a:gridCol w="208280">
                  <a:extLst>
                    <a:ext uri="{9D8B030D-6E8A-4147-A177-3AD203B41FA5}">
                      <a16:colId xmlns:a16="http://schemas.microsoft.com/office/drawing/2014/main" val="2277388542"/>
                    </a:ext>
                  </a:extLst>
                </a:gridCol>
                <a:gridCol w="208280">
                  <a:extLst>
                    <a:ext uri="{9D8B030D-6E8A-4147-A177-3AD203B41FA5}">
                      <a16:colId xmlns:a16="http://schemas.microsoft.com/office/drawing/2014/main" val="3431553177"/>
                    </a:ext>
                  </a:extLst>
                </a:gridCol>
                <a:gridCol w="208280">
                  <a:extLst>
                    <a:ext uri="{9D8B030D-6E8A-4147-A177-3AD203B41FA5}">
                      <a16:colId xmlns:a16="http://schemas.microsoft.com/office/drawing/2014/main" val="1339501814"/>
                    </a:ext>
                  </a:extLst>
                </a:gridCol>
                <a:gridCol w="208280">
                  <a:extLst>
                    <a:ext uri="{9D8B030D-6E8A-4147-A177-3AD203B41FA5}">
                      <a16:colId xmlns:a16="http://schemas.microsoft.com/office/drawing/2014/main" val="379173065"/>
                    </a:ext>
                  </a:extLst>
                </a:gridCol>
                <a:gridCol w="208280">
                  <a:extLst>
                    <a:ext uri="{9D8B030D-6E8A-4147-A177-3AD203B41FA5}">
                      <a16:colId xmlns:a16="http://schemas.microsoft.com/office/drawing/2014/main" val="2320505383"/>
                    </a:ext>
                  </a:extLst>
                </a:gridCol>
                <a:gridCol w="208280">
                  <a:extLst>
                    <a:ext uri="{9D8B030D-6E8A-4147-A177-3AD203B41FA5}">
                      <a16:colId xmlns:a16="http://schemas.microsoft.com/office/drawing/2014/main" val="222639276"/>
                    </a:ext>
                  </a:extLst>
                </a:gridCol>
                <a:gridCol w="208280">
                  <a:extLst>
                    <a:ext uri="{9D8B030D-6E8A-4147-A177-3AD203B41FA5}">
                      <a16:colId xmlns:a16="http://schemas.microsoft.com/office/drawing/2014/main" val="17003940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(Combined)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2784692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CSU (Christlich-Soziale Union) - 2026-05-20 15:10:12</a:t>
                      </a:r>
                      <a:r>
                        <a:rPr kumimoji="0" lang="de-DE" sz="1000" b="0" i="0" u="none" strike="noStrike" kern="1200" cap="none" spc="0" normalizeH="0" baseline="0" noProof="0">
                          <a:ln>
                            <a:noFill/>
                          </a:ln>
                          <a:solidFill>
                            <a:prstClr val="black"/>
                          </a:solidFill>
                          <a:effectLst/>
                          <a:uLnTx/>
                          <a:uFillTx/>
                          <a:latin typeface="Calibri"/>
                          <a:ea typeface="+mn-ea"/>
                          <a:cs typeface="+mn-cs"/>
                        </a:rPr>
                        <a:t>
 📺 TV-Tipp: Heute Abend um 20:15 Uhr ist unser stellvertretender Parteivorsitzender und Vorsitzender der Europäischen Volkspartei Manfred Weber zu Gast in der „Münchner Runde“ im BR.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https://quintly-eu-image-storage.s3.amazonaws.com/6c5f6a46bd61d4539538c43e56efc597/03bcd0d39cd11037f94af1e2e3baaabb.jpg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05/22/2026 00:22:42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3.8139 %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633519221"/>
                  </a:ext>
                </a:extLst>
              </a:tr>
            </a:tbl>
          </a:graphicData>
        </a:graphic>
      </p:graphicFrame>
      <p:sp>
        <p:nvSpPr>
          <p:cNvPr id="4" name="Text Placeholder 3">
            <a:extLst>
              <a:ext uri="{FF2B5EF4-FFF2-40B4-BE49-F238E27FC236}">
                <a16:creationId xmlns:a16="http://schemas.microsoft.com/office/drawing/2014/main" id="{65308F1F-EE5F-46F4-8015-86ABD0674676}"/>
              </a:ext>
            </a:extLst>
          </p:cNvPr>
          <p:cNvSpPr>
            <a:spLocks noGrp="1"/>
          </p:cNvSpPr>
          <p:nvPr>
            <p:ph type="body" sz="quarter" idx="14"/>
          </p:nvPr>
        </p:nvSpPr>
        <p:spPr/>
        <p:txBody>
          <a:bodyPr/>
          <a:lstStyle/>
          <a:p>
            <a:r>
              <a:rPr lang="en-US"/>
              <a:t>05/15/2026 - 05/21/2026</a:t>
            </a:r>
          </a:p>
        </p:txBody>
      </p:sp>
    </p:spTree>
    <p:extLst>
      <p:ext uri="{BB962C8B-B14F-4D97-AF65-F5344CB8AC3E}">
        <p14:creationId xmlns:p14="http://schemas.microsoft.com/office/powerpoint/2010/main" val="21799554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F9CEB-7163-44FD-96D3-52DD23B84D84}"/>
              </a:ext>
            </a:extLst>
          </p:cNvPr>
          <p:cNvSpPr>
            <a:spLocks noGrp="1"/>
          </p:cNvSpPr>
          <p:nvPr>
            <p:ph type="title"/>
          </p:nvPr>
        </p:nvSpPr>
        <p:spPr/>
        <p:txBody>
          <a:bodyPr/>
          <a:lstStyle/>
          <a:p>
            <a:r>
              <a:rPr lang="en-US"/>
              <a:t>Facebook Custom Original Own Posts Table | 3 profiles - 5 of 9</a:t>
            </a:r>
          </a:p>
        </p:txBody>
      </p:sp>
      <p:graphicFrame>
        <p:nvGraphicFramePr>
          <p:cNvPr id="5" name="Table Placeholder 4">
            <a:extLst>
              <a:ext uri="{FF2B5EF4-FFF2-40B4-BE49-F238E27FC236}">
                <a16:creationId xmlns:a16="http://schemas.microsoft.com/office/drawing/2014/main" id="{87AC8B28-FC03-4ACF-9122-BAA5D6435775}"/>
              </a:ext>
            </a:extLst>
          </p:cNvPr>
          <p:cNvGraphicFramePr>
            <a:graphicFrameLocks noGrp="1"/>
          </p:cNvGraphicFramePr>
          <p:nvPr>
            <p:ph type="tbl" sz="quarter" idx="13"/>
            <p:extLst>
              <p:ext uri="{D42A27DB-BD31-4B8C-83A1-F6EECF244321}">
                <p14:modId xmlns:p14="http://schemas.microsoft.com/office/powerpoint/2010/main" val="30537353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5">
                  <a:extLst>
                    <a:ext uri="{9D8B030D-6E8A-4147-A177-3AD203B41FA5}">
                      <a16:colId xmlns:a16="http://schemas.microsoft.com/office/drawing/2014/main" val="1273645132"/>
                    </a:ext>
                  </a:extLst>
                </a:gridCol>
                <a:gridCol w="740665">
                  <a:extLst>
                    <a:ext uri="{9D8B030D-6E8A-4147-A177-3AD203B41FA5}">
                      <a16:colId xmlns:a16="http://schemas.microsoft.com/office/drawing/2014/main" val="1802553482"/>
                    </a:ext>
                  </a:extLst>
                </a:gridCol>
                <a:gridCol w="246888">
                  <a:extLst>
                    <a:ext uri="{9D8B030D-6E8A-4147-A177-3AD203B41FA5}">
                      <a16:colId xmlns:a16="http://schemas.microsoft.com/office/drawing/2014/main" val="312145648"/>
                    </a:ext>
                  </a:extLst>
                </a:gridCol>
                <a:gridCol w="208280">
                  <a:extLst>
                    <a:ext uri="{9D8B030D-6E8A-4147-A177-3AD203B41FA5}">
                      <a16:colId xmlns:a16="http://schemas.microsoft.com/office/drawing/2014/main" val="2563639655"/>
                    </a:ext>
                  </a:extLst>
                </a:gridCol>
                <a:gridCol w="208280">
                  <a:extLst>
                    <a:ext uri="{9D8B030D-6E8A-4147-A177-3AD203B41FA5}">
                      <a16:colId xmlns:a16="http://schemas.microsoft.com/office/drawing/2014/main" val="415706988"/>
                    </a:ext>
                  </a:extLst>
                </a:gridCol>
                <a:gridCol w="208280">
                  <a:extLst>
                    <a:ext uri="{9D8B030D-6E8A-4147-A177-3AD203B41FA5}">
                      <a16:colId xmlns:a16="http://schemas.microsoft.com/office/drawing/2014/main" val="2828370541"/>
                    </a:ext>
                  </a:extLst>
                </a:gridCol>
                <a:gridCol w="208280">
                  <a:extLst>
                    <a:ext uri="{9D8B030D-6E8A-4147-A177-3AD203B41FA5}">
                      <a16:colId xmlns:a16="http://schemas.microsoft.com/office/drawing/2014/main" val="1670189281"/>
                    </a:ext>
                  </a:extLst>
                </a:gridCol>
                <a:gridCol w="208280">
                  <a:extLst>
                    <a:ext uri="{9D8B030D-6E8A-4147-A177-3AD203B41FA5}">
                      <a16:colId xmlns:a16="http://schemas.microsoft.com/office/drawing/2014/main" val="597737195"/>
                    </a:ext>
                  </a:extLst>
                </a:gridCol>
                <a:gridCol w="208280">
                  <a:extLst>
                    <a:ext uri="{9D8B030D-6E8A-4147-A177-3AD203B41FA5}">
                      <a16:colId xmlns:a16="http://schemas.microsoft.com/office/drawing/2014/main" val="2485735236"/>
                    </a:ext>
                  </a:extLst>
                </a:gridCol>
                <a:gridCol w="208280">
                  <a:extLst>
                    <a:ext uri="{9D8B030D-6E8A-4147-A177-3AD203B41FA5}">
                      <a16:colId xmlns:a16="http://schemas.microsoft.com/office/drawing/2014/main" val="703045047"/>
                    </a:ext>
                  </a:extLst>
                </a:gridCol>
                <a:gridCol w="208280">
                  <a:extLst>
                    <a:ext uri="{9D8B030D-6E8A-4147-A177-3AD203B41FA5}">
                      <a16:colId xmlns:a16="http://schemas.microsoft.com/office/drawing/2014/main" val="4003501911"/>
                    </a:ext>
                  </a:extLst>
                </a:gridCol>
                <a:gridCol w="208280">
                  <a:extLst>
                    <a:ext uri="{9D8B030D-6E8A-4147-A177-3AD203B41FA5}">
                      <a16:colId xmlns:a16="http://schemas.microsoft.com/office/drawing/2014/main" val="3098874085"/>
                    </a:ext>
                  </a:extLst>
                </a:gridCol>
                <a:gridCol w="208280">
                  <a:extLst>
                    <a:ext uri="{9D8B030D-6E8A-4147-A177-3AD203B41FA5}">
                      <a16:colId xmlns:a16="http://schemas.microsoft.com/office/drawing/2014/main" val="2397365629"/>
                    </a:ext>
                  </a:extLst>
                </a:gridCol>
                <a:gridCol w="208280">
                  <a:extLst>
                    <a:ext uri="{9D8B030D-6E8A-4147-A177-3AD203B41FA5}">
                      <a16:colId xmlns:a16="http://schemas.microsoft.com/office/drawing/2014/main" val="3214543241"/>
                    </a:ext>
                  </a:extLst>
                </a:gridCol>
                <a:gridCol w="208280">
                  <a:extLst>
                    <a:ext uri="{9D8B030D-6E8A-4147-A177-3AD203B41FA5}">
                      <a16:colId xmlns:a16="http://schemas.microsoft.com/office/drawing/2014/main" val="123649302"/>
                    </a:ext>
                  </a:extLst>
                </a:gridCol>
                <a:gridCol w="208280">
                  <a:extLst>
                    <a:ext uri="{9D8B030D-6E8A-4147-A177-3AD203B41FA5}">
                      <a16:colId xmlns:a16="http://schemas.microsoft.com/office/drawing/2014/main" val="3248676795"/>
                    </a:ext>
                  </a:extLst>
                </a:gridCol>
                <a:gridCol w="208280">
                  <a:extLst>
                    <a:ext uri="{9D8B030D-6E8A-4147-A177-3AD203B41FA5}">
                      <a16:colId xmlns:a16="http://schemas.microsoft.com/office/drawing/2014/main" val="1779237825"/>
                    </a:ext>
                  </a:extLst>
                </a:gridCol>
                <a:gridCol w="208280">
                  <a:extLst>
                    <a:ext uri="{9D8B030D-6E8A-4147-A177-3AD203B41FA5}">
                      <a16:colId xmlns:a16="http://schemas.microsoft.com/office/drawing/2014/main" val="1964371137"/>
                    </a:ext>
                  </a:extLst>
                </a:gridCol>
                <a:gridCol w="208280">
                  <a:extLst>
                    <a:ext uri="{9D8B030D-6E8A-4147-A177-3AD203B41FA5}">
                      <a16:colId xmlns:a16="http://schemas.microsoft.com/office/drawing/2014/main" val="1794464111"/>
                    </a:ext>
                  </a:extLst>
                </a:gridCol>
                <a:gridCol w="208280">
                  <a:extLst>
                    <a:ext uri="{9D8B030D-6E8A-4147-A177-3AD203B41FA5}">
                      <a16:colId xmlns:a16="http://schemas.microsoft.com/office/drawing/2014/main" val="2808972999"/>
                    </a:ext>
                  </a:extLst>
                </a:gridCol>
                <a:gridCol w="208280">
                  <a:extLst>
                    <a:ext uri="{9D8B030D-6E8A-4147-A177-3AD203B41FA5}">
                      <a16:colId xmlns:a16="http://schemas.microsoft.com/office/drawing/2014/main" val="2983527308"/>
                    </a:ext>
                  </a:extLst>
                </a:gridCol>
                <a:gridCol w="208280">
                  <a:extLst>
                    <a:ext uri="{9D8B030D-6E8A-4147-A177-3AD203B41FA5}">
                      <a16:colId xmlns:a16="http://schemas.microsoft.com/office/drawing/2014/main" val="1393541898"/>
                    </a:ext>
                  </a:extLst>
                </a:gridCol>
                <a:gridCol w="208280">
                  <a:extLst>
                    <a:ext uri="{9D8B030D-6E8A-4147-A177-3AD203B41FA5}">
                      <a16:colId xmlns:a16="http://schemas.microsoft.com/office/drawing/2014/main" val="3562338616"/>
                    </a:ext>
                  </a:extLst>
                </a:gridCol>
                <a:gridCol w="208280">
                  <a:extLst>
                    <a:ext uri="{9D8B030D-6E8A-4147-A177-3AD203B41FA5}">
                      <a16:colId xmlns:a16="http://schemas.microsoft.com/office/drawing/2014/main" val="3780637005"/>
                    </a:ext>
                  </a:extLst>
                </a:gridCol>
                <a:gridCol w="208280">
                  <a:extLst>
                    <a:ext uri="{9D8B030D-6E8A-4147-A177-3AD203B41FA5}">
                      <a16:colId xmlns:a16="http://schemas.microsoft.com/office/drawing/2014/main" val="2076105787"/>
                    </a:ext>
                  </a:extLst>
                </a:gridCol>
                <a:gridCol w="208280">
                  <a:extLst>
                    <a:ext uri="{9D8B030D-6E8A-4147-A177-3AD203B41FA5}">
                      <a16:colId xmlns:a16="http://schemas.microsoft.com/office/drawing/2014/main" val="3932935042"/>
                    </a:ext>
                  </a:extLst>
                </a:gridCol>
                <a:gridCol w="208280">
                  <a:extLst>
                    <a:ext uri="{9D8B030D-6E8A-4147-A177-3AD203B41FA5}">
                      <a16:colId xmlns:a16="http://schemas.microsoft.com/office/drawing/2014/main" val="149457308"/>
                    </a:ext>
                  </a:extLst>
                </a:gridCol>
                <a:gridCol w="208280">
                  <a:extLst>
                    <a:ext uri="{9D8B030D-6E8A-4147-A177-3AD203B41FA5}">
                      <a16:colId xmlns:a16="http://schemas.microsoft.com/office/drawing/2014/main" val="206468622"/>
                    </a:ext>
                  </a:extLst>
                </a:gridCol>
                <a:gridCol w="208280">
                  <a:extLst>
                    <a:ext uri="{9D8B030D-6E8A-4147-A177-3AD203B41FA5}">
                      <a16:colId xmlns:a16="http://schemas.microsoft.com/office/drawing/2014/main" val="4286401340"/>
                    </a:ext>
                  </a:extLst>
                </a:gridCol>
                <a:gridCol w="208280">
                  <a:extLst>
                    <a:ext uri="{9D8B030D-6E8A-4147-A177-3AD203B41FA5}">
                      <a16:colId xmlns:a16="http://schemas.microsoft.com/office/drawing/2014/main" val="3474384147"/>
                    </a:ext>
                  </a:extLst>
                </a:gridCol>
                <a:gridCol w="208280">
                  <a:extLst>
                    <a:ext uri="{9D8B030D-6E8A-4147-A177-3AD203B41FA5}">
                      <a16:colId xmlns:a16="http://schemas.microsoft.com/office/drawing/2014/main" val="4279196618"/>
                    </a:ext>
                  </a:extLst>
                </a:gridCol>
                <a:gridCol w="208280">
                  <a:extLst>
                    <a:ext uri="{9D8B030D-6E8A-4147-A177-3AD203B41FA5}">
                      <a16:colId xmlns:a16="http://schemas.microsoft.com/office/drawing/2014/main" val="810390761"/>
                    </a:ext>
                  </a:extLst>
                </a:gridCol>
                <a:gridCol w="208280">
                  <a:extLst>
                    <a:ext uri="{9D8B030D-6E8A-4147-A177-3AD203B41FA5}">
                      <a16:colId xmlns:a16="http://schemas.microsoft.com/office/drawing/2014/main" val="4279161030"/>
                    </a:ext>
                  </a:extLst>
                </a:gridCol>
                <a:gridCol w="208280">
                  <a:extLst>
                    <a:ext uri="{9D8B030D-6E8A-4147-A177-3AD203B41FA5}">
                      <a16:colId xmlns:a16="http://schemas.microsoft.com/office/drawing/2014/main" val="3872283878"/>
                    </a:ext>
                  </a:extLst>
                </a:gridCol>
                <a:gridCol w="208280">
                  <a:extLst>
                    <a:ext uri="{9D8B030D-6E8A-4147-A177-3AD203B41FA5}">
                      <a16:colId xmlns:a16="http://schemas.microsoft.com/office/drawing/2014/main" val="2276362625"/>
                    </a:ext>
                  </a:extLst>
                </a:gridCol>
                <a:gridCol w="208280">
                  <a:extLst>
                    <a:ext uri="{9D8B030D-6E8A-4147-A177-3AD203B41FA5}">
                      <a16:colId xmlns:a16="http://schemas.microsoft.com/office/drawing/2014/main" val="682364626"/>
                    </a:ext>
                  </a:extLst>
                </a:gridCol>
                <a:gridCol w="208280">
                  <a:extLst>
                    <a:ext uri="{9D8B030D-6E8A-4147-A177-3AD203B41FA5}">
                      <a16:colId xmlns:a16="http://schemas.microsoft.com/office/drawing/2014/main" val="7392927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(Combined)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42750541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CSU (Christlich-Soziale Union) - 2026-05-19 11:47:10</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https://quintly-eu-image-storage.s3.amazonaws.com/6c5f6a46bd61d4539538c43e56efc597/1144ee1164e16aee7c8fb02ea5b45a89.jpg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05/22/2026 00:22:42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3.2909 %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145836851"/>
                  </a:ext>
                </a:extLst>
              </a:tr>
            </a:tbl>
          </a:graphicData>
        </a:graphic>
      </p:graphicFrame>
      <p:sp>
        <p:nvSpPr>
          <p:cNvPr id="4" name="Text Placeholder 3">
            <a:extLst>
              <a:ext uri="{FF2B5EF4-FFF2-40B4-BE49-F238E27FC236}">
                <a16:creationId xmlns:a16="http://schemas.microsoft.com/office/drawing/2014/main" id="{E46D691E-2540-4B6C-B98E-A7FCCC7D5BD5}"/>
              </a:ext>
            </a:extLst>
          </p:cNvPr>
          <p:cNvSpPr>
            <a:spLocks noGrp="1"/>
          </p:cNvSpPr>
          <p:nvPr>
            <p:ph type="body" sz="quarter" idx="14"/>
          </p:nvPr>
        </p:nvSpPr>
        <p:spPr/>
        <p:txBody>
          <a:bodyPr/>
          <a:lstStyle/>
          <a:p>
            <a:r>
              <a:rPr lang="en-US"/>
              <a:t>05/15/2026 - 05/21/2026</a:t>
            </a:r>
          </a:p>
        </p:txBody>
      </p:sp>
    </p:spTree>
    <p:extLst>
      <p:ext uri="{BB962C8B-B14F-4D97-AF65-F5344CB8AC3E}">
        <p14:creationId xmlns:p14="http://schemas.microsoft.com/office/powerpoint/2010/main" val="16544157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37142A-9E0E-4832-8157-B3BEE297AB38}"/>
              </a:ext>
            </a:extLst>
          </p:cNvPr>
          <p:cNvSpPr>
            <a:spLocks noGrp="1"/>
          </p:cNvSpPr>
          <p:nvPr>
            <p:ph type="title"/>
          </p:nvPr>
        </p:nvSpPr>
        <p:spPr/>
        <p:txBody>
          <a:bodyPr/>
          <a:lstStyle/>
          <a:p>
            <a:r>
              <a:rPr lang="en-US"/>
              <a:t>Facebook Custom Original Own Posts Table | 3 profiles - 6 of 9</a:t>
            </a:r>
          </a:p>
        </p:txBody>
      </p:sp>
      <p:graphicFrame>
        <p:nvGraphicFramePr>
          <p:cNvPr id="5" name="Table Placeholder 4">
            <a:extLst>
              <a:ext uri="{FF2B5EF4-FFF2-40B4-BE49-F238E27FC236}">
                <a16:creationId xmlns:a16="http://schemas.microsoft.com/office/drawing/2014/main" id="{EB4D5D9F-5BF0-46D4-9E86-7DE044614D42}"/>
              </a:ext>
            </a:extLst>
          </p:cNvPr>
          <p:cNvGraphicFramePr>
            <a:graphicFrameLocks noGrp="1"/>
          </p:cNvGraphicFramePr>
          <p:nvPr>
            <p:ph type="tbl" sz="quarter" idx="13"/>
            <p:extLst>
              <p:ext uri="{D42A27DB-BD31-4B8C-83A1-F6EECF244321}">
                <p14:modId xmlns:p14="http://schemas.microsoft.com/office/powerpoint/2010/main" val="27742998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5">
                  <a:extLst>
                    <a:ext uri="{9D8B030D-6E8A-4147-A177-3AD203B41FA5}">
                      <a16:colId xmlns:a16="http://schemas.microsoft.com/office/drawing/2014/main" val="2200195625"/>
                    </a:ext>
                  </a:extLst>
                </a:gridCol>
                <a:gridCol w="740665">
                  <a:extLst>
                    <a:ext uri="{9D8B030D-6E8A-4147-A177-3AD203B41FA5}">
                      <a16:colId xmlns:a16="http://schemas.microsoft.com/office/drawing/2014/main" val="3540940421"/>
                    </a:ext>
                  </a:extLst>
                </a:gridCol>
                <a:gridCol w="246888">
                  <a:extLst>
                    <a:ext uri="{9D8B030D-6E8A-4147-A177-3AD203B41FA5}">
                      <a16:colId xmlns:a16="http://schemas.microsoft.com/office/drawing/2014/main" val="566492690"/>
                    </a:ext>
                  </a:extLst>
                </a:gridCol>
                <a:gridCol w="208280">
                  <a:extLst>
                    <a:ext uri="{9D8B030D-6E8A-4147-A177-3AD203B41FA5}">
                      <a16:colId xmlns:a16="http://schemas.microsoft.com/office/drawing/2014/main" val="3672761724"/>
                    </a:ext>
                  </a:extLst>
                </a:gridCol>
                <a:gridCol w="208280">
                  <a:extLst>
                    <a:ext uri="{9D8B030D-6E8A-4147-A177-3AD203B41FA5}">
                      <a16:colId xmlns:a16="http://schemas.microsoft.com/office/drawing/2014/main" val="3379448686"/>
                    </a:ext>
                  </a:extLst>
                </a:gridCol>
                <a:gridCol w="208280">
                  <a:extLst>
                    <a:ext uri="{9D8B030D-6E8A-4147-A177-3AD203B41FA5}">
                      <a16:colId xmlns:a16="http://schemas.microsoft.com/office/drawing/2014/main" val="3348407671"/>
                    </a:ext>
                  </a:extLst>
                </a:gridCol>
                <a:gridCol w="208280">
                  <a:extLst>
                    <a:ext uri="{9D8B030D-6E8A-4147-A177-3AD203B41FA5}">
                      <a16:colId xmlns:a16="http://schemas.microsoft.com/office/drawing/2014/main" val="1047363967"/>
                    </a:ext>
                  </a:extLst>
                </a:gridCol>
                <a:gridCol w="208280">
                  <a:extLst>
                    <a:ext uri="{9D8B030D-6E8A-4147-A177-3AD203B41FA5}">
                      <a16:colId xmlns:a16="http://schemas.microsoft.com/office/drawing/2014/main" val="3895157505"/>
                    </a:ext>
                  </a:extLst>
                </a:gridCol>
                <a:gridCol w="208280">
                  <a:extLst>
                    <a:ext uri="{9D8B030D-6E8A-4147-A177-3AD203B41FA5}">
                      <a16:colId xmlns:a16="http://schemas.microsoft.com/office/drawing/2014/main" val="1169196989"/>
                    </a:ext>
                  </a:extLst>
                </a:gridCol>
                <a:gridCol w="208280">
                  <a:extLst>
                    <a:ext uri="{9D8B030D-6E8A-4147-A177-3AD203B41FA5}">
                      <a16:colId xmlns:a16="http://schemas.microsoft.com/office/drawing/2014/main" val="396790079"/>
                    </a:ext>
                  </a:extLst>
                </a:gridCol>
                <a:gridCol w="208280">
                  <a:extLst>
                    <a:ext uri="{9D8B030D-6E8A-4147-A177-3AD203B41FA5}">
                      <a16:colId xmlns:a16="http://schemas.microsoft.com/office/drawing/2014/main" val="4143880589"/>
                    </a:ext>
                  </a:extLst>
                </a:gridCol>
                <a:gridCol w="208280">
                  <a:extLst>
                    <a:ext uri="{9D8B030D-6E8A-4147-A177-3AD203B41FA5}">
                      <a16:colId xmlns:a16="http://schemas.microsoft.com/office/drawing/2014/main" val="766425019"/>
                    </a:ext>
                  </a:extLst>
                </a:gridCol>
                <a:gridCol w="208280">
                  <a:extLst>
                    <a:ext uri="{9D8B030D-6E8A-4147-A177-3AD203B41FA5}">
                      <a16:colId xmlns:a16="http://schemas.microsoft.com/office/drawing/2014/main" val="3897574753"/>
                    </a:ext>
                  </a:extLst>
                </a:gridCol>
                <a:gridCol w="208280">
                  <a:extLst>
                    <a:ext uri="{9D8B030D-6E8A-4147-A177-3AD203B41FA5}">
                      <a16:colId xmlns:a16="http://schemas.microsoft.com/office/drawing/2014/main" val="3976095433"/>
                    </a:ext>
                  </a:extLst>
                </a:gridCol>
                <a:gridCol w="208280">
                  <a:extLst>
                    <a:ext uri="{9D8B030D-6E8A-4147-A177-3AD203B41FA5}">
                      <a16:colId xmlns:a16="http://schemas.microsoft.com/office/drawing/2014/main" val="2227674043"/>
                    </a:ext>
                  </a:extLst>
                </a:gridCol>
                <a:gridCol w="208280">
                  <a:extLst>
                    <a:ext uri="{9D8B030D-6E8A-4147-A177-3AD203B41FA5}">
                      <a16:colId xmlns:a16="http://schemas.microsoft.com/office/drawing/2014/main" val="2446111086"/>
                    </a:ext>
                  </a:extLst>
                </a:gridCol>
                <a:gridCol w="208280">
                  <a:extLst>
                    <a:ext uri="{9D8B030D-6E8A-4147-A177-3AD203B41FA5}">
                      <a16:colId xmlns:a16="http://schemas.microsoft.com/office/drawing/2014/main" val="427907631"/>
                    </a:ext>
                  </a:extLst>
                </a:gridCol>
                <a:gridCol w="208280">
                  <a:extLst>
                    <a:ext uri="{9D8B030D-6E8A-4147-A177-3AD203B41FA5}">
                      <a16:colId xmlns:a16="http://schemas.microsoft.com/office/drawing/2014/main" val="1470204629"/>
                    </a:ext>
                  </a:extLst>
                </a:gridCol>
                <a:gridCol w="208280">
                  <a:extLst>
                    <a:ext uri="{9D8B030D-6E8A-4147-A177-3AD203B41FA5}">
                      <a16:colId xmlns:a16="http://schemas.microsoft.com/office/drawing/2014/main" val="2921565481"/>
                    </a:ext>
                  </a:extLst>
                </a:gridCol>
                <a:gridCol w="208280">
                  <a:extLst>
                    <a:ext uri="{9D8B030D-6E8A-4147-A177-3AD203B41FA5}">
                      <a16:colId xmlns:a16="http://schemas.microsoft.com/office/drawing/2014/main" val="3912152592"/>
                    </a:ext>
                  </a:extLst>
                </a:gridCol>
                <a:gridCol w="208280">
                  <a:extLst>
                    <a:ext uri="{9D8B030D-6E8A-4147-A177-3AD203B41FA5}">
                      <a16:colId xmlns:a16="http://schemas.microsoft.com/office/drawing/2014/main" val="4174821379"/>
                    </a:ext>
                  </a:extLst>
                </a:gridCol>
                <a:gridCol w="208280">
                  <a:extLst>
                    <a:ext uri="{9D8B030D-6E8A-4147-A177-3AD203B41FA5}">
                      <a16:colId xmlns:a16="http://schemas.microsoft.com/office/drawing/2014/main" val="3336348761"/>
                    </a:ext>
                  </a:extLst>
                </a:gridCol>
                <a:gridCol w="208280">
                  <a:extLst>
                    <a:ext uri="{9D8B030D-6E8A-4147-A177-3AD203B41FA5}">
                      <a16:colId xmlns:a16="http://schemas.microsoft.com/office/drawing/2014/main" val="3080582297"/>
                    </a:ext>
                  </a:extLst>
                </a:gridCol>
                <a:gridCol w="208280">
                  <a:extLst>
                    <a:ext uri="{9D8B030D-6E8A-4147-A177-3AD203B41FA5}">
                      <a16:colId xmlns:a16="http://schemas.microsoft.com/office/drawing/2014/main" val="30843573"/>
                    </a:ext>
                  </a:extLst>
                </a:gridCol>
                <a:gridCol w="208280">
                  <a:extLst>
                    <a:ext uri="{9D8B030D-6E8A-4147-A177-3AD203B41FA5}">
                      <a16:colId xmlns:a16="http://schemas.microsoft.com/office/drawing/2014/main" val="2460627390"/>
                    </a:ext>
                  </a:extLst>
                </a:gridCol>
                <a:gridCol w="208280">
                  <a:extLst>
                    <a:ext uri="{9D8B030D-6E8A-4147-A177-3AD203B41FA5}">
                      <a16:colId xmlns:a16="http://schemas.microsoft.com/office/drawing/2014/main" val="995469298"/>
                    </a:ext>
                  </a:extLst>
                </a:gridCol>
                <a:gridCol w="208280">
                  <a:extLst>
                    <a:ext uri="{9D8B030D-6E8A-4147-A177-3AD203B41FA5}">
                      <a16:colId xmlns:a16="http://schemas.microsoft.com/office/drawing/2014/main" val="3956677785"/>
                    </a:ext>
                  </a:extLst>
                </a:gridCol>
                <a:gridCol w="208280">
                  <a:extLst>
                    <a:ext uri="{9D8B030D-6E8A-4147-A177-3AD203B41FA5}">
                      <a16:colId xmlns:a16="http://schemas.microsoft.com/office/drawing/2014/main" val="2362981019"/>
                    </a:ext>
                  </a:extLst>
                </a:gridCol>
                <a:gridCol w="208280">
                  <a:extLst>
                    <a:ext uri="{9D8B030D-6E8A-4147-A177-3AD203B41FA5}">
                      <a16:colId xmlns:a16="http://schemas.microsoft.com/office/drawing/2014/main" val="2882445471"/>
                    </a:ext>
                  </a:extLst>
                </a:gridCol>
                <a:gridCol w="208280">
                  <a:extLst>
                    <a:ext uri="{9D8B030D-6E8A-4147-A177-3AD203B41FA5}">
                      <a16:colId xmlns:a16="http://schemas.microsoft.com/office/drawing/2014/main" val="518880776"/>
                    </a:ext>
                  </a:extLst>
                </a:gridCol>
                <a:gridCol w="208280">
                  <a:extLst>
                    <a:ext uri="{9D8B030D-6E8A-4147-A177-3AD203B41FA5}">
                      <a16:colId xmlns:a16="http://schemas.microsoft.com/office/drawing/2014/main" val="224855715"/>
                    </a:ext>
                  </a:extLst>
                </a:gridCol>
                <a:gridCol w="208280">
                  <a:extLst>
                    <a:ext uri="{9D8B030D-6E8A-4147-A177-3AD203B41FA5}">
                      <a16:colId xmlns:a16="http://schemas.microsoft.com/office/drawing/2014/main" val="2617491587"/>
                    </a:ext>
                  </a:extLst>
                </a:gridCol>
                <a:gridCol w="208280">
                  <a:extLst>
                    <a:ext uri="{9D8B030D-6E8A-4147-A177-3AD203B41FA5}">
                      <a16:colId xmlns:a16="http://schemas.microsoft.com/office/drawing/2014/main" val="4227391307"/>
                    </a:ext>
                  </a:extLst>
                </a:gridCol>
                <a:gridCol w="208280">
                  <a:extLst>
                    <a:ext uri="{9D8B030D-6E8A-4147-A177-3AD203B41FA5}">
                      <a16:colId xmlns:a16="http://schemas.microsoft.com/office/drawing/2014/main" val="2363947950"/>
                    </a:ext>
                  </a:extLst>
                </a:gridCol>
                <a:gridCol w="208280">
                  <a:extLst>
                    <a:ext uri="{9D8B030D-6E8A-4147-A177-3AD203B41FA5}">
                      <a16:colId xmlns:a16="http://schemas.microsoft.com/office/drawing/2014/main" val="1730765102"/>
                    </a:ext>
                  </a:extLst>
                </a:gridCol>
                <a:gridCol w="208280">
                  <a:extLst>
                    <a:ext uri="{9D8B030D-6E8A-4147-A177-3AD203B41FA5}">
                      <a16:colId xmlns:a16="http://schemas.microsoft.com/office/drawing/2014/main" val="1831757974"/>
                    </a:ext>
                  </a:extLst>
                </a:gridCol>
                <a:gridCol w="208280">
                  <a:extLst>
                    <a:ext uri="{9D8B030D-6E8A-4147-A177-3AD203B41FA5}">
                      <a16:colId xmlns:a16="http://schemas.microsoft.com/office/drawing/2014/main" val="24410865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(Combined)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3188203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CSU (Christlich-Soziale Union) - 2026-05-18 15:58:02</a:t>
                      </a:r>
                      <a:r>
                        <a:rPr kumimoji="0" lang="de-DE" sz="1000" b="0" i="0" u="none" strike="noStrike" kern="1200" cap="none" spc="0" normalizeH="0" baseline="0" noProof="0">
                          <a:ln>
                            <a:noFill/>
                          </a:ln>
                          <a:solidFill>
                            <a:prstClr val="black"/>
                          </a:solidFill>
                          <a:effectLst/>
                          <a:uLnTx/>
                          <a:uFillTx/>
                          <a:latin typeface="Calibri"/>
                          <a:ea typeface="+mn-ea"/>
                          <a:cs typeface="+mn-cs"/>
                        </a:rPr>
                        <a:t>
 Der Schutz unserer Bevölkerung hat oberste Priorität. Ob Naturkatastrophen, hybride Bedrohungen oder der Schutz kritischer Infrastruktur. Deutschland muss vorbereitet sein. In Zeiten veränderter Bedrohungslagen handelt unser Bundesinnenminister Alexander Dobrindt konsequent: „Wir rüsten auf beim Bevölkerungsschutz und der zivilen Verteidigung. Mit klarer Kante gegen hybride Bedrohungen und konsequenter Unterstützung der ehrenamtlichen Kräfte.“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https://quintly-eu-image-storage.s3.amazonaws.com/6c5f6a46bd61d4539538c43e56efc597/3d3b6723e3230a5d240eadc5e559c30c.jpg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05/22/2026 00:22:42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4.9550 %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932170963"/>
                  </a:ext>
                </a:extLst>
              </a:tr>
            </a:tbl>
          </a:graphicData>
        </a:graphic>
      </p:graphicFrame>
      <p:sp>
        <p:nvSpPr>
          <p:cNvPr id="4" name="Text Placeholder 3">
            <a:extLst>
              <a:ext uri="{FF2B5EF4-FFF2-40B4-BE49-F238E27FC236}">
                <a16:creationId xmlns:a16="http://schemas.microsoft.com/office/drawing/2014/main" id="{42D3DD73-70DD-496D-BF8D-7A867217E977}"/>
              </a:ext>
            </a:extLst>
          </p:cNvPr>
          <p:cNvSpPr>
            <a:spLocks noGrp="1"/>
          </p:cNvSpPr>
          <p:nvPr>
            <p:ph type="body" sz="quarter" idx="14"/>
          </p:nvPr>
        </p:nvSpPr>
        <p:spPr/>
        <p:txBody>
          <a:bodyPr/>
          <a:lstStyle/>
          <a:p>
            <a:r>
              <a:rPr lang="en-US"/>
              <a:t>05/15/2026 - 05/21/2026</a:t>
            </a:r>
          </a:p>
        </p:txBody>
      </p:sp>
    </p:spTree>
    <p:extLst>
      <p:ext uri="{BB962C8B-B14F-4D97-AF65-F5344CB8AC3E}">
        <p14:creationId xmlns:p14="http://schemas.microsoft.com/office/powerpoint/2010/main" val="7046868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5B990-E28A-4F20-B1CB-58F01E4A8759}"/>
              </a:ext>
            </a:extLst>
          </p:cNvPr>
          <p:cNvSpPr>
            <a:spLocks noGrp="1"/>
          </p:cNvSpPr>
          <p:nvPr>
            <p:ph type="title"/>
          </p:nvPr>
        </p:nvSpPr>
        <p:spPr/>
        <p:txBody>
          <a:bodyPr/>
          <a:lstStyle/>
          <a:p>
            <a:r>
              <a:rPr lang="en-US"/>
              <a:t>Facebook Custom Original Own Posts Table | 3 profiles - 7 of 9</a:t>
            </a:r>
          </a:p>
        </p:txBody>
      </p:sp>
      <p:graphicFrame>
        <p:nvGraphicFramePr>
          <p:cNvPr id="5" name="Table Placeholder 4">
            <a:extLst>
              <a:ext uri="{FF2B5EF4-FFF2-40B4-BE49-F238E27FC236}">
                <a16:creationId xmlns:a16="http://schemas.microsoft.com/office/drawing/2014/main" id="{B20F23D8-0768-438D-ADAF-5DF2ECF1248B}"/>
              </a:ext>
            </a:extLst>
          </p:cNvPr>
          <p:cNvGraphicFramePr>
            <a:graphicFrameLocks noGrp="1"/>
          </p:cNvGraphicFramePr>
          <p:nvPr>
            <p:ph type="tbl" sz="quarter" idx="13"/>
            <p:extLst>
              <p:ext uri="{D42A27DB-BD31-4B8C-83A1-F6EECF244321}">
                <p14:modId xmlns:p14="http://schemas.microsoft.com/office/powerpoint/2010/main" val="16197079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5">
                  <a:extLst>
                    <a:ext uri="{9D8B030D-6E8A-4147-A177-3AD203B41FA5}">
                      <a16:colId xmlns:a16="http://schemas.microsoft.com/office/drawing/2014/main" val="3790021443"/>
                    </a:ext>
                  </a:extLst>
                </a:gridCol>
                <a:gridCol w="740665">
                  <a:extLst>
                    <a:ext uri="{9D8B030D-6E8A-4147-A177-3AD203B41FA5}">
                      <a16:colId xmlns:a16="http://schemas.microsoft.com/office/drawing/2014/main" val="2846568695"/>
                    </a:ext>
                  </a:extLst>
                </a:gridCol>
                <a:gridCol w="246888">
                  <a:extLst>
                    <a:ext uri="{9D8B030D-6E8A-4147-A177-3AD203B41FA5}">
                      <a16:colId xmlns:a16="http://schemas.microsoft.com/office/drawing/2014/main" val="4118626767"/>
                    </a:ext>
                  </a:extLst>
                </a:gridCol>
                <a:gridCol w="208280">
                  <a:extLst>
                    <a:ext uri="{9D8B030D-6E8A-4147-A177-3AD203B41FA5}">
                      <a16:colId xmlns:a16="http://schemas.microsoft.com/office/drawing/2014/main" val="1334316634"/>
                    </a:ext>
                  </a:extLst>
                </a:gridCol>
                <a:gridCol w="208280">
                  <a:extLst>
                    <a:ext uri="{9D8B030D-6E8A-4147-A177-3AD203B41FA5}">
                      <a16:colId xmlns:a16="http://schemas.microsoft.com/office/drawing/2014/main" val="3133375606"/>
                    </a:ext>
                  </a:extLst>
                </a:gridCol>
                <a:gridCol w="208280">
                  <a:extLst>
                    <a:ext uri="{9D8B030D-6E8A-4147-A177-3AD203B41FA5}">
                      <a16:colId xmlns:a16="http://schemas.microsoft.com/office/drawing/2014/main" val="1524170980"/>
                    </a:ext>
                  </a:extLst>
                </a:gridCol>
                <a:gridCol w="208280">
                  <a:extLst>
                    <a:ext uri="{9D8B030D-6E8A-4147-A177-3AD203B41FA5}">
                      <a16:colId xmlns:a16="http://schemas.microsoft.com/office/drawing/2014/main" val="3053929473"/>
                    </a:ext>
                  </a:extLst>
                </a:gridCol>
                <a:gridCol w="208280">
                  <a:extLst>
                    <a:ext uri="{9D8B030D-6E8A-4147-A177-3AD203B41FA5}">
                      <a16:colId xmlns:a16="http://schemas.microsoft.com/office/drawing/2014/main" val="3780383312"/>
                    </a:ext>
                  </a:extLst>
                </a:gridCol>
                <a:gridCol w="208280">
                  <a:extLst>
                    <a:ext uri="{9D8B030D-6E8A-4147-A177-3AD203B41FA5}">
                      <a16:colId xmlns:a16="http://schemas.microsoft.com/office/drawing/2014/main" val="3825146785"/>
                    </a:ext>
                  </a:extLst>
                </a:gridCol>
                <a:gridCol w="208280">
                  <a:extLst>
                    <a:ext uri="{9D8B030D-6E8A-4147-A177-3AD203B41FA5}">
                      <a16:colId xmlns:a16="http://schemas.microsoft.com/office/drawing/2014/main" val="1686368720"/>
                    </a:ext>
                  </a:extLst>
                </a:gridCol>
                <a:gridCol w="208280">
                  <a:extLst>
                    <a:ext uri="{9D8B030D-6E8A-4147-A177-3AD203B41FA5}">
                      <a16:colId xmlns:a16="http://schemas.microsoft.com/office/drawing/2014/main" val="2776423803"/>
                    </a:ext>
                  </a:extLst>
                </a:gridCol>
                <a:gridCol w="208280">
                  <a:extLst>
                    <a:ext uri="{9D8B030D-6E8A-4147-A177-3AD203B41FA5}">
                      <a16:colId xmlns:a16="http://schemas.microsoft.com/office/drawing/2014/main" val="78778573"/>
                    </a:ext>
                  </a:extLst>
                </a:gridCol>
                <a:gridCol w="208280">
                  <a:extLst>
                    <a:ext uri="{9D8B030D-6E8A-4147-A177-3AD203B41FA5}">
                      <a16:colId xmlns:a16="http://schemas.microsoft.com/office/drawing/2014/main" val="3046529270"/>
                    </a:ext>
                  </a:extLst>
                </a:gridCol>
                <a:gridCol w="208280">
                  <a:extLst>
                    <a:ext uri="{9D8B030D-6E8A-4147-A177-3AD203B41FA5}">
                      <a16:colId xmlns:a16="http://schemas.microsoft.com/office/drawing/2014/main" val="2731097116"/>
                    </a:ext>
                  </a:extLst>
                </a:gridCol>
                <a:gridCol w="208280">
                  <a:extLst>
                    <a:ext uri="{9D8B030D-6E8A-4147-A177-3AD203B41FA5}">
                      <a16:colId xmlns:a16="http://schemas.microsoft.com/office/drawing/2014/main" val="835719707"/>
                    </a:ext>
                  </a:extLst>
                </a:gridCol>
                <a:gridCol w="208280">
                  <a:extLst>
                    <a:ext uri="{9D8B030D-6E8A-4147-A177-3AD203B41FA5}">
                      <a16:colId xmlns:a16="http://schemas.microsoft.com/office/drawing/2014/main" val="3028858994"/>
                    </a:ext>
                  </a:extLst>
                </a:gridCol>
                <a:gridCol w="208280">
                  <a:extLst>
                    <a:ext uri="{9D8B030D-6E8A-4147-A177-3AD203B41FA5}">
                      <a16:colId xmlns:a16="http://schemas.microsoft.com/office/drawing/2014/main" val="2476757756"/>
                    </a:ext>
                  </a:extLst>
                </a:gridCol>
                <a:gridCol w="208280">
                  <a:extLst>
                    <a:ext uri="{9D8B030D-6E8A-4147-A177-3AD203B41FA5}">
                      <a16:colId xmlns:a16="http://schemas.microsoft.com/office/drawing/2014/main" val="1143621298"/>
                    </a:ext>
                  </a:extLst>
                </a:gridCol>
                <a:gridCol w="208280">
                  <a:extLst>
                    <a:ext uri="{9D8B030D-6E8A-4147-A177-3AD203B41FA5}">
                      <a16:colId xmlns:a16="http://schemas.microsoft.com/office/drawing/2014/main" val="3184139969"/>
                    </a:ext>
                  </a:extLst>
                </a:gridCol>
                <a:gridCol w="208280">
                  <a:extLst>
                    <a:ext uri="{9D8B030D-6E8A-4147-A177-3AD203B41FA5}">
                      <a16:colId xmlns:a16="http://schemas.microsoft.com/office/drawing/2014/main" val="607630055"/>
                    </a:ext>
                  </a:extLst>
                </a:gridCol>
                <a:gridCol w="208280">
                  <a:extLst>
                    <a:ext uri="{9D8B030D-6E8A-4147-A177-3AD203B41FA5}">
                      <a16:colId xmlns:a16="http://schemas.microsoft.com/office/drawing/2014/main" val="232898039"/>
                    </a:ext>
                  </a:extLst>
                </a:gridCol>
                <a:gridCol w="208280">
                  <a:extLst>
                    <a:ext uri="{9D8B030D-6E8A-4147-A177-3AD203B41FA5}">
                      <a16:colId xmlns:a16="http://schemas.microsoft.com/office/drawing/2014/main" val="1054975689"/>
                    </a:ext>
                  </a:extLst>
                </a:gridCol>
                <a:gridCol w="208280">
                  <a:extLst>
                    <a:ext uri="{9D8B030D-6E8A-4147-A177-3AD203B41FA5}">
                      <a16:colId xmlns:a16="http://schemas.microsoft.com/office/drawing/2014/main" val="46299592"/>
                    </a:ext>
                  </a:extLst>
                </a:gridCol>
                <a:gridCol w="208280">
                  <a:extLst>
                    <a:ext uri="{9D8B030D-6E8A-4147-A177-3AD203B41FA5}">
                      <a16:colId xmlns:a16="http://schemas.microsoft.com/office/drawing/2014/main" val="3834458379"/>
                    </a:ext>
                  </a:extLst>
                </a:gridCol>
                <a:gridCol w="208280">
                  <a:extLst>
                    <a:ext uri="{9D8B030D-6E8A-4147-A177-3AD203B41FA5}">
                      <a16:colId xmlns:a16="http://schemas.microsoft.com/office/drawing/2014/main" val="3411575654"/>
                    </a:ext>
                  </a:extLst>
                </a:gridCol>
                <a:gridCol w="208280">
                  <a:extLst>
                    <a:ext uri="{9D8B030D-6E8A-4147-A177-3AD203B41FA5}">
                      <a16:colId xmlns:a16="http://schemas.microsoft.com/office/drawing/2014/main" val="3097635120"/>
                    </a:ext>
                  </a:extLst>
                </a:gridCol>
                <a:gridCol w="208280">
                  <a:extLst>
                    <a:ext uri="{9D8B030D-6E8A-4147-A177-3AD203B41FA5}">
                      <a16:colId xmlns:a16="http://schemas.microsoft.com/office/drawing/2014/main" val="3023210059"/>
                    </a:ext>
                  </a:extLst>
                </a:gridCol>
                <a:gridCol w="208280">
                  <a:extLst>
                    <a:ext uri="{9D8B030D-6E8A-4147-A177-3AD203B41FA5}">
                      <a16:colId xmlns:a16="http://schemas.microsoft.com/office/drawing/2014/main" val="3965342608"/>
                    </a:ext>
                  </a:extLst>
                </a:gridCol>
                <a:gridCol w="208280">
                  <a:extLst>
                    <a:ext uri="{9D8B030D-6E8A-4147-A177-3AD203B41FA5}">
                      <a16:colId xmlns:a16="http://schemas.microsoft.com/office/drawing/2014/main" val="3692405969"/>
                    </a:ext>
                  </a:extLst>
                </a:gridCol>
                <a:gridCol w="208280">
                  <a:extLst>
                    <a:ext uri="{9D8B030D-6E8A-4147-A177-3AD203B41FA5}">
                      <a16:colId xmlns:a16="http://schemas.microsoft.com/office/drawing/2014/main" val="3939999030"/>
                    </a:ext>
                  </a:extLst>
                </a:gridCol>
                <a:gridCol w="208280">
                  <a:extLst>
                    <a:ext uri="{9D8B030D-6E8A-4147-A177-3AD203B41FA5}">
                      <a16:colId xmlns:a16="http://schemas.microsoft.com/office/drawing/2014/main" val="805907632"/>
                    </a:ext>
                  </a:extLst>
                </a:gridCol>
                <a:gridCol w="208280">
                  <a:extLst>
                    <a:ext uri="{9D8B030D-6E8A-4147-A177-3AD203B41FA5}">
                      <a16:colId xmlns:a16="http://schemas.microsoft.com/office/drawing/2014/main" val="144897882"/>
                    </a:ext>
                  </a:extLst>
                </a:gridCol>
                <a:gridCol w="208280">
                  <a:extLst>
                    <a:ext uri="{9D8B030D-6E8A-4147-A177-3AD203B41FA5}">
                      <a16:colId xmlns:a16="http://schemas.microsoft.com/office/drawing/2014/main" val="1615011890"/>
                    </a:ext>
                  </a:extLst>
                </a:gridCol>
                <a:gridCol w="208280">
                  <a:extLst>
                    <a:ext uri="{9D8B030D-6E8A-4147-A177-3AD203B41FA5}">
                      <a16:colId xmlns:a16="http://schemas.microsoft.com/office/drawing/2014/main" val="1965174423"/>
                    </a:ext>
                  </a:extLst>
                </a:gridCol>
                <a:gridCol w="208280">
                  <a:extLst>
                    <a:ext uri="{9D8B030D-6E8A-4147-A177-3AD203B41FA5}">
                      <a16:colId xmlns:a16="http://schemas.microsoft.com/office/drawing/2014/main" val="2665499663"/>
                    </a:ext>
                  </a:extLst>
                </a:gridCol>
                <a:gridCol w="208280">
                  <a:extLst>
                    <a:ext uri="{9D8B030D-6E8A-4147-A177-3AD203B41FA5}">
                      <a16:colId xmlns:a16="http://schemas.microsoft.com/office/drawing/2014/main" val="382028551"/>
                    </a:ext>
                  </a:extLst>
                </a:gridCol>
                <a:gridCol w="208280">
                  <a:extLst>
                    <a:ext uri="{9D8B030D-6E8A-4147-A177-3AD203B41FA5}">
                      <a16:colId xmlns:a16="http://schemas.microsoft.com/office/drawing/2014/main" val="10142498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(Combined)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3272172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CSU (Christlich-Soziale Union) - 2026-05-18 11:57:43</a:t>
                      </a:r>
                      <a:r>
                        <a:rPr kumimoji="0" lang="de-DE" sz="1000" b="0" i="0" u="none" strike="noStrike" kern="1200" cap="none" spc="0" normalizeH="0" baseline="0" noProof="0">
                          <a:ln>
                            <a:noFill/>
                          </a:ln>
                          <a:solidFill>
                            <a:prstClr val="black"/>
                          </a:solidFill>
                          <a:effectLst/>
                          <a:uLnTx/>
                          <a:uFillTx/>
                          <a:latin typeface="Calibri"/>
                          <a:ea typeface="+mn-ea"/>
                          <a:cs typeface="+mn-cs"/>
                        </a:rPr>
                        <a:t>
 Der neue Münchner OB behauptet, die BayKiBiG-Reform würde München zu höheren Elternbeiträgen zwingen. Das stimmt nicht. Die Staatsregierung streicht keine Förderung, sondern erhöht die Zuschüsse für die Träger ab 1.1.2027 sogar um 25 Prozent und entbürokratisiert die Finanzierung. Der bislang gebührenfreie Kindergarten in München ist eine freiwillige Leistung der Stadt. Die schwierige Haushaltslage Münchens dürfen am Ende nicht die Familien ausbaden.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https://quintly-eu-image-storage.s3.amazonaws.com/6c5f6a46bd61d4539538c43e56efc597/f978c14b071a7092f1470be9cdfbeb31.jpg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05/22/2026 00:22:42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521372181"/>
                  </a:ext>
                </a:extLst>
              </a:tr>
            </a:tbl>
          </a:graphicData>
        </a:graphic>
      </p:graphicFrame>
      <p:sp>
        <p:nvSpPr>
          <p:cNvPr id="4" name="Text Placeholder 3">
            <a:extLst>
              <a:ext uri="{FF2B5EF4-FFF2-40B4-BE49-F238E27FC236}">
                <a16:creationId xmlns:a16="http://schemas.microsoft.com/office/drawing/2014/main" id="{2EA4EF7A-1483-4E2B-AAF6-4C3B17537553}"/>
              </a:ext>
            </a:extLst>
          </p:cNvPr>
          <p:cNvSpPr>
            <a:spLocks noGrp="1"/>
          </p:cNvSpPr>
          <p:nvPr>
            <p:ph type="body" sz="quarter" idx="14"/>
          </p:nvPr>
        </p:nvSpPr>
        <p:spPr/>
        <p:txBody>
          <a:bodyPr/>
          <a:lstStyle/>
          <a:p>
            <a:r>
              <a:rPr lang="en-US"/>
              <a:t>05/15/2026 - 05/21/2026</a:t>
            </a:r>
          </a:p>
        </p:txBody>
      </p:sp>
    </p:spTree>
    <p:extLst>
      <p:ext uri="{BB962C8B-B14F-4D97-AF65-F5344CB8AC3E}">
        <p14:creationId xmlns:p14="http://schemas.microsoft.com/office/powerpoint/2010/main" val="36801905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A57089-653E-4449-9748-64BEE06BBD1E}"/>
              </a:ext>
            </a:extLst>
          </p:cNvPr>
          <p:cNvSpPr>
            <a:spLocks noGrp="1"/>
          </p:cNvSpPr>
          <p:nvPr>
            <p:ph type="title"/>
          </p:nvPr>
        </p:nvSpPr>
        <p:spPr/>
        <p:txBody>
          <a:bodyPr/>
          <a:lstStyle/>
          <a:p>
            <a:r>
              <a:rPr lang="en-US"/>
              <a:t>Facebook Custom Original Own Posts Table | 3 profiles - 8 of 9</a:t>
            </a:r>
          </a:p>
        </p:txBody>
      </p:sp>
      <p:graphicFrame>
        <p:nvGraphicFramePr>
          <p:cNvPr id="5" name="Table Placeholder 4">
            <a:extLst>
              <a:ext uri="{FF2B5EF4-FFF2-40B4-BE49-F238E27FC236}">
                <a16:creationId xmlns:a16="http://schemas.microsoft.com/office/drawing/2014/main" id="{0FFF0DA1-F707-4E24-AB44-570E3EBFA22E}"/>
              </a:ext>
            </a:extLst>
          </p:cNvPr>
          <p:cNvGraphicFramePr>
            <a:graphicFrameLocks noGrp="1"/>
          </p:cNvGraphicFramePr>
          <p:nvPr>
            <p:ph type="tbl" sz="quarter" idx="13"/>
            <p:extLst>
              <p:ext uri="{D42A27DB-BD31-4B8C-83A1-F6EECF244321}">
                <p14:modId xmlns:p14="http://schemas.microsoft.com/office/powerpoint/2010/main" val="11149106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5">
                  <a:extLst>
                    <a:ext uri="{9D8B030D-6E8A-4147-A177-3AD203B41FA5}">
                      <a16:colId xmlns:a16="http://schemas.microsoft.com/office/drawing/2014/main" val="3879492350"/>
                    </a:ext>
                  </a:extLst>
                </a:gridCol>
                <a:gridCol w="740665">
                  <a:extLst>
                    <a:ext uri="{9D8B030D-6E8A-4147-A177-3AD203B41FA5}">
                      <a16:colId xmlns:a16="http://schemas.microsoft.com/office/drawing/2014/main" val="1157167679"/>
                    </a:ext>
                  </a:extLst>
                </a:gridCol>
                <a:gridCol w="246888">
                  <a:extLst>
                    <a:ext uri="{9D8B030D-6E8A-4147-A177-3AD203B41FA5}">
                      <a16:colId xmlns:a16="http://schemas.microsoft.com/office/drawing/2014/main" val="1190185002"/>
                    </a:ext>
                  </a:extLst>
                </a:gridCol>
                <a:gridCol w="208280">
                  <a:extLst>
                    <a:ext uri="{9D8B030D-6E8A-4147-A177-3AD203B41FA5}">
                      <a16:colId xmlns:a16="http://schemas.microsoft.com/office/drawing/2014/main" val="36263221"/>
                    </a:ext>
                  </a:extLst>
                </a:gridCol>
                <a:gridCol w="208280">
                  <a:extLst>
                    <a:ext uri="{9D8B030D-6E8A-4147-A177-3AD203B41FA5}">
                      <a16:colId xmlns:a16="http://schemas.microsoft.com/office/drawing/2014/main" val="3474798158"/>
                    </a:ext>
                  </a:extLst>
                </a:gridCol>
                <a:gridCol w="208280">
                  <a:extLst>
                    <a:ext uri="{9D8B030D-6E8A-4147-A177-3AD203B41FA5}">
                      <a16:colId xmlns:a16="http://schemas.microsoft.com/office/drawing/2014/main" val="2230865245"/>
                    </a:ext>
                  </a:extLst>
                </a:gridCol>
                <a:gridCol w="208280">
                  <a:extLst>
                    <a:ext uri="{9D8B030D-6E8A-4147-A177-3AD203B41FA5}">
                      <a16:colId xmlns:a16="http://schemas.microsoft.com/office/drawing/2014/main" val="1837900651"/>
                    </a:ext>
                  </a:extLst>
                </a:gridCol>
                <a:gridCol w="208280">
                  <a:extLst>
                    <a:ext uri="{9D8B030D-6E8A-4147-A177-3AD203B41FA5}">
                      <a16:colId xmlns:a16="http://schemas.microsoft.com/office/drawing/2014/main" val="673433615"/>
                    </a:ext>
                  </a:extLst>
                </a:gridCol>
                <a:gridCol w="208280">
                  <a:extLst>
                    <a:ext uri="{9D8B030D-6E8A-4147-A177-3AD203B41FA5}">
                      <a16:colId xmlns:a16="http://schemas.microsoft.com/office/drawing/2014/main" val="3835963335"/>
                    </a:ext>
                  </a:extLst>
                </a:gridCol>
                <a:gridCol w="208280">
                  <a:extLst>
                    <a:ext uri="{9D8B030D-6E8A-4147-A177-3AD203B41FA5}">
                      <a16:colId xmlns:a16="http://schemas.microsoft.com/office/drawing/2014/main" val="938722117"/>
                    </a:ext>
                  </a:extLst>
                </a:gridCol>
                <a:gridCol w="208280">
                  <a:extLst>
                    <a:ext uri="{9D8B030D-6E8A-4147-A177-3AD203B41FA5}">
                      <a16:colId xmlns:a16="http://schemas.microsoft.com/office/drawing/2014/main" val="3737247532"/>
                    </a:ext>
                  </a:extLst>
                </a:gridCol>
                <a:gridCol w="208280">
                  <a:extLst>
                    <a:ext uri="{9D8B030D-6E8A-4147-A177-3AD203B41FA5}">
                      <a16:colId xmlns:a16="http://schemas.microsoft.com/office/drawing/2014/main" val="783668277"/>
                    </a:ext>
                  </a:extLst>
                </a:gridCol>
                <a:gridCol w="208280">
                  <a:extLst>
                    <a:ext uri="{9D8B030D-6E8A-4147-A177-3AD203B41FA5}">
                      <a16:colId xmlns:a16="http://schemas.microsoft.com/office/drawing/2014/main" val="4133933413"/>
                    </a:ext>
                  </a:extLst>
                </a:gridCol>
                <a:gridCol w="208280">
                  <a:extLst>
                    <a:ext uri="{9D8B030D-6E8A-4147-A177-3AD203B41FA5}">
                      <a16:colId xmlns:a16="http://schemas.microsoft.com/office/drawing/2014/main" val="2572509873"/>
                    </a:ext>
                  </a:extLst>
                </a:gridCol>
                <a:gridCol w="208280">
                  <a:extLst>
                    <a:ext uri="{9D8B030D-6E8A-4147-A177-3AD203B41FA5}">
                      <a16:colId xmlns:a16="http://schemas.microsoft.com/office/drawing/2014/main" val="2092535195"/>
                    </a:ext>
                  </a:extLst>
                </a:gridCol>
                <a:gridCol w="208280">
                  <a:extLst>
                    <a:ext uri="{9D8B030D-6E8A-4147-A177-3AD203B41FA5}">
                      <a16:colId xmlns:a16="http://schemas.microsoft.com/office/drawing/2014/main" val="1047433457"/>
                    </a:ext>
                  </a:extLst>
                </a:gridCol>
                <a:gridCol w="208280">
                  <a:extLst>
                    <a:ext uri="{9D8B030D-6E8A-4147-A177-3AD203B41FA5}">
                      <a16:colId xmlns:a16="http://schemas.microsoft.com/office/drawing/2014/main" val="3693774173"/>
                    </a:ext>
                  </a:extLst>
                </a:gridCol>
                <a:gridCol w="208280">
                  <a:extLst>
                    <a:ext uri="{9D8B030D-6E8A-4147-A177-3AD203B41FA5}">
                      <a16:colId xmlns:a16="http://schemas.microsoft.com/office/drawing/2014/main" val="3981860440"/>
                    </a:ext>
                  </a:extLst>
                </a:gridCol>
                <a:gridCol w="208280">
                  <a:extLst>
                    <a:ext uri="{9D8B030D-6E8A-4147-A177-3AD203B41FA5}">
                      <a16:colId xmlns:a16="http://schemas.microsoft.com/office/drawing/2014/main" val="1695565688"/>
                    </a:ext>
                  </a:extLst>
                </a:gridCol>
                <a:gridCol w="208280">
                  <a:extLst>
                    <a:ext uri="{9D8B030D-6E8A-4147-A177-3AD203B41FA5}">
                      <a16:colId xmlns:a16="http://schemas.microsoft.com/office/drawing/2014/main" val="3820440391"/>
                    </a:ext>
                  </a:extLst>
                </a:gridCol>
                <a:gridCol w="208280">
                  <a:extLst>
                    <a:ext uri="{9D8B030D-6E8A-4147-A177-3AD203B41FA5}">
                      <a16:colId xmlns:a16="http://schemas.microsoft.com/office/drawing/2014/main" val="2950825062"/>
                    </a:ext>
                  </a:extLst>
                </a:gridCol>
                <a:gridCol w="208280">
                  <a:extLst>
                    <a:ext uri="{9D8B030D-6E8A-4147-A177-3AD203B41FA5}">
                      <a16:colId xmlns:a16="http://schemas.microsoft.com/office/drawing/2014/main" val="1425828039"/>
                    </a:ext>
                  </a:extLst>
                </a:gridCol>
                <a:gridCol w="208280">
                  <a:extLst>
                    <a:ext uri="{9D8B030D-6E8A-4147-A177-3AD203B41FA5}">
                      <a16:colId xmlns:a16="http://schemas.microsoft.com/office/drawing/2014/main" val="2897001074"/>
                    </a:ext>
                  </a:extLst>
                </a:gridCol>
                <a:gridCol w="208280">
                  <a:extLst>
                    <a:ext uri="{9D8B030D-6E8A-4147-A177-3AD203B41FA5}">
                      <a16:colId xmlns:a16="http://schemas.microsoft.com/office/drawing/2014/main" val="1438812220"/>
                    </a:ext>
                  </a:extLst>
                </a:gridCol>
                <a:gridCol w="208280">
                  <a:extLst>
                    <a:ext uri="{9D8B030D-6E8A-4147-A177-3AD203B41FA5}">
                      <a16:colId xmlns:a16="http://schemas.microsoft.com/office/drawing/2014/main" val="249536567"/>
                    </a:ext>
                  </a:extLst>
                </a:gridCol>
                <a:gridCol w="208280">
                  <a:extLst>
                    <a:ext uri="{9D8B030D-6E8A-4147-A177-3AD203B41FA5}">
                      <a16:colId xmlns:a16="http://schemas.microsoft.com/office/drawing/2014/main" val="667414214"/>
                    </a:ext>
                  </a:extLst>
                </a:gridCol>
                <a:gridCol w="208280">
                  <a:extLst>
                    <a:ext uri="{9D8B030D-6E8A-4147-A177-3AD203B41FA5}">
                      <a16:colId xmlns:a16="http://schemas.microsoft.com/office/drawing/2014/main" val="391131118"/>
                    </a:ext>
                  </a:extLst>
                </a:gridCol>
                <a:gridCol w="208280">
                  <a:extLst>
                    <a:ext uri="{9D8B030D-6E8A-4147-A177-3AD203B41FA5}">
                      <a16:colId xmlns:a16="http://schemas.microsoft.com/office/drawing/2014/main" val="1731088788"/>
                    </a:ext>
                  </a:extLst>
                </a:gridCol>
                <a:gridCol w="208280">
                  <a:extLst>
                    <a:ext uri="{9D8B030D-6E8A-4147-A177-3AD203B41FA5}">
                      <a16:colId xmlns:a16="http://schemas.microsoft.com/office/drawing/2014/main" val="4043938611"/>
                    </a:ext>
                  </a:extLst>
                </a:gridCol>
                <a:gridCol w="208280">
                  <a:extLst>
                    <a:ext uri="{9D8B030D-6E8A-4147-A177-3AD203B41FA5}">
                      <a16:colId xmlns:a16="http://schemas.microsoft.com/office/drawing/2014/main" val="17565661"/>
                    </a:ext>
                  </a:extLst>
                </a:gridCol>
                <a:gridCol w="208280">
                  <a:extLst>
                    <a:ext uri="{9D8B030D-6E8A-4147-A177-3AD203B41FA5}">
                      <a16:colId xmlns:a16="http://schemas.microsoft.com/office/drawing/2014/main" val="406227720"/>
                    </a:ext>
                  </a:extLst>
                </a:gridCol>
                <a:gridCol w="208280">
                  <a:extLst>
                    <a:ext uri="{9D8B030D-6E8A-4147-A177-3AD203B41FA5}">
                      <a16:colId xmlns:a16="http://schemas.microsoft.com/office/drawing/2014/main" val="4129400797"/>
                    </a:ext>
                  </a:extLst>
                </a:gridCol>
                <a:gridCol w="208280">
                  <a:extLst>
                    <a:ext uri="{9D8B030D-6E8A-4147-A177-3AD203B41FA5}">
                      <a16:colId xmlns:a16="http://schemas.microsoft.com/office/drawing/2014/main" val="1073554680"/>
                    </a:ext>
                  </a:extLst>
                </a:gridCol>
                <a:gridCol w="208280">
                  <a:extLst>
                    <a:ext uri="{9D8B030D-6E8A-4147-A177-3AD203B41FA5}">
                      <a16:colId xmlns:a16="http://schemas.microsoft.com/office/drawing/2014/main" val="3671722269"/>
                    </a:ext>
                  </a:extLst>
                </a:gridCol>
                <a:gridCol w="208280">
                  <a:extLst>
                    <a:ext uri="{9D8B030D-6E8A-4147-A177-3AD203B41FA5}">
                      <a16:colId xmlns:a16="http://schemas.microsoft.com/office/drawing/2014/main" val="1527570741"/>
                    </a:ext>
                  </a:extLst>
                </a:gridCol>
                <a:gridCol w="208280">
                  <a:extLst>
                    <a:ext uri="{9D8B030D-6E8A-4147-A177-3AD203B41FA5}">
                      <a16:colId xmlns:a16="http://schemas.microsoft.com/office/drawing/2014/main" val="3596488819"/>
                    </a:ext>
                  </a:extLst>
                </a:gridCol>
                <a:gridCol w="208280">
                  <a:extLst>
                    <a:ext uri="{9D8B030D-6E8A-4147-A177-3AD203B41FA5}">
                      <a16:colId xmlns:a16="http://schemas.microsoft.com/office/drawing/2014/main" val="17381446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(Combined)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15575446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CSU (Christlich-Soziale Union) - 2026-05-18 11:16:32</a:t>
                      </a:r>
                      <a:r>
                        <a:rPr kumimoji="0" lang="de-DE" sz="1000" b="0" i="0" u="none" strike="noStrike" kern="1200" cap="none" spc="0" normalizeH="0" baseline="0" noProof="0">
                          <a:ln>
                            <a:noFill/>
                          </a:ln>
                          <a:solidFill>
                            <a:prstClr val="black"/>
                          </a:solidFill>
                          <a:effectLst/>
                          <a:uLnTx/>
                          <a:uFillTx/>
                          <a:latin typeface="Calibri"/>
                          <a:ea typeface="+mn-ea"/>
                          <a:cs typeface="+mn-cs"/>
                        </a:rPr>
                        <a:t>
 Unsere Bayerische Familienministerin Ulrike Scharf macht klar: „Der neue Münchner Oberbürgermeister sollte keine Fake News verbreiten, um von eigenen Entscheidungen abzulenken. Die Behauptung, dass die 100 Euro Kita Beitragszuschuss gestrichen werden, ist falsch. Die neue Stadtregierung sollte die Münchner Familien nicht in die Irre führen. Die Kita-Finanzierung wird lediglich umgestellt. Alle bisherigen staatlichen Mittel bleiben im Rahmen der Reform des Bayerischen Kinderbildungs- und -betreuungsgesetz (BayKiBiG) vollständig im System der Kindertagesbetreuung - auch die 100 Euro aus dem Beitragszuschuss und davon profitiert auch die Landeshauptstadt München. Wer etwas anderes behauptet, führt Eltern schlicht an der Nase herum und lenkt von eigenen Entscheidungen zulasten der Eltern ab. Die Staatsregierung erhöht ihre finanzielle Förderung der Kindertagesbetreuung vielmehr massiv um 25 Prozent und entbürokratisiert die Abwicklung. Unser Ziel ist es: Elternbeiträge müssen bezahlbar bleiben."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https://quintly-eu-image-storage.s3.amazonaws.com/6c5f6a46bd61d4539538c43e56efc597/e907b57638b71bd394d1e9a43a03fe40.jpg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05/22/2026 00:22:42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033759579"/>
                  </a:ext>
                </a:extLst>
              </a:tr>
            </a:tbl>
          </a:graphicData>
        </a:graphic>
      </p:graphicFrame>
      <p:sp>
        <p:nvSpPr>
          <p:cNvPr id="4" name="Text Placeholder 3">
            <a:extLst>
              <a:ext uri="{FF2B5EF4-FFF2-40B4-BE49-F238E27FC236}">
                <a16:creationId xmlns:a16="http://schemas.microsoft.com/office/drawing/2014/main" id="{03265DCD-1B3B-4C06-9C7B-7E7BFA8B81F8}"/>
              </a:ext>
            </a:extLst>
          </p:cNvPr>
          <p:cNvSpPr>
            <a:spLocks noGrp="1"/>
          </p:cNvSpPr>
          <p:nvPr>
            <p:ph type="body" sz="quarter" idx="14"/>
          </p:nvPr>
        </p:nvSpPr>
        <p:spPr/>
        <p:txBody>
          <a:bodyPr/>
          <a:lstStyle/>
          <a:p>
            <a:r>
              <a:rPr lang="en-US"/>
              <a:t>05/15/2026 - 05/21/2026</a:t>
            </a:r>
          </a:p>
        </p:txBody>
      </p:sp>
    </p:spTree>
    <p:extLst>
      <p:ext uri="{BB962C8B-B14F-4D97-AF65-F5344CB8AC3E}">
        <p14:creationId xmlns:p14="http://schemas.microsoft.com/office/powerpoint/2010/main" val="3974723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2CD73-C49A-4EF7-915A-2A74A74A6042}"/>
              </a:ext>
            </a:extLst>
          </p:cNvPr>
          <p:cNvSpPr>
            <a:spLocks noGrp="1"/>
          </p:cNvSpPr>
          <p:nvPr>
            <p:ph type="title"/>
          </p:nvPr>
        </p:nvSpPr>
        <p:spPr/>
        <p:txBody>
          <a:bodyPr/>
          <a:lstStyle/>
          <a:p>
            <a:r>
              <a:rPr lang="en-US"/>
              <a:t>Facebook Custom Original Own Posts Table | 3 profiles - 9 of 9</a:t>
            </a:r>
          </a:p>
        </p:txBody>
      </p:sp>
      <p:graphicFrame>
        <p:nvGraphicFramePr>
          <p:cNvPr id="5" name="Table Placeholder 4">
            <a:extLst>
              <a:ext uri="{FF2B5EF4-FFF2-40B4-BE49-F238E27FC236}">
                <a16:creationId xmlns:a16="http://schemas.microsoft.com/office/drawing/2014/main" id="{9A6BAA17-50BF-497A-B44C-A4F55E07BC9E}"/>
              </a:ext>
            </a:extLst>
          </p:cNvPr>
          <p:cNvGraphicFramePr>
            <a:graphicFrameLocks noGrp="1"/>
          </p:cNvGraphicFramePr>
          <p:nvPr>
            <p:ph type="tbl" sz="quarter" idx="13"/>
            <p:extLst>
              <p:ext uri="{D42A27DB-BD31-4B8C-83A1-F6EECF244321}">
                <p14:modId xmlns:p14="http://schemas.microsoft.com/office/powerpoint/2010/main" val="13781398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5">
                  <a:extLst>
                    <a:ext uri="{9D8B030D-6E8A-4147-A177-3AD203B41FA5}">
                      <a16:colId xmlns:a16="http://schemas.microsoft.com/office/drawing/2014/main" val="3906722288"/>
                    </a:ext>
                  </a:extLst>
                </a:gridCol>
                <a:gridCol w="740665">
                  <a:extLst>
                    <a:ext uri="{9D8B030D-6E8A-4147-A177-3AD203B41FA5}">
                      <a16:colId xmlns:a16="http://schemas.microsoft.com/office/drawing/2014/main" val="3355476411"/>
                    </a:ext>
                  </a:extLst>
                </a:gridCol>
                <a:gridCol w="246888">
                  <a:extLst>
                    <a:ext uri="{9D8B030D-6E8A-4147-A177-3AD203B41FA5}">
                      <a16:colId xmlns:a16="http://schemas.microsoft.com/office/drawing/2014/main" val="2897359080"/>
                    </a:ext>
                  </a:extLst>
                </a:gridCol>
                <a:gridCol w="208280">
                  <a:extLst>
                    <a:ext uri="{9D8B030D-6E8A-4147-A177-3AD203B41FA5}">
                      <a16:colId xmlns:a16="http://schemas.microsoft.com/office/drawing/2014/main" val="3488664952"/>
                    </a:ext>
                  </a:extLst>
                </a:gridCol>
                <a:gridCol w="208280">
                  <a:extLst>
                    <a:ext uri="{9D8B030D-6E8A-4147-A177-3AD203B41FA5}">
                      <a16:colId xmlns:a16="http://schemas.microsoft.com/office/drawing/2014/main" val="26937634"/>
                    </a:ext>
                  </a:extLst>
                </a:gridCol>
                <a:gridCol w="208280">
                  <a:extLst>
                    <a:ext uri="{9D8B030D-6E8A-4147-A177-3AD203B41FA5}">
                      <a16:colId xmlns:a16="http://schemas.microsoft.com/office/drawing/2014/main" val="3887136485"/>
                    </a:ext>
                  </a:extLst>
                </a:gridCol>
                <a:gridCol w="208280">
                  <a:extLst>
                    <a:ext uri="{9D8B030D-6E8A-4147-A177-3AD203B41FA5}">
                      <a16:colId xmlns:a16="http://schemas.microsoft.com/office/drawing/2014/main" val="96882184"/>
                    </a:ext>
                  </a:extLst>
                </a:gridCol>
                <a:gridCol w="208280">
                  <a:extLst>
                    <a:ext uri="{9D8B030D-6E8A-4147-A177-3AD203B41FA5}">
                      <a16:colId xmlns:a16="http://schemas.microsoft.com/office/drawing/2014/main" val="1807021273"/>
                    </a:ext>
                  </a:extLst>
                </a:gridCol>
                <a:gridCol w="208280">
                  <a:extLst>
                    <a:ext uri="{9D8B030D-6E8A-4147-A177-3AD203B41FA5}">
                      <a16:colId xmlns:a16="http://schemas.microsoft.com/office/drawing/2014/main" val="1031780755"/>
                    </a:ext>
                  </a:extLst>
                </a:gridCol>
                <a:gridCol w="208280">
                  <a:extLst>
                    <a:ext uri="{9D8B030D-6E8A-4147-A177-3AD203B41FA5}">
                      <a16:colId xmlns:a16="http://schemas.microsoft.com/office/drawing/2014/main" val="3115037452"/>
                    </a:ext>
                  </a:extLst>
                </a:gridCol>
                <a:gridCol w="208280">
                  <a:extLst>
                    <a:ext uri="{9D8B030D-6E8A-4147-A177-3AD203B41FA5}">
                      <a16:colId xmlns:a16="http://schemas.microsoft.com/office/drawing/2014/main" val="2471562124"/>
                    </a:ext>
                  </a:extLst>
                </a:gridCol>
                <a:gridCol w="208280">
                  <a:extLst>
                    <a:ext uri="{9D8B030D-6E8A-4147-A177-3AD203B41FA5}">
                      <a16:colId xmlns:a16="http://schemas.microsoft.com/office/drawing/2014/main" val="2353527480"/>
                    </a:ext>
                  </a:extLst>
                </a:gridCol>
                <a:gridCol w="208280">
                  <a:extLst>
                    <a:ext uri="{9D8B030D-6E8A-4147-A177-3AD203B41FA5}">
                      <a16:colId xmlns:a16="http://schemas.microsoft.com/office/drawing/2014/main" val="1647281687"/>
                    </a:ext>
                  </a:extLst>
                </a:gridCol>
                <a:gridCol w="208280">
                  <a:extLst>
                    <a:ext uri="{9D8B030D-6E8A-4147-A177-3AD203B41FA5}">
                      <a16:colId xmlns:a16="http://schemas.microsoft.com/office/drawing/2014/main" val="301684803"/>
                    </a:ext>
                  </a:extLst>
                </a:gridCol>
                <a:gridCol w="208280">
                  <a:extLst>
                    <a:ext uri="{9D8B030D-6E8A-4147-A177-3AD203B41FA5}">
                      <a16:colId xmlns:a16="http://schemas.microsoft.com/office/drawing/2014/main" val="3642739347"/>
                    </a:ext>
                  </a:extLst>
                </a:gridCol>
                <a:gridCol w="208280">
                  <a:extLst>
                    <a:ext uri="{9D8B030D-6E8A-4147-A177-3AD203B41FA5}">
                      <a16:colId xmlns:a16="http://schemas.microsoft.com/office/drawing/2014/main" val="2990675296"/>
                    </a:ext>
                  </a:extLst>
                </a:gridCol>
                <a:gridCol w="208280">
                  <a:extLst>
                    <a:ext uri="{9D8B030D-6E8A-4147-A177-3AD203B41FA5}">
                      <a16:colId xmlns:a16="http://schemas.microsoft.com/office/drawing/2014/main" val="2681735647"/>
                    </a:ext>
                  </a:extLst>
                </a:gridCol>
                <a:gridCol w="208280">
                  <a:extLst>
                    <a:ext uri="{9D8B030D-6E8A-4147-A177-3AD203B41FA5}">
                      <a16:colId xmlns:a16="http://schemas.microsoft.com/office/drawing/2014/main" val="1349530718"/>
                    </a:ext>
                  </a:extLst>
                </a:gridCol>
                <a:gridCol w="208280">
                  <a:extLst>
                    <a:ext uri="{9D8B030D-6E8A-4147-A177-3AD203B41FA5}">
                      <a16:colId xmlns:a16="http://schemas.microsoft.com/office/drawing/2014/main" val="3233391947"/>
                    </a:ext>
                  </a:extLst>
                </a:gridCol>
                <a:gridCol w="208280">
                  <a:extLst>
                    <a:ext uri="{9D8B030D-6E8A-4147-A177-3AD203B41FA5}">
                      <a16:colId xmlns:a16="http://schemas.microsoft.com/office/drawing/2014/main" val="2500034658"/>
                    </a:ext>
                  </a:extLst>
                </a:gridCol>
                <a:gridCol w="208280">
                  <a:extLst>
                    <a:ext uri="{9D8B030D-6E8A-4147-A177-3AD203B41FA5}">
                      <a16:colId xmlns:a16="http://schemas.microsoft.com/office/drawing/2014/main" val="2216270365"/>
                    </a:ext>
                  </a:extLst>
                </a:gridCol>
                <a:gridCol w="208280">
                  <a:extLst>
                    <a:ext uri="{9D8B030D-6E8A-4147-A177-3AD203B41FA5}">
                      <a16:colId xmlns:a16="http://schemas.microsoft.com/office/drawing/2014/main" val="2664681765"/>
                    </a:ext>
                  </a:extLst>
                </a:gridCol>
                <a:gridCol w="208280">
                  <a:extLst>
                    <a:ext uri="{9D8B030D-6E8A-4147-A177-3AD203B41FA5}">
                      <a16:colId xmlns:a16="http://schemas.microsoft.com/office/drawing/2014/main" val="782865700"/>
                    </a:ext>
                  </a:extLst>
                </a:gridCol>
                <a:gridCol w="208280">
                  <a:extLst>
                    <a:ext uri="{9D8B030D-6E8A-4147-A177-3AD203B41FA5}">
                      <a16:colId xmlns:a16="http://schemas.microsoft.com/office/drawing/2014/main" val="237754862"/>
                    </a:ext>
                  </a:extLst>
                </a:gridCol>
                <a:gridCol w="208280">
                  <a:extLst>
                    <a:ext uri="{9D8B030D-6E8A-4147-A177-3AD203B41FA5}">
                      <a16:colId xmlns:a16="http://schemas.microsoft.com/office/drawing/2014/main" val="2986840299"/>
                    </a:ext>
                  </a:extLst>
                </a:gridCol>
                <a:gridCol w="208280">
                  <a:extLst>
                    <a:ext uri="{9D8B030D-6E8A-4147-A177-3AD203B41FA5}">
                      <a16:colId xmlns:a16="http://schemas.microsoft.com/office/drawing/2014/main" val="2783320901"/>
                    </a:ext>
                  </a:extLst>
                </a:gridCol>
                <a:gridCol w="208280">
                  <a:extLst>
                    <a:ext uri="{9D8B030D-6E8A-4147-A177-3AD203B41FA5}">
                      <a16:colId xmlns:a16="http://schemas.microsoft.com/office/drawing/2014/main" val="761566905"/>
                    </a:ext>
                  </a:extLst>
                </a:gridCol>
                <a:gridCol w="208280">
                  <a:extLst>
                    <a:ext uri="{9D8B030D-6E8A-4147-A177-3AD203B41FA5}">
                      <a16:colId xmlns:a16="http://schemas.microsoft.com/office/drawing/2014/main" val="1818507210"/>
                    </a:ext>
                  </a:extLst>
                </a:gridCol>
                <a:gridCol w="208280">
                  <a:extLst>
                    <a:ext uri="{9D8B030D-6E8A-4147-A177-3AD203B41FA5}">
                      <a16:colId xmlns:a16="http://schemas.microsoft.com/office/drawing/2014/main" val="1439082808"/>
                    </a:ext>
                  </a:extLst>
                </a:gridCol>
                <a:gridCol w="208280">
                  <a:extLst>
                    <a:ext uri="{9D8B030D-6E8A-4147-A177-3AD203B41FA5}">
                      <a16:colId xmlns:a16="http://schemas.microsoft.com/office/drawing/2014/main" val="2570235974"/>
                    </a:ext>
                  </a:extLst>
                </a:gridCol>
                <a:gridCol w="208280">
                  <a:extLst>
                    <a:ext uri="{9D8B030D-6E8A-4147-A177-3AD203B41FA5}">
                      <a16:colId xmlns:a16="http://schemas.microsoft.com/office/drawing/2014/main" val="2046523495"/>
                    </a:ext>
                  </a:extLst>
                </a:gridCol>
                <a:gridCol w="208280">
                  <a:extLst>
                    <a:ext uri="{9D8B030D-6E8A-4147-A177-3AD203B41FA5}">
                      <a16:colId xmlns:a16="http://schemas.microsoft.com/office/drawing/2014/main" val="942675194"/>
                    </a:ext>
                  </a:extLst>
                </a:gridCol>
                <a:gridCol w="208280">
                  <a:extLst>
                    <a:ext uri="{9D8B030D-6E8A-4147-A177-3AD203B41FA5}">
                      <a16:colId xmlns:a16="http://schemas.microsoft.com/office/drawing/2014/main" val="2189291119"/>
                    </a:ext>
                  </a:extLst>
                </a:gridCol>
                <a:gridCol w="208280">
                  <a:extLst>
                    <a:ext uri="{9D8B030D-6E8A-4147-A177-3AD203B41FA5}">
                      <a16:colId xmlns:a16="http://schemas.microsoft.com/office/drawing/2014/main" val="403246018"/>
                    </a:ext>
                  </a:extLst>
                </a:gridCol>
                <a:gridCol w="208280">
                  <a:extLst>
                    <a:ext uri="{9D8B030D-6E8A-4147-A177-3AD203B41FA5}">
                      <a16:colId xmlns:a16="http://schemas.microsoft.com/office/drawing/2014/main" val="1160653878"/>
                    </a:ext>
                  </a:extLst>
                </a:gridCol>
                <a:gridCol w="208280">
                  <a:extLst>
                    <a:ext uri="{9D8B030D-6E8A-4147-A177-3AD203B41FA5}">
                      <a16:colId xmlns:a16="http://schemas.microsoft.com/office/drawing/2014/main" val="3657939488"/>
                    </a:ext>
                  </a:extLst>
                </a:gridCol>
                <a:gridCol w="208280">
                  <a:extLst>
                    <a:ext uri="{9D8B030D-6E8A-4147-A177-3AD203B41FA5}">
                      <a16:colId xmlns:a16="http://schemas.microsoft.com/office/drawing/2014/main" val="20292115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(Combined)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1663052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CSU (Christlich-Soziale Union) - 2026-05-16 07:00:30</a:t>
                      </a:r>
                      <a:r>
                        <a:rPr kumimoji="0" lang="de-DE" sz="1000" b="0" i="0" u="none" strike="noStrike" kern="1200" cap="none" spc="0" normalizeH="0" baseline="0" noProof="0">
                          <a:ln>
                            <a:noFill/>
                          </a:ln>
                          <a:solidFill>
                            <a:prstClr val="black"/>
                          </a:solidFill>
                          <a:effectLst/>
                          <a:uLnTx/>
                          <a:uFillTx/>
                          <a:latin typeface="Calibri"/>
                          <a:ea typeface="+mn-ea"/>
                          <a:cs typeface="+mn-cs"/>
                        </a:rPr>
                        <a:t>
 Wir leben selbstverständlich gerne daheim in #Bayern! Du auch? 👉 Dann trag Dich jetzt hier ein: www.daheimin.bayern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https://quintly-eu-image-storage.s3.amazonaws.com/6c5f6a46bd61d4539538c43e56efc597/cf2d6e929d1246a1d3bc163ebe4a6865.jpg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05/22/2026 00:22:42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0.8771 %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009910408"/>
                  </a:ext>
                </a:extLst>
              </a:tr>
            </a:tbl>
          </a:graphicData>
        </a:graphic>
      </p:graphicFrame>
      <p:sp>
        <p:nvSpPr>
          <p:cNvPr id="4" name="Text Placeholder 3">
            <a:extLst>
              <a:ext uri="{FF2B5EF4-FFF2-40B4-BE49-F238E27FC236}">
                <a16:creationId xmlns:a16="http://schemas.microsoft.com/office/drawing/2014/main" id="{AD3668EE-B393-4777-AE1D-91F799B1ADCF}"/>
              </a:ext>
            </a:extLst>
          </p:cNvPr>
          <p:cNvSpPr>
            <a:spLocks noGrp="1"/>
          </p:cNvSpPr>
          <p:nvPr>
            <p:ph type="body" sz="quarter" idx="14"/>
          </p:nvPr>
        </p:nvSpPr>
        <p:spPr/>
        <p:txBody>
          <a:bodyPr/>
          <a:lstStyle/>
          <a:p>
            <a:r>
              <a:rPr lang="en-US"/>
              <a:t>05/15/2026 - 05/21/2026</a:t>
            </a:r>
          </a:p>
        </p:txBody>
      </p:sp>
    </p:spTree>
    <p:extLst>
      <p:ext uri="{BB962C8B-B14F-4D97-AF65-F5344CB8AC3E}">
        <p14:creationId xmlns:p14="http://schemas.microsoft.com/office/powerpoint/2010/main" val="203811278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4</TotalTime>
  <Words>1855</Words>
  <Application>Microsoft Office PowerPoint</Application>
  <PresentationFormat>On-screen Show (4:3)</PresentationFormat>
  <Paragraphs>647</Paragraphs>
  <Slides>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Calibri</vt:lpstr>
      <vt:lpstr>Arial</vt:lpstr>
      <vt:lpstr>quintly_template</vt:lpstr>
      <vt:lpstr>Facebook Custom Original Own Posts Table | 3 profiles - 1 of 9</vt:lpstr>
      <vt:lpstr>Facebook Custom Original Own Posts Table | 3 profiles - 2 of 9</vt:lpstr>
      <vt:lpstr>Facebook Custom Original Own Posts Table | 3 profiles - 3 of 9</vt:lpstr>
      <vt:lpstr>Facebook Custom Original Own Posts Table | 3 profiles - 4 of 9</vt:lpstr>
      <vt:lpstr>Facebook Custom Original Own Posts Table | 3 profiles - 5 of 9</vt:lpstr>
      <vt:lpstr>Facebook Custom Original Own Posts Table | 3 profiles - 6 of 9</vt:lpstr>
      <vt:lpstr>Facebook Custom Original Own Posts Table | 3 profiles - 7 of 9</vt:lpstr>
      <vt:lpstr>Facebook Custom Original Own Posts Table | 3 profiles - 8 of 9</vt:lpstr>
      <vt:lpstr>Facebook Custom Original Own Posts Table | 3 profiles - 9 of 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Custom Original Own Posts Table | 3 profiles - 1 of 9</dc:title>
  <dc:creator>Frederik Born</dc:creator>
  <cp:lastModifiedBy>Frederik Born</cp:lastModifiedBy>
  <cp:revision>1</cp:revision>
  <dcterms:created xsi:type="dcterms:W3CDTF">2026-05-22T05:49:27Z</dcterms:created>
  <dcterms:modified xsi:type="dcterms:W3CDTF">2026-05-22T05:54:10Z</dcterms:modified>
</cp:coreProperties>
</file>