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6D2CC-EB8D-42C8-AE00-1A8B3F0AED33}"/>
              </a:ext>
            </a:extLst>
          </p:cNvPr>
          <p:cNvSpPr>
            <a:spLocks noGrp="1"/>
          </p:cNvSpPr>
          <p:nvPr>
            <p:ph type="title"/>
          </p:nvPr>
        </p:nvSpPr>
        <p:spPr/>
        <p:txBody>
          <a:bodyPr/>
          <a:lstStyle/>
          <a:p>
            <a:r>
              <a:rPr lang="en-US"/>
              <a:t>Instagram Posts Table with Fans | 4 profiles - 1 of 25</a:t>
            </a:r>
          </a:p>
        </p:txBody>
      </p:sp>
      <p:graphicFrame>
        <p:nvGraphicFramePr>
          <p:cNvPr id="5" name="Table Placeholder 4">
            <a:extLst>
              <a:ext uri="{FF2B5EF4-FFF2-40B4-BE49-F238E27FC236}">
                <a16:creationId xmlns:a16="http://schemas.microsoft.com/office/drawing/2014/main" id="{846CA06F-39E6-4F4F-9F18-00D8A97C4310}"/>
              </a:ext>
            </a:extLst>
          </p:cNvPr>
          <p:cNvGraphicFramePr>
            <a:graphicFrameLocks noGrp="1"/>
          </p:cNvGraphicFramePr>
          <p:nvPr>
            <p:ph type="tbl" sz="quarter" idx="13"/>
            <p:extLst>
              <p:ext uri="{D42A27DB-BD31-4B8C-83A1-F6EECF244321}">
                <p14:modId xmlns:p14="http://schemas.microsoft.com/office/powerpoint/2010/main" val="27882813"/>
              </p:ext>
            </p:extLst>
          </p:nvPr>
        </p:nvGraphicFramePr>
        <p:xfrm>
          <a:off x="457200" y="1731963"/>
          <a:ext cx="7653528" cy="1833880"/>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86480587"/>
                    </a:ext>
                  </a:extLst>
                </a:gridCol>
                <a:gridCol w="905256">
                  <a:extLst>
                    <a:ext uri="{9D8B030D-6E8A-4147-A177-3AD203B41FA5}">
                      <a16:colId xmlns:a16="http://schemas.microsoft.com/office/drawing/2014/main" val="2811248768"/>
                    </a:ext>
                  </a:extLst>
                </a:gridCol>
                <a:gridCol w="411480">
                  <a:extLst>
                    <a:ext uri="{9D8B030D-6E8A-4147-A177-3AD203B41FA5}">
                      <a16:colId xmlns:a16="http://schemas.microsoft.com/office/drawing/2014/main" val="1488775685"/>
                    </a:ext>
                  </a:extLst>
                </a:gridCol>
                <a:gridCol w="411480">
                  <a:extLst>
                    <a:ext uri="{9D8B030D-6E8A-4147-A177-3AD203B41FA5}">
                      <a16:colId xmlns:a16="http://schemas.microsoft.com/office/drawing/2014/main" val="1367175196"/>
                    </a:ext>
                  </a:extLst>
                </a:gridCol>
                <a:gridCol w="411480">
                  <a:extLst>
                    <a:ext uri="{9D8B030D-6E8A-4147-A177-3AD203B41FA5}">
                      <a16:colId xmlns:a16="http://schemas.microsoft.com/office/drawing/2014/main" val="4013175011"/>
                    </a:ext>
                  </a:extLst>
                </a:gridCol>
                <a:gridCol w="411480">
                  <a:extLst>
                    <a:ext uri="{9D8B030D-6E8A-4147-A177-3AD203B41FA5}">
                      <a16:colId xmlns:a16="http://schemas.microsoft.com/office/drawing/2014/main" val="2644461671"/>
                    </a:ext>
                  </a:extLst>
                </a:gridCol>
                <a:gridCol w="411480">
                  <a:extLst>
                    <a:ext uri="{9D8B030D-6E8A-4147-A177-3AD203B41FA5}">
                      <a16:colId xmlns:a16="http://schemas.microsoft.com/office/drawing/2014/main" val="36545151"/>
                    </a:ext>
                  </a:extLst>
                </a:gridCol>
                <a:gridCol w="411480">
                  <a:extLst>
                    <a:ext uri="{9D8B030D-6E8A-4147-A177-3AD203B41FA5}">
                      <a16:colId xmlns:a16="http://schemas.microsoft.com/office/drawing/2014/main" val="113724475"/>
                    </a:ext>
                  </a:extLst>
                </a:gridCol>
                <a:gridCol w="411480">
                  <a:extLst>
                    <a:ext uri="{9D8B030D-6E8A-4147-A177-3AD203B41FA5}">
                      <a16:colId xmlns:a16="http://schemas.microsoft.com/office/drawing/2014/main" val="1882784596"/>
                    </a:ext>
                  </a:extLst>
                </a:gridCol>
                <a:gridCol w="411480">
                  <a:extLst>
                    <a:ext uri="{9D8B030D-6E8A-4147-A177-3AD203B41FA5}">
                      <a16:colId xmlns:a16="http://schemas.microsoft.com/office/drawing/2014/main" val="516068376"/>
                    </a:ext>
                  </a:extLst>
                </a:gridCol>
                <a:gridCol w="411480">
                  <a:extLst>
                    <a:ext uri="{9D8B030D-6E8A-4147-A177-3AD203B41FA5}">
                      <a16:colId xmlns:a16="http://schemas.microsoft.com/office/drawing/2014/main" val="3070113825"/>
                    </a:ext>
                  </a:extLst>
                </a:gridCol>
                <a:gridCol w="411480">
                  <a:extLst>
                    <a:ext uri="{9D8B030D-6E8A-4147-A177-3AD203B41FA5}">
                      <a16:colId xmlns:a16="http://schemas.microsoft.com/office/drawing/2014/main" val="1578606638"/>
                    </a:ext>
                  </a:extLst>
                </a:gridCol>
                <a:gridCol w="411480">
                  <a:extLst>
                    <a:ext uri="{9D8B030D-6E8A-4147-A177-3AD203B41FA5}">
                      <a16:colId xmlns:a16="http://schemas.microsoft.com/office/drawing/2014/main" val="960848826"/>
                    </a:ext>
                  </a:extLst>
                </a:gridCol>
                <a:gridCol w="411480">
                  <a:extLst>
                    <a:ext uri="{9D8B030D-6E8A-4147-A177-3AD203B41FA5}">
                      <a16:colId xmlns:a16="http://schemas.microsoft.com/office/drawing/2014/main" val="405003993"/>
                    </a:ext>
                  </a:extLst>
                </a:gridCol>
                <a:gridCol w="411480">
                  <a:extLst>
                    <a:ext uri="{9D8B030D-6E8A-4147-A177-3AD203B41FA5}">
                      <a16:colId xmlns:a16="http://schemas.microsoft.com/office/drawing/2014/main" val="3825726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944864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csu - 2026-03-30 08:01:13</a:t>
                      </a:r>
                      <a:r>
                        <a:rPr kumimoji="0" lang="de-DE" sz="1000" b="0" i="0" u="none" strike="noStrike" kern="1200" cap="none" spc="0" normalizeH="0" baseline="0" noProof="0">
                          <a:ln>
                            <a:noFill/>
                          </a:ln>
                          <a:solidFill>
                            <a:prstClr val="black"/>
                          </a:solidFill>
                          <a:effectLst/>
                          <a:uLnTx/>
                          <a:uFillTx/>
                          <a:latin typeface="Calibri"/>
                          <a:ea typeface="+mn-ea"/>
                          <a:cs typeface="+mn-cs"/>
                        </a:rPr>
                        <a:t>
 Wir gratulieren unserem CSU-Bezirksvorsitzenden von Nürnberg-Fürth-Schwabach @michael_frieser herzlich zu seinem heutigen Geburtstag!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https://quintly-eu-image-storage.s3.amazonaws.com/30a408df801e694250a2c2220c6000f9/b38f7c50051728f8f5befe601edac250.jpg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05/05/2026 14:21:23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9569</a:t>
                      </a:r>
                    </a:p>
                  </a:txBody>
                  <a:tcPr/>
                </a:tc>
                <a:extLst>
                  <a:ext uri="{0D108BD9-81ED-4DB2-BD59-A6C34878D82A}">
                    <a16:rowId xmlns:a16="http://schemas.microsoft.com/office/drawing/2014/main" val="3940613636"/>
                  </a:ext>
                </a:extLst>
              </a:tr>
            </a:tbl>
          </a:graphicData>
        </a:graphic>
      </p:graphicFrame>
      <p:sp>
        <p:nvSpPr>
          <p:cNvPr id="4" name="Text Placeholder 3">
            <a:extLst>
              <a:ext uri="{FF2B5EF4-FFF2-40B4-BE49-F238E27FC236}">
                <a16:creationId xmlns:a16="http://schemas.microsoft.com/office/drawing/2014/main" id="{B3299886-2DB7-4C75-8B36-522B4E29F292}"/>
              </a:ext>
            </a:extLst>
          </p:cNvPr>
          <p:cNvSpPr>
            <a:spLocks noGrp="1"/>
          </p:cNvSpPr>
          <p:nvPr>
            <p:ph type="body" sz="quarter" idx="14"/>
          </p:nvPr>
        </p:nvSpPr>
        <p:spPr/>
        <p:txBody>
          <a:bodyPr/>
          <a:lstStyle/>
          <a:p>
            <a:r>
              <a:rPr lang="en-US"/>
              <a:t>01/01/2018 - 03/31/2026</a:t>
            </a:r>
          </a:p>
        </p:txBody>
      </p:sp>
    </p:spTree>
    <p:extLst>
      <p:ext uri="{BB962C8B-B14F-4D97-AF65-F5344CB8AC3E}">
        <p14:creationId xmlns:p14="http://schemas.microsoft.com/office/powerpoint/2010/main" val="11649765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DA925-4040-44C4-9643-27D4A4CC8974}"/>
              </a:ext>
            </a:extLst>
          </p:cNvPr>
          <p:cNvSpPr>
            <a:spLocks noGrp="1"/>
          </p:cNvSpPr>
          <p:nvPr>
            <p:ph type="title"/>
          </p:nvPr>
        </p:nvSpPr>
        <p:spPr/>
        <p:txBody>
          <a:bodyPr/>
          <a:lstStyle/>
          <a:p>
            <a:r>
              <a:rPr lang="en-US"/>
              <a:t>Instagram Posts Table with Fans | 4 profiles - 2 of 25</a:t>
            </a:r>
          </a:p>
        </p:txBody>
      </p:sp>
      <p:graphicFrame>
        <p:nvGraphicFramePr>
          <p:cNvPr id="5" name="Table Placeholder 4">
            <a:extLst>
              <a:ext uri="{FF2B5EF4-FFF2-40B4-BE49-F238E27FC236}">
                <a16:creationId xmlns:a16="http://schemas.microsoft.com/office/drawing/2014/main" id="{81D60411-1A6F-42B8-A0F9-1186591D1A33}"/>
              </a:ext>
            </a:extLst>
          </p:cNvPr>
          <p:cNvGraphicFramePr>
            <a:graphicFrameLocks noGrp="1"/>
          </p:cNvGraphicFramePr>
          <p:nvPr>
            <p:ph type="tbl" sz="quarter" idx="13"/>
            <p:extLst>
              <p:ext uri="{D42A27DB-BD31-4B8C-83A1-F6EECF244321}">
                <p14:modId xmlns:p14="http://schemas.microsoft.com/office/powerpoint/2010/main" val="4052471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942075729"/>
                    </a:ext>
                  </a:extLst>
                </a:gridCol>
                <a:gridCol w="905256">
                  <a:extLst>
                    <a:ext uri="{9D8B030D-6E8A-4147-A177-3AD203B41FA5}">
                      <a16:colId xmlns:a16="http://schemas.microsoft.com/office/drawing/2014/main" val="2421114870"/>
                    </a:ext>
                  </a:extLst>
                </a:gridCol>
                <a:gridCol w="411480">
                  <a:extLst>
                    <a:ext uri="{9D8B030D-6E8A-4147-A177-3AD203B41FA5}">
                      <a16:colId xmlns:a16="http://schemas.microsoft.com/office/drawing/2014/main" val="1443240461"/>
                    </a:ext>
                  </a:extLst>
                </a:gridCol>
                <a:gridCol w="411480">
                  <a:extLst>
                    <a:ext uri="{9D8B030D-6E8A-4147-A177-3AD203B41FA5}">
                      <a16:colId xmlns:a16="http://schemas.microsoft.com/office/drawing/2014/main" val="3284606164"/>
                    </a:ext>
                  </a:extLst>
                </a:gridCol>
                <a:gridCol w="411480">
                  <a:extLst>
                    <a:ext uri="{9D8B030D-6E8A-4147-A177-3AD203B41FA5}">
                      <a16:colId xmlns:a16="http://schemas.microsoft.com/office/drawing/2014/main" val="2946680669"/>
                    </a:ext>
                  </a:extLst>
                </a:gridCol>
                <a:gridCol w="411480">
                  <a:extLst>
                    <a:ext uri="{9D8B030D-6E8A-4147-A177-3AD203B41FA5}">
                      <a16:colId xmlns:a16="http://schemas.microsoft.com/office/drawing/2014/main" val="4088918985"/>
                    </a:ext>
                  </a:extLst>
                </a:gridCol>
                <a:gridCol w="411480">
                  <a:extLst>
                    <a:ext uri="{9D8B030D-6E8A-4147-A177-3AD203B41FA5}">
                      <a16:colId xmlns:a16="http://schemas.microsoft.com/office/drawing/2014/main" val="2696335100"/>
                    </a:ext>
                  </a:extLst>
                </a:gridCol>
                <a:gridCol w="411480">
                  <a:extLst>
                    <a:ext uri="{9D8B030D-6E8A-4147-A177-3AD203B41FA5}">
                      <a16:colId xmlns:a16="http://schemas.microsoft.com/office/drawing/2014/main" val="2020267632"/>
                    </a:ext>
                  </a:extLst>
                </a:gridCol>
                <a:gridCol w="411480">
                  <a:extLst>
                    <a:ext uri="{9D8B030D-6E8A-4147-A177-3AD203B41FA5}">
                      <a16:colId xmlns:a16="http://schemas.microsoft.com/office/drawing/2014/main" val="3576253799"/>
                    </a:ext>
                  </a:extLst>
                </a:gridCol>
                <a:gridCol w="411480">
                  <a:extLst>
                    <a:ext uri="{9D8B030D-6E8A-4147-A177-3AD203B41FA5}">
                      <a16:colId xmlns:a16="http://schemas.microsoft.com/office/drawing/2014/main" val="2430315116"/>
                    </a:ext>
                  </a:extLst>
                </a:gridCol>
                <a:gridCol w="411480">
                  <a:extLst>
                    <a:ext uri="{9D8B030D-6E8A-4147-A177-3AD203B41FA5}">
                      <a16:colId xmlns:a16="http://schemas.microsoft.com/office/drawing/2014/main" val="86620629"/>
                    </a:ext>
                  </a:extLst>
                </a:gridCol>
                <a:gridCol w="411480">
                  <a:extLst>
                    <a:ext uri="{9D8B030D-6E8A-4147-A177-3AD203B41FA5}">
                      <a16:colId xmlns:a16="http://schemas.microsoft.com/office/drawing/2014/main" val="521844019"/>
                    </a:ext>
                  </a:extLst>
                </a:gridCol>
                <a:gridCol w="411480">
                  <a:extLst>
                    <a:ext uri="{9D8B030D-6E8A-4147-A177-3AD203B41FA5}">
                      <a16:colId xmlns:a16="http://schemas.microsoft.com/office/drawing/2014/main" val="1279000402"/>
                    </a:ext>
                  </a:extLst>
                </a:gridCol>
                <a:gridCol w="411480">
                  <a:extLst>
                    <a:ext uri="{9D8B030D-6E8A-4147-A177-3AD203B41FA5}">
                      <a16:colId xmlns:a16="http://schemas.microsoft.com/office/drawing/2014/main" val="1802789843"/>
                    </a:ext>
                  </a:extLst>
                </a:gridCol>
                <a:gridCol w="411480">
                  <a:extLst>
                    <a:ext uri="{9D8B030D-6E8A-4147-A177-3AD203B41FA5}">
                      <a16:colId xmlns:a16="http://schemas.microsoft.com/office/drawing/2014/main" val="40457178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513722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csu - 2026-03-29 13:32:15</a:t>
                      </a:r>
                      <a:r>
                        <a:rPr kumimoji="0" lang="de-DE" sz="1000" b="0" i="0" u="none" strike="noStrike" kern="1200" cap="none" spc="0" normalizeH="0" baseline="0" noProof="0">
                          <a:ln>
                            <a:noFill/>
                          </a:ln>
                          <a:solidFill>
                            <a:prstClr val="black"/>
                          </a:solidFill>
                          <a:effectLst/>
                          <a:uLnTx/>
                          <a:uFillTx/>
                          <a:latin typeface="Calibri"/>
                          <a:ea typeface="+mn-ea"/>
                          <a:cs typeface="+mn-cs"/>
                        </a:rPr>
                        <a:t>
 Das B in Berlin steht für…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https://quintly-eu-image-storage.s3.amazonaws.com/30a408df801e694250a2c2220c6000f9/57bff6b54996510f576e6b78781325b0.jpg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05/05/2026 14:21:23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48724</a:t>
                      </a:r>
                    </a:p>
                  </a:txBody>
                  <a:tcPr/>
                </a:tc>
                <a:extLst>
                  <a:ext uri="{0D108BD9-81ED-4DB2-BD59-A6C34878D82A}">
                    <a16:rowId xmlns:a16="http://schemas.microsoft.com/office/drawing/2014/main" val="757994047"/>
                  </a:ext>
                </a:extLst>
              </a:tr>
            </a:tbl>
          </a:graphicData>
        </a:graphic>
      </p:graphicFrame>
      <p:sp>
        <p:nvSpPr>
          <p:cNvPr id="4" name="Text Placeholder 3">
            <a:extLst>
              <a:ext uri="{FF2B5EF4-FFF2-40B4-BE49-F238E27FC236}">
                <a16:creationId xmlns:a16="http://schemas.microsoft.com/office/drawing/2014/main" id="{429E53D4-25D6-4606-BB39-0BB9B5EFE10A}"/>
              </a:ext>
            </a:extLst>
          </p:cNvPr>
          <p:cNvSpPr>
            <a:spLocks noGrp="1"/>
          </p:cNvSpPr>
          <p:nvPr>
            <p:ph type="body" sz="quarter" idx="14"/>
          </p:nvPr>
        </p:nvSpPr>
        <p:spPr/>
        <p:txBody>
          <a:bodyPr/>
          <a:lstStyle/>
          <a:p>
            <a:r>
              <a:rPr lang="en-US"/>
              <a:t>01/01/2018 - 03/31/2026</a:t>
            </a:r>
          </a:p>
        </p:txBody>
      </p:sp>
    </p:spTree>
    <p:extLst>
      <p:ext uri="{BB962C8B-B14F-4D97-AF65-F5344CB8AC3E}">
        <p14:creationId xmlns:p14="http://schemas.microsoft.com/office/powerpoint/2010/main" val="32819815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E45C0-3248-441A-8087-D0E8225ED989}"/>
              </a:ext>
            </a:extLst>
          </p:cNvPr>
          <p:cNvSpPr>
            <a:spLocks noGrp="1"/>
          </p:cNvSpPr>
          <p:nvPr>
            <p:ph type="title"/>
          </p:nvPr>
        </p:nvSpPr>
        <p:spPr/>
        <p:txBody>
          <a:bodyPr/>
          <a:lstStyle/>
          <a:p>
            <a:r>
              <a:rPr lang="en-US"/>
              <a:t>Instagram Posts Table with Fans | 4 profiles - 3 of 25</a:t>
            </a:r>
          </a:p>
        </p:txBody>
      </p:sp>
      <p:graphicFrame>
        <p:nvGraphicFramePr>
          <p:cNvPr id="5" name="Table Placeholder 4">
            <a:extLst>
              <a:ext uri="{FF2B5EF4-FFF2-40B4-BE49-F238E27FC236}">
                <a16:creationId xmlns:a16="http://schemas.microsoft.com/office/drawing/2014/main" id="{1FEA54A2-C60C-41CE-A132-67D481681BF6}"/>
              </a:ext>
            </a:extLst>
          </p:cNvPr>
          <p:cNvGraphicFramePr>
            <a:graphicFrameLocks noGrp="1"/>
          </p:cNvGraphicFramePr>
          <p:nvPr>
            <p:ph type="tbl" sz="quarter" idx="13"/>
            <p:extLst>
              <p:ext uri="{D42A27DB-BD31-4B8C-83A1-F6EECF244321}">
                <p14:modId xmlns:p14="http://schemas.microsoft.com/office/powerpoint/2010/main" val="17110306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922628119"/>
                    </a:ext>
                  </a:extLst>
                </a:gridCol>
                <a:gridCol w="905256">
                  <a:extLst>
                    <a:ext uri="{9D8B030D-6E8A-4147-A177-3AD203B41FA5}">
                      <a16:colId xmlns:a16="http://schemas.microsoft.com/office/drawing/2014/main" val="2792908804"/>
                    </a:ext>
                  </a:extLst>
                </a:gridCol>
                <a:gridCol w="411480">
                  <a:extLst>
                    <a:ext uri="{9D8B030D-6E8A-4147-A177-3AD203B41FA5}">
                      <a16:colId xmlns:a16="http://schemas.microsoft.com/office/drawing/2014/main" val="2045399000"/>
                    </a:ext>
                  </a:extLst>
                </a:gridCol>
                <a:gridCol w="411480">
                  <a:extLst>
                    <a:ext uri="{9D8B030D-6E8A-4147-A177-3AD203B41FA5}">
                      <a16:colId xmlns:a16="http://schemas.microsoft.com/office/drawing/2014/main" val="1620212192"/>
                    </a:ext>
                  </a:extLst>
                </a:gridCol>
                <a:gridCol w="411480">
                  <a:extLst>
                    <a:ext uri="{9D8B030D-6E8A-4147-A177-3AD203B41FA5}">
                      <a16:colId xmlns:a16="http://schemas.microsoft.com/office/drawing/2014/main" val="2320249641"/>
                    </a:ext>
                  </a:extLst>
                </a:gridCol>
                <a:gridCol w="411480">
                  <a:extLst>
                    <a:ext uri="{9D8B030D-6E8A-4147-A177-3AD203B41FA5}">
                      <a16:colId xmlns:a16="http://schemas.microsoft.com/office/drawing/2014/main" val="4014477528"/>
                    </a:ext>
                  </a:extLst>
                </a:gridCol>
                <a:gridCol w="411480">
                  <a:extLst>
                    <a:ext uri="{9D8B030D-6E8A-4147-A177-3AD203B41FA5}">
                      <a16:colId xmlns:a16="http://schemas.microsoft.com/office/drawing/2014/main" val="495533096"/>
                    </a:ext>
                  </a:extLst>
                </a:gridCol>
                <a:gridCol w="411480">
                  <a:extLst>
                    <a:ext uri="{9D8B030D-6E8A-4147-A177-3AD203B41FA5}">
                      <a16:colId xmlns:a16="http://schemas.microsoft.com/office/drawing/2014/main" val="4172286624"/>
                    </a:ext>
                  </a:extLst>
                </a:gridCol>
                <a:gridCol w="411480">
                  <a:extLst>
                    <a:ext uri="{9D8B030D-6E8A-4147-A177-3AD203B41FA5}">
                      <a16:colId xmlns:a16="http://schemas.microsoft.com/office/drawing/2014/main" val="2456872616"/>
                    </a:ext>
                  </a:extLst>
                </a:gridCol>
                <a:gridCol w="411480">
                  <a:extLst>
                    <a:ext uri="{9D8B030D-6E8A-4147-A177-3AD203B41FA5}">
                      <a16:colId xmlns:a16="http://schemas.microsoft.com/office/drawing/2014/main" val="45799927"/>
                    </a:ext>
                  </a:extLst>
                </a:gridCol>
                <a:gridCol w="411480">
                  <a:extLst>
                    <a:ext uri="{9D8B030D-6E8A-4147-A177-3AD203B41FA5}">
                      <a16:colId xmlns:a16="http://schemas.microsoft.com/office/drawing/2014/main" val="3357575305"/>
                    </a:ext>
                  </a:extLst>
                </a:gridCol>
                <a:gridCol w="411480">
                  <a:extLst>
                    <a:ext uri="{9D8B030D-6E8A-4147-A177-3AD203B41FA5}">
                      <a16:colId xmlns:a16="http://schemas.microsoft.com/office/drawing/2014/main" val="3851936801"/>
                    </a:ext>
                  </a:extLst>
                </a:gridCol>
                <a:gridCol w="411480">
                  <a:extLst>
                    <a:ext uri="{9D8B030D-6E8A-4147-A177-3AD203B41FA5}">
                      <a16:colId xmlns:a16="http://schemas.microsoft.com/office/drawing/2014/main" val="773900873"/>
                    </a:ext>
                  </a:extLst>
                </a:gridCol>
                <a:gridCol w="411480">
                  <a:extLst>
                    <a:ext uri="{9D8B030D-6E8A-4147-A177-3AD203B41FA5}">
                      <a16:colId xmlns:a16="http://schemas.microsoft.com/office/drawing/2014/main" val="1865488100"/>
                    </a:ext>
                  </a:extLst>
                </a:gridCol>
                <a:gridCol w="411480">
                  <a:extLst>
                    <a:ext uri="{9D8B030D-6E8A-4147-A177-3AD203B41FA5}">
                      <a16:colId xmlns:a16="http://schemas.microsoft.com/office/drawing/2014/main" val="1610383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228612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csu - 2026-03-29 08:15:07</a:t>
                      </a:r>
                      <a:r>
                        <a:rPr kumimoji="0" lang="de-DE" sz="1000" b="0" i="0" u="none" strike="noStrike" kern="1200" cap="none" spc="0" normalizeH="0" baseline="0" noProof="0">
                          <a:ln>
                            <a:noFill/>
                          </a:ln>
                          <a:solidFill>
                            <a:prstClr val="black"/>
                          </a:solidFill>
                          <a:effectLst/>
                          <a:uLnTx/>
                          <a:uFillTx/>
                          <a:latin typeface="Calibri"/>
                          <a:ea typeface="+mn-ea"/>
                          <a:cs typeface="+mn-cs"/>
                        </a:rPr>
                        <a:t>
 Überall in Bayern gedenkt man heute mit feierlichen Prozessionen des Einzugs Jesu in Jerusalem. Wir wünschen Euch einen gesegneten Palmsonntag!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https://quintly-eu-image-storage.s3.amazonaws.com/30a408df801e694250a2c2220c6000f9/cd555921278f066a53b35ea6699cc4fd.jpg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05/05/2026 14:21:23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33881</a:t>
                      </a:r>
                    </a:p>
                  </a:txBody>
                  <a:tcPr/>
                </a:tc>
                <a:extLst>
                  <a:ext uri="{0D108BD9-81ED-4DB2-BD59-A6C34878D82A}">
                    <a16:rowId xmlns:a16="http://schemas.microsoft.com/office/drawing/2014/main" val="1184489356"/>
                  </a:ext>
                </a:extLst>
              </a:tr>
            </a:tbl>
          </a:graphicData>
        </a:graphic>
      </p:graphicFrame>
      <p:sp>
        <p:nvSpPr>
          <p:cNvPr id="4" name="Text Placeholder 3">
            <a:extLst>
              <a:ext uri="{FF2B5EF4-FFF2-40B4-BE49-F238E27FC236}">
                <a16:creationId xmlns:a16="http://schemas.microsoft.com/office/drawing/2014/main" id="{09FDF6A9-5247-4F9C-9CEB-847649E04B22}"/>
              </a:ext>
            </a:extLst>
          </p:cNvPr>
          <p:cNvSpPr>
            <a:spLocks noGrp="1"/>
          </p:cNvSpPr>
          <p:nvPr>
            <p:ph type="body" sz="quarter" idx="14"/>
          </p:nvPr>
        </p:nvSpPr>
        <p:spPr/>
        <p:txBody>
          <a:bodyPr/>
          <a:lstStyle/>
          <a:p>
            <a:r>
              <a:rPr lang="en-US"/>
              <a:t>01/01/2018 - 03/31/2026</a:t>
            </a:r>
          </a:p>
        </p:txBody>
      </p:sp>
    </p:spTree>
    <p:extLst>
      <p:ext uri="{BB962C8B-B14F-4D97-AF65-F5344CB8AC3E}">
        <p14:creationId xmlns:p14="http://schemas.microsoft.com/office/powerpoint/2010/main" val="42377058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C1273-E246-4B68-91AC-71E81A7C1A44}"/>
              </a:ext>
            </a:extLst>
          </p:cNvPr>
          <p:cNvSpPr>
            <a:spLocks noGrp="1"/>
          </p:cNvSpPr>
          <p:nvPr>
            <p:ph type="title"/>
          </p:nvPr>
        </p:nvSpPr>
        <p:spPr/>
        <p:txBody>
          <a:bodyPr/>
          <a:lstStyle/>
          <a:p>
            <a:r>
              <a:rPr lang="en-US"/>
              <a:t>Instagram Posts Table with Fans | 4 profiles - 4 of 25</a:t>
            </a:r>
          </a:p>
        </p:txBody>
      </p:sp>
      <p:graphicFrame>
        <p:nvGraphicFramePr>
          <p:cNvPr id="5" name="Table Placeholder 4">
            <a:extLst>
              <a:ext uri="{FF2B5EF4-FFF2-40B4-BE49-F238E27FC236}">
                <a16:creationId xmlns:a16="http://schemas.microsoft.com/office/drawing/2014/main" id="{AB20CD64-A911-4BB9-837A-BD0F6A6E1486}"/>
              </a:ext>
            </a:extLst>
          </p:cNvPr>
          <p:cNvGraphicFramePr>
            <a:graphicFrameLocks noGrp="1"/>
          </p:cNvGraphicFramePr>
          <p:nvPr>
            <p:ph type="tbl" sz="quarter" idx="13"/>
            <p:extLst>
              <p:ext uri="{D42A27DB-BD31-4B8C-83A1-F6EECF244321}">
                <p14:modId xmlns:p14="http://schemas.microsoft.com/office/powerpoint/2010/main" val="2383518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862894464"/>
                    </a:ext>
                  </a:extLst>
                </a:gridCol>
                <a:gridCol w="905256">
                  <a:extLst>
                    <a:ext uri="{9D8B030D-6E8A-4147-A177-3AD203B41FA5}">
                      <a16:colId xmlns:a16="http://schemas.microsoft.com/office/drawing/2014/main" val="2209408991"/>
                    </a:ext>
                  </a:extLst>
                </a:gridCol>
                <a:gridCol w="411480">
                  <a:extLst>
                    <a:ext uri="{9D8B030D-6E8A-4147-A177-3AD203B41FA5}">
                      <a16:colId xmlns:a16="http://schemas.microsoft.com/office/drawing/2014/main" val="3532635023"/>
                    </a:ext>
                  </a:extLst>
                </a:gridCol>
                <a:gridCol w="411480">
                  <a:extLst>
                    <a:ext uri="{9D8B030D-6E8A-4147-A177-3AD203B41FA5}">
                      <a16:colId xmlns:a16="http://schemas.microsoft.com/office/drawing/2014/main" val="1106464000"/>
                    </a:ext>
                  </a:extLst>
                </a:gridCol>
                <a:gridCol w="411480">
                  <a:extLst>
                    <a:ext uri="{9D8B030D-6E8A-4147-A177-3AD203B41FA5}">
                      <a16:colId xmlns:a16="http://schemas.microsoft.com/office/drawing/2014/main" val="833180319"/>
                    </a:ext>
                  </a:extLst>
                </a:gridCol>
                <a:gridCol w="411480">
                  <a:extLst>
                    <a:ext uri="{9D8B030D-6E8A-4147-A177-3AD203B41FA5}">
                      <a16:colId xmlns:a16="http://schemas.microsoft.com/office/drawing/2014/main" val="3626825045"/>
                    </a:ext>
                  </a:extLst>
                </a:gridCol>
                <a:gridCol w="411480">
                  <a:extLst>
                    <a:ext uri="{9D8B030D-6E8A-4147-A177-3AD203B41FA5}">
                      <a16:colId xmlns:a16="http://schemas.microsoft.com/office/drawing/2014/main" val="773397019"/>
                    </a:ext>
                  </a:extLst>
                </a:gridCol>
                <a:gridCol w="411480">
                  <a:extLst>
                    <a:ext uri="{9D8B030D-6E8A-4147-A177-3AD203B41FA5}">
                      <a16:colId xmlns:a16="http://schemas.microsoft.com/office/drawing/2014/main" val="3203120446"/>
                    </a:ext>
                  </a:extLst>
                </a:gridCol>
                <a:gridCol w="411480">
                  <a:extLst>
                    <a:ext uri="{9D8B030D-6E8A-4147-A177-3AD203B41FA5}">
                      <a16:colId xmlns:a16="http://schemas.microsoft.com/office/drawing/2014/main" val="3378349538"/>
                    </a:ext>
                  </a:extLst>
                </a:gridCol>
                <a:gridCol w="411480">
                  <a:extLst>
                    <a:ext uri="{9D8B030D-6E8A-4147-A177-3AD203B41FA5}">
                      <a16:colId xmlns:a16="http://schemas.microsoft.com/office/drawing/2014/main" val="3220495617"/>
                    </a:ext>
                  </a:extLst>
                </a:gridCol>
                <a:gridCol w="411480">
                  <a:extLst>
                    <a:ext uri="{9D8B030D-6E8A-4147-A177-3AD203B41FA5}">
                      <a16:colId xmlns:a16="http://schemas.microsoft.com/office/drawing/2014/main" val="3398505699"/>
                    </a:ext>
                  </a:extLst>
                </a:gridCol>
                <a:gridCol w="411480">
                  <a:extLst>
                    <a:ext uri="{9D8B030D-6E8A-4147-A177-3AD203B41FA5}">
                      <a16:colId xmlns:a16="http://schemas.microsoft.com/office/drawing/2014/main" val="1260507219"/>
                    </a:ext>
                  </a:extLst>
                </a:gridCol>
                <a:gridCol w="411480">
                  <a:extLst>
                    <a:ext uri="{9D8B030D-6E8A-4147-A177-3AD203B41FA5}">
                      <a16:colId xmlns:a16="http://schemas.microsoft.com/office/drawing/2014/main" val="1194237966"/>
                    </a:ext>
                  </a:extLst>
                </a:gridCol>
                <a:gridCol w="411480">
                  <a:extLst>
                    <a:ext uri="{9D8B030D-6E8A-4147-A177-3AD203B41FA5}">
                      <a16:colId xmlns:a16="http://schemas.microsoft.com/office/drawing/2014/main" val="1147841066"/>
                    </a:ext>
                  </a:extLst>
                </a:gridCol>
                <a:gridCol w="411480">
                  <a:extLst>
                    <a:ext uri="{9D8B030D-6E8A-4147-A177-3AD203B41FA5}">
                      <a16:colId xmlns:a16="http://schemas.microsoft.com/office/drawing/2014/main" val="30785499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227818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csu - 2026-03-28 14:01:46</a:t>
                      </a:r>
                      <a:r>
                        <a:rPr kumimoji="0" lang="de-DE" sz="1000" b="0" i="0" u="none" strike="noStrike" kern="1200" cap="none" spc="0" normalizeH="0" baseline="0" noProof="0">
                          <a:ln>
                            <a:noFill/>
                          </a:ln>
                          <a:solidFill>
                            <a:prstClr val="black"/>
                          </a:solidFill>
                          <a:effectLst/>
                          <a:uLnTx/>
                          <a:uFillTx/>
                          <a:latin typeface="Calibri"/>
                          <a:ea typeface="+mn-ea"/>
                          <a:cs typeface="+mn-cs"/>
                        </a:rPr>
                        <a:t>
 Endlich ist #Frühling in Bayern ☀️🌷 Wir wünschen euch ein sonniges Wochenende! Du bist auch gern daheim in #Bayern? 👉 Dann trag Dich jetzt hier ein: www.daheimin.bayern #DaheimInBayern #miasanbayern #sideeffect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https://quintly-eu-image-storage.s3.amazonaws.com/30a408df801e694250a2c2220c6000f9/4a007b09a6dace59052ed4d07dfe8c47.jpg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05/05/2026 14:21:25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10976</a:t>
                      </a:r>
                    </a:p>
                  </a:txBody>
                  <a:tcPr/>
                </a:tc>
                <a:extLst>
                  <a:ext uri="{0D108BD9-81ED-4DB2-BD59-A6C34878D82A}">
                    <a16:rowId xmlns:a16="http://schemas.microsoft.com/office/drawing/2014/main" val="1954364563"/>
                  </a:ext>
                </a:extLst>
              </a:tr>
            </a:tbl>
          </a:graphicData>
        </a:graphic>
      </p:graphicFrame>
      <p:sp>
        <p:nvSpPr>
          <p:cNvPr id="4" name="Text Placeholder 3">
            <a:extLst>
              <a:ext uri="{FF2B5EF4-FFF2-40B4-BE49-F238E27FC236}">
                <a16:creationId xmlns:a16="http://schemas.microsoft.com/office/drawing/2014/main" id="{E8771F7E-7420-42DA-B00B-0D281B719682}"/>
              </a:ext>
            </a:extLst>
          </p:cNvPr>
          <p:cNvSpPr>
            <a:spLocks noGrp="1"/>
          </p:cNvSpPr>
          <p:nvPr>
            <p:ph type="body" sz="quarter" idx="14"/>
          </p:nvPr>
        </p:nvSpPr>
        <p:spPr/>
        <p:txBody>
          <a:bodyPr/>
          <a:lstStyle/>
          <a:p>
            <a:r>
              <a:rPr lang="en-US"/>
              <a:t>01/01/2018 - 03/31/2026</a:t>
            </a:r>
          </a:p>
        </p:txBody>
      </p:sp>
    </p:spTree>
    <p:extLst>
      <p:ext uri="{BB962C8B-B14F-4D97-AF65-F5344CB8AC3E}">
        <p14:creationId xmlns:p14="http://schemas.microsoft.com/office/powerpoint/2010/main" val="31947474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D212C-CCC1-42BB-827F-13BC63286575}"/>
              </a:ext>
            </a:extLst>
          </p:cNvPr>
          <p:cNvSpPr>
            <a:spLocks noGrp="1"/>
          </p:cNvSpPr>
          <p:nvPr>
            <p:ph type="title"/>
          </p:nvPr>
        </p:nvSpPr>
        <p:spPr/>
        <p:txBody>
          <a:bodyPr/>
          <a:lstStyle/>
          <a:p>
            <a:r>
              <a:rPr lang="en-US"/>
              <a:t>Instagram Posts Table with Fans | 4 profiles - 5 of 25</a:t>
            </a:r>
          </a:p>
        </p:txBody>
      </p:sp>
      <p:graphicFrame>
        <p:nvGraphicFramePr>
          <p:cNvPr id="5" name="Table Placeholder 4">
            <a:extLst>
              <a:ext uri="{FF2B5EF4-FFF2-40B4-BE49-F238E27FC236}">
                <a16:creationId xmlns:a16="http://schemas.microsoft.com/office/drawing/2014/main" id="{FECA6F13-F376-4C79-98FE-4CF91296380E}"/>
              </a:ext>
            </a:extLst>
          </p:cNvPr>
          <p:cNvGraphicFramePr>
            <a:graphicFrameLocks noGrp="1"/>
          </p:cNvGraphicFramePr>
          <p:nvPr>
            <p:ph type="tbl" sz="quarter" idx="13"/>
            <p:extLst>
              <p:ext uri="{D42A27DB-BD31-4B8C-83A1-F6EECF244321}">
                <p14:modId xmlns:p14="http://schemas.microsoft.com/office/powerpoint/2010/main" val="14902163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876926785"/>
                    </a:ext>
                  </a:extLst>
                </a:gridCol>
                <a:gridCol w="905256">
                  <a:extLst>
                    <a:ext uri="{9D8B030D-6E8A-4147-A177-3AD203B41FA5}">
                      <a16:colId xmlns:a16="http://schemas.microsoft.com/office/drawing/2014/main" val="1288568399"/>
                    </a:ext>
                  </a:extLst>
                </a:gridCol>
                <a:gridCol w="411480">
                  <a:extLst>
                    <a:ext uri="{9D8B030D-6E8A-4147-A177-3AD203B41FA5}">
                      <a16:colId xmlns:a16="http://schemas.microsoft.com/office/drawing/2014/main" val="3224349560"/>
                    </a:ext>
                  </a:extLst>
                </a:gridCol>
                <a:gridCol w="411480">
                  <a:extLst>
                    <a:ext uri="{9D8B030D-6E8A-4147-A177-3AD203B41FA5}">
                      <a16:colId xmlns:a16="http://schemas.microsoft.com/office/drawing/2014/main" val="3194131101"/>
                    </a:ext>
                  </a:extLst>
                </a:gridCol>
                <a:gridCol w="411480">
                  <a:extLst>
                    <a:ext uri="{9D8B030D-6E8A-4147-A177-3AD203B41FA5}">
                      <a16:colId xmlns:a16="http://schemas.microsoft.com/office/drawing/2014/main" val="2370954192"/>
                    </a:ext>
                  </a:extLst>
                </a:gridCol>
                <a:gridCol w="411480">
                  <a:extLst>
                    <a:ext uri="{9D8B030D-6E8A-4147-A177-3AD203B41FA5}">
                      <a16:colId xmlns:a16="http://schemas.microsoft.com/office/drawing/2014/main" val="318284697"/>
                    </a:ext>
                  </a:extLst>
                </a:gridCol>
                <a:gridCol w="411480">
                  <a:extLst>
                    <a:ext uri="{9D8B030D-6E8A-4147-A177-3AD203B41FA5}">
                      <a16:colId xmlns:a16="http://schemas.microsoft.com/office/drawing/2014/main" val="2429571605"/>
                    </a:ext>
                  </a:extLst>
                </a:gridCol>
                <a:gridCol w="411480">
                  <a:extLst>
                    <a:ext uri="{9D8B030D-6E8A-4147-A177-3AD203B41FA5}">
                      <a16:colId xmlns:a16="http://schemas.microsoft.com/office/drawing/2014/main" val="3391079148"/>
                    </a:ext>
                  </a:extLst>
                </a:gridCol>
                <a:gridCol w="411480">
                  <a:extLst>
                    <a:ext uri="{9D8B030D-6E8A-4147-A177-3AD203B41FA5}">
                      <a16:colId xmlns:a16="http://schemas.microsoft.com/office/drawing/2014/main" val="2930713097"/>
                    </a:ext>
                  </a:extLst>
                </a:gridCol>
                <a:gridCol w="411480">
                  <a:extLst>
                    <a:ext uri="{9D8B030D-6E8A-4147-A177-3AD203B41FA5}">
                      <a16:colId xmlns:a16="http://schemas.microsoft.com/office/drawing/2014/main" val="164138229"/>
                    </a:ext>
                  </a:extLst>
                </a:gridCol>
                <a:gridCol w="411480">
                  <a:extLst>
                    <a:ext uri="{9D8B030D-6E8A-4147-A177-3AD203B41FA5}">
                      <a16:colId xmlns:a16="http://schemas.microsoft.com/office/drawing/2014/main" val="1074311298"/>
                    </a:ext>
                  </a:extLst>
                </a:gridCol>
                <a:gridCol w="411480">
                  <a:extLst>
                    <a:ext uri="{9D8B030D-6E8A-4147-A177-3AD203B41FA5}">
                      <a16:colId xmlns:a16="http://schemas.microsoft.com/office/drawing/2014/main" val="2446517174"/>
                    </a:ext>
                  </a:extLst>
                </a:gridCol>
                <a:gridCol w="411480">
                  <a:extLst>
                    <a:ext uri="{9D8B030D-6E8A-4147-A177-3AD203B41FA5}">
                      <a16:colId xmlns:a16="http://schemas.microsoft.com/office/drawing/2014/main" val="1634433020"/>
                    </a:ext>
                  </a:extLst>
                </a:gridCol>
                <a:gridCol w="411480">
                  <a:extLst>
                    <a:ext uri="{9D8B030D-6E8A-4147-A177-3AD203B41FA5}">
                      <a16:colId xmlns:a16="http://schemas.microsoft.com/office/drawing/2014/main" val="3728583067"/>
                    </a:ext>
                  </a:extLst>
                </a:gridCol>
                <a:gridCol w="411480">
                  <a:extLst>
                    <a:ext uri="{9D8B030D-6E8A-4147-A177-3AD203B41FA5}">
                      <a16:colId xmlns:a16="http://schemas.microsoft.com/office/drawing/2014/main" val="1135389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023986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csu - 2026-03-27 12:23:52</a:t>
                      </a:r>
                      <a:r>
                        <a:rPr kumimoji="0" lang="de-DE" sz="1000" b="0" i="0" u="none" strike="noStrike" kern="1200" cap="none" spc="0" normalizeH="0" baseline="0" noProof="0">
                          <a:ln>
                            <a:noFill/>
                          </a:ln>
                          <a:solidFill>
                            <a:prstClr val="black"/>
                          </a:solidFill>
                          <a:effectLst/>
                          <a:uLnTx/>
                          <a:uFillTx/>
                          <a:latin typeface="Calibri"/>
                          <a:ea typeface="+mn-ea"/>
                          <a:cs typeface="+mn-cs"/>
                        </a:rPr>
                        <a:t>
 Unsere Bayerische Arbeitsministerin Ulrike Scharf macht klar: "Die neue Grundsicherung symbolisiert die Zukunftsfähigkeit unseres Landes. Wir kehren zur solidarischen Leistungsgesellschaft zurück. Das Bürgergeld ist Geschichte. Wir aktivieren die Menschen statt zu alimentieren. Sozial ist, was Pflichtbewusstsein belohnt und Eigenverantwortung einfordert.“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https://quintly-eu-image-storage.s3.amazonaws.com/30a408df801e694250a2c2220c6000f9/13b79f688a446aef67ec009fdfb88f33.jpg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05/05/2026 14:21:25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20737</a:t>
                      </a:r>
                    </a:p>
                  </a:txBody>
                  <a:tcPr/>
                </a:tc>
                <a:extLst>
                  <a:ext uri="{0D108BD9-81ED-4DB2-BD59-A6C34878D82A}">
                    <a16:rowId xmlns:a16="http://schemas.microsoft.com/office/drawing/2014/main" val="746843223"/>
                  </a:ext>
                </a:extLst>
              </a:tr>
            </a:tbl>
          </a:graphicData>
        </a:graphic>
      </p:graphicFrame>
      <p:sp>
        <p:nvSpPr>
          <p:cNvPr id="4" name="Text Placeholder 3">
            <a:extLst>
              <a:ext uri="{FF2B5EF4-FFF2-40B4-BE49-F238E27FC236}">
                <a16:creationId xmlns:a16="http://schemas.microsoft.com/office/drawing/2014/main" id="{408F4053-95D4-4697-901C-515E269A3C58}"/>
              </a:ext>
            </a:extLst>
          </p:cNvPr>
          <p:cNvSpPr>
            <a:spLocks noGrp="1"/>
          </p:cNvSpPr>
          <p:nvPr>
            <p:ph type="body" sz="quarter" idx="14"/>
          </p:nvPr>
        </p:nvSpPr>
        <p:spPr/>
        <p:txBody>
          <a:bodyPr/>
          <a:lstStyle/>
          <a:p>
            <a:r>
              <a:rPr lang="en-US"/>
              <a:t>01/01/2018 - 03/31/2026</a:t>
            </a:r>
          </a:p>
        </p:txBody>
      </p:sp>
    </p:spTree>
    <p:extLst>
      <p:ext uri="{BB962C8B-B14F-4D97-AF65-F5344CB8AC3E}">
        <p14:creationId xmlns:p14="http://schemas.microsoft.com/office/powerpoint/2010/main" val="29542381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46D77-734D-4C7F-BC07-5D9015DFBC5C}"/>
              </a:ext>
            </a:extLst>
          </p:cNvPr>
          <p:cNvSpPr>
            <a:spLocks noGrp="1"/>
          </p:cNvSpPr>
          <p:nvPr>
            <p:ph type="title"/>
          </p:nvPr>
        </p:nvSpPr>
        <p:spPr/>
        <p:txBody>
          <a:bodyPr/>
          <a:lstStyle/>
          <a:p>
            <a:r>
              <a:rPr lang="en-US"/>
              <a:t>Instagram Posts Table with Fans | 4 profiles - 6 of 25</a:t>
            </a:r>
          </a:p>
        </p:txBody>
      </p:sp>
      <p:graphicFrame>
        <p:nvGraphicFramePr>
          <p:cNvPr id="5" name="Table Placeholder 4">
            <a:extLst>
              <a:ext uri="{FF2B5EF4-FFF2-40B4-BE49-F238E27FC236}">
                <a16:creationId xmlns:a16="http://schemas.microsoft.com/office/drawing/2014/main" id="{B46BF2ED-55D6-4B46-B105-7A63525ACFF3}"/>
              </a:ext>
            </a:extLst>
          </p:cNvPr>
          <p:cNvGraphicFramePr>
            <a:graphicFrameLocks noGrp="1"/>
          </p:cNvGraphicFramePr>
          <p:nvPr>
            <p:ph type="tbl" sz="quarter" idx="13"/>
            <p:extLst>
              <p:ext uri="{D42A27DB-BD31-4B8C-83A1-F6EECF244321}">
                <p14:modId xmlns:p14="http://schemas.microsoft.com/office/powerpoint/2010/main" val="5435932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444667652"/>
                    </a:ext>
                  </a:extLst>
                </a:gridCol>
                <a:gridCol w="905256">
                  <a:extLst>
                    <a:ext uri="{9D8B030D-6E8A-4147-A177-3AD203B41FA5}">
                      <a16:colId xmlns:a16="http://schemas.microsoft.com/office/drawing/2014/main" val="4196968850"/>
                    </a:ext>
                  </a:extLst>
                </a:gridCol>
                <a:gridCol w="411480">
                  <a:extLst>
                    <a:ext uri="{9D8B030D-6E8A-4147-A177-3AD203B41FA5}">
                      <a16:colId xmlns:a16="http://schemas.microsoft.com/office/drawing/2014/main" val="4123690526"/>
                    </a:ext>
                  </a:extLst>
                </a:gridCol>
                <a:gridCol w="411480">
                  <a:extLst>
                    <a:ext uri="{9D8B030D-6E8A-4147-A177-3AD203B41FA5}">
                      <a16:colId xmlns:a16="http://schemas.microsoft.com/office/drawing/2014/main" val="1662545133"/>
                    </a:ext>
                  </a:extLst>
                </a:gridCol>
                <a:gridCol w="411480">
                  <a:extLst>
                    <a:ext uri="{9D8B030D-6E8A-4147-A177-3AD203B41FA5}">
                      <a16:colId xmlns:a16="http://schemas.microsoft.com/office/drawing/2014/main" val="1331051915"/>
                    </a:ext>
                  </a:extLst>
                </a:gridCol>
                <a:gridCol w="411480">
                  <a:extLst>
                    <a:ext uri="{9D8B030D-6E8A-4147-A177-3AD203B41FA5}">
                      <a16:colId xmlns:a16="http://schemas.microsoft.com/office/drawing/2014/main" val="740817665"/>
                    </a:ext>
                  </a:extLst>
                </a:gridCol>
                <a:gridCol w="411480">
                  <a:extLst>
                    <a:ext uri="{9D8B030D-6E8A-4147-A177-3AD203B41FA5}">
                      <a16:colId xmlns:a16="http://schemas.microsoft.com/office/drawing/2014/main" val="306179309"/>
                    </a:ext>
                  </a:extLst>
                </a:gridCol>
                <a:gridCol w="411480">
                  <a:extLst>
                    <a:ext uri="{9D8B030D-6E8A-4147-A177-3AD203B41FA5}">
                      <a16:colId xmlns:a16="http://schemas.microsoft.com/office/drawing/2014/main" val="3398623415"/>
                    </a:ext>
                  </a:extLst>
                </a:gridCol>
                <a:gridCol w="411480">
                  <a:extLst>
                    <a:ext uri="{9D8B030D-6E8A-4147-A177-3AD203B41FA5}">
                      <a16:colId xmlns:a16="http://schemas.microsoft.com/office/drawing/2014/main" val="805492600"/>
                    </a:ext>
                  </a:extLst>
                </a:gridCol>
                <a:gridCol w="411480">
                  <a:extLst>
                    <a:ext uri="{9D8B030D-6E8A-4147-A177-3AD203B41FA5}">
                      <a16:colId xmlns:a16="http://schemas.microsoft.com/office/drawing/2014/main" val="3275711959"/>
                    </a:ext>
                  </a:extLst>
                </a:gridCol>
                <a:gridCol w="411480">
                  <a:extLst>
                    <a:ext uri="{9D8B030D-6E8A-4147-A177-3AD203B41FA5}">
                      <a16:colId xmlns:a16="http://schemas.microsoft.com/office/drawing/2014/main" val="3358012788"/>
                    </a:ext>
                  </a:extLst>
                </a:gridCol>
                <a:gridCol w="411480">
                  <a:extLst>
                    <a:ext uri="{9D8B030D-6E8A-4147-A177-3AD203B41FA5}">
                      <a16:colId xmlns:a16="http://schemas.microsoft.com/office/drawing/2014/main" val="3152812537"/>
                    </a:ext>
                  </a:extLst>
                </a:gridCol>
                <a:gridCol w="411480">
                  <a:extLst>
                    <a:ext uri="{9D8B030D-6E8A-4147-A177-3AD203B41FA5}">
                      <a16:colId xmlns:a16="http://schemas.microsoft.com/office/drawing/2014/main" val="3747021032"/>
                    </a:ext>
                  </a:extLst>
                </a:gridCol>
                <a:gridCol w="411480">
                  <a:extLst>
                    <a:ext uri="{9D8B030D-6E8A-4147-A177-3AD203B41FA5}">
                      <a16:colId xmlns:a16="http://schemas.microsoft.com/office/drawing/2014/main" val="2928725521"/>
                    </a:ext>
                  </a:extLst>
                </a:gridCol>
                <a:gridCol w="411480">
                  <a:extLst>
                    <a:ext uri="{9D8B030D-6E8A-4147-A177-3AD203B41FA5}">
                      <a16:colId xmlns:a16="http://schemas.microsoft.com/office/drawing/2014/main" val="4333878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417669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csu - 2026-03-24 17:26:45</a:t>
                      </a:r>
                      <a:r>
                        <a:rPr kumimoji="0" lang="de-DE" sz="1000" b="0" i="0" u="none" strike="noStrike" kern="1200" cap="none" spc="0" normalizeH="0" baseline="0" noProof="0">
                          <a:ln>
                            <a:noFill/>
                          </a:ln>
                          <a:solidFill>
                            <a:prstClr val="black"/>
                          </a:solidFill>
                          <a:effectLst/>
                          <a:uLnTx/>
                          <a:uFillTx/>
                          <a:latin typeface="Calibri"/>
                          <a:ea typeface="+mn-ea"/>
                          <a:cs typeface="+mn-cs"/>
                        </a:rPr>
                        <a:t>
 Bayern zeigt: Moderne Verwaltung und starke Heimat gehören zusammen. Mit unserer Heimatstrategie haben wir in den vergangenen Jahren über 2.000 Arbeits- und Studienplätze in den ländlichen Raum verlagert. Mehr als 60 Behörden sind heute dort angesiedelt. „Das bedeutet weniger Pendelstress und mehr Zeit für die Familie“, macht unser Bayerischer Finanzminister Albert Füracker klar.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https://quintly-eu-image-storage.s3.amazonaws.com/30a408df801e694250a2c2220c6000f9/100cbe7ed5f35caa95190a14c73b0b64.jpg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05/05/2026 14:21:25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11566</a:t>
                      </a:r>
                    </a:p>
                  </a:txBody>
                  <a:tcPr/>
                </a:tc>
                <a:extLst>
                  <a:ext uri="{0D108BD9-81ED-4DB2-BD59-A6C34878D82A}">
                    <a16:rowId xmlns:a16="http://schemas.microsoft.com/office/drawing/2014/main" val="3660919144"/>
                  </a:ext>
                </a:extLst>
              </a:tr>
            </a:tbl>
          </a:graphicData>
        </a:graphic>
      </p:graphicFrame>
      <p:sp>
        <p:nvSpPr>
          <p:cNvPr id="4" name="Text Placeholder 3">
            <a:extLst>
              <a:ext uri="{FF2B5EF4-FFF2-40B4-BE49-F238E27FC236}">
                <a16:creationId xmlns:a16="http://schemas.microsoft.com/office/drawing/2014/main" id="{F9E49947-642C-41CF-8C67-AEED1737A971}"/>
              </a:ext>
            </a:extLst>
          </p:cNvPr>
          <p:cNvSpPr>
            <a:spLocks noGrp="1"/>
          </p:cNvSpPr>
          <p:nvPr>
            <p:ph type="body" sz="quarter" idx="14"/>
          </p:nvPr>
        </p:nvSpPr>
        <p:spPr/>
        <p:txBody>
          <a:bodyPr/>
          <a:lstStyle/>
          <a:p>
            <a:r>
              <a:rPr lang="en-US"/>
              <a:t>01/01/2018 - 03/31/2026</a:t>
            </a:r>
          </a:p>
        </p:txBody>
      </p:sp>
    </p:spTree>
    <p:extLst>
      <p:ext uri="{BB962C8B-B14F-4D97-AF65-F5344CB8AC3E}">
        <p14:creationId xmlns:p14="http://schemas.microsoft.com/office/powerpoint/2010/main" val="39832316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A0513-5647-4EA8-B4DA-5C22993079FE}"/>
              </a:ext>
            </a:extLst>
          </p:cNvPr>
          <p:cNvSpPr>
            <a:spLocks noGrp="1"/>
          </p:cNvSpPr>
          <p:nvPr>
            <p:ph type="title"/>
          </p:nvPr>
        </p:nvSpPr>
        <p:spPr/>
        <p:txBody>
          <a:bodyPr/>
          <a:lstStyle/>
          <a:p>
            <a:r>
              <a:rPr lang="en-US"/>
              <a:t>Instagram Posts Table with Fans | 4 profiles - 7 of 25</a:t>
            </a:r>
          </a:p>
        </p:txBody>
      </p:sp>
      <p:graphicFrame>
        <p:nvGraphicFramePr>
          <p:cNvPr id="5" name="Table Placeholder 4">
            <a:extLst>
              <a:ext uri="{FF2B5EF4-FFF2-40B4-BE49-F238E27FC236}">
                <a16:creationId xmlns:a16="http://schemas.microsoft.com/office/drawing/2014/main" id="{800A9E86-16E7-4A7D-AAB5-B22A73FC60DE}"/>
              </a:ext>
            </a:extLst>
          </p:cNvPr>
          <p:cNvGraphicFramePr>
            <a:graphicFrameLocks noGrp="1"/>
          </p:cNvGraphicFramePr>
          <p:nvPr>
            <p:ph type="tbl" sz="quarter" idx="13"/>
            <p:extLst>
              <p:ext uri="{D42A27DB-BD31-4B8C-83A1-F6EECF244321}">
                <p14:modId xmlns:p14="http://schemas.microsoft.com/office/powerpoint/2010/main" val="35817113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819483995"/>
                    </a:ext>
                  </a:extLst>
                </a:gridCol>
                <a:gridCol w="905256">
                  <a:extLst>
                    <a:ext uri="{9D8B030D-6E8A-4147-A177-3AD203B41FA5}">
                      <a16:colId xmlns:a16="http://schemas.microsoft.com/office/drawing/2014/main" val="1927952914"/>
                    </a:ext>
                  </a:extLst>
                </a:gridCol>
                <a:gridCol w="411480">
                  <a:extLst>
                    <a:ext uri="{9D8B030D-6E8A-4147-A177-3AD203B41FA5}">
                      <a16:colId xmlns:a16="http://schemas.microsoft.com/office/drawing/2014/main" val="479102468"/>
                    </a:ext>
                  </a:extLst>
                </a:gridCol>
                <a:gridCol w="411480">
                  <a:extLst>
                    <a:ext uri="{9D8B030D-6E8A-4147-A177-3AD203B41FA5}">
                      <a16:colId xmlns:a16="http://schemas.microsoft.com/office/drawing/2014/main" val="2376838473"/>
                    </a:ext>
                  </a:extLst>
                </a:gridCol>
                <a:gridCol w="411480">
                  <a:extLst>
                    <a:ext uri="{9D8B030D-6E8A-4147-A177-3AD203B41FA5}">
                      <a16:colId xmlns:a16="http://schemas.microsoft.com/office/drawing/2014/main" val="2724765572"/>
                    </a:ext>
                  </a:extLst>
                </a:gridCol>
                <a:gridCol w="411480">
                  <a:extLst>
                    <a:ext uri="{9D8B030D-6E8A-4147-A177-3AD203B41FA5}">
                      <a16:colId xmlns:a16="http://schemas.microsoft.com/office/drawing/2014/main" val="630249057"/>
                    </a:ext>
                  </a:extLst>
                </a:gridCol>
                <a:gridCol w="411480">
                  <a:extLst>
                    <a:ext uri="{9D8B030D-6E8A-4147-A177-3AD203B41FA5}">
                      <a16:colId xmlns:a16="http://schemas.microsoft.com/office/drawing/2014/main" val="2783845948"/>
                    </a:ext>
                  </a:extLst>
                </a:gridCol>
                <a:gridCol w="411480">
                  <a:extLst>
                    <a:ext uri="{9D8B030D-6E8A-4147-A177-3AD203B41FA5}">
                      <a16:colId xmlns:a16="http://schemas.microsoft.com/office/drawing/2014/main" val="2619207054"/>
                    </a:ext>
                  </a:extLst>
                </a:gridCol>
                <a:gridCol w="411480">
                  <a:extLst>
                    <a:ext uri="{9D8B030D-6E8A-4147-A177-3AD203B41FA5}">
                      <a16:colId xmlns:a16="http://schemas.microsoft.com/office/drawing/2014/main" val="2657770580"/>
                    </a:ext>
                  </a:extLst>
                </a:gridCol>
                <a:gridCol w="411480">
                  <a:extLst>
                    <a:ext uri="{9D8B030D-6E8A-4147-A177-3AD203B41FA5}">
                      <a16:colId xmlns:a16="http://schemas.microsoft.com/office/drawing/2014/main" val="1485967682"/>
                    </a:ext>
                  </a:extLst>
                </a:gridCol>
                <a:gridCol w="411480">
                  <a:extLst>
                    <a:ext uri="{9D8B030D-6E8A-4147-A177-3AD203B41FA5}">
                      <a16:colId xmlns:a16="http://schemas.microsoft.com/office/drawing/2014/main" val="3959381667"/>
                    </a:ext>
                  </a:extLst>
                </a:gridCol>
                <a:gridCol w="411480">
                  <a:extLst>
                    <a:ext uri="{9D8B030D-6E8A-4147-A177-3AD203B41FA5}">
                      <a16:colId xmlns:a16="http://schemas.microsoft.com/office/drawing/2014/main" val="3989973018"/>
                    </a:ext>
                  </a:extLst>
                </a:gridCol>
                <a:gridCol w="411480">
                  <a:extLst>
                    <a:ext uri="{9D8B030D-6E8A-4147-A177-3AD203B41FA5}">
                      <a16:colId xmlns:a16="http://schemas.microsoft.com/office/drawing/2014/main" val="24428661"/>
                    </a:ext>
                  </a:extLst>
                </a:gridCol>
                <a:gridCol w="411480">
                  <a:extLst>
                    <a:ext uri="{9D8B030D-6E8A-4147-A177-3AD203B41FA5}">
                      <a16:colId xmlns:a16="http://schemas.microsoft.com/office/drawing/2014/main" val="2078212030"/>
                    </a:ext>
                  </a:extLst>
                </a:gridCol>
                <a:gridCol w="411480">
                  <a:extLst>
                    <a:ext uri="{9D8B030D-6E8A-4147-A177-3AD203B41FA5}">
                      <a16:colId xmlns:a16="http://schemas.microsoft.com/office/drawing/2014/main" val="39258061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789922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csu - 2026-03-22 19:33:19</a:t>
                      </a:r>
                      <a:r>
                        <a:rPr kumimoji="0" lang="de-DE" sz="1000" b="0" i="0" u="none" strike="noStrike" kern="1200" cap="none" spc="0" normalizeH="0" baseline="0" noProof="0">
                          <a:ln>
                            <a:noFill/>
                          </a:ln>
                          <a:solidFill>
                            <a:prstClr val="black"/>
                          </a:solidFill>
                          <a:effectLst/>
                          <a:uLnTx/>
                          <a:uFillTx/>
                          <a:latin typeface="Calibri"/>
                          <a:ea typeface="+mn-ea"/>
                          <a:cs typeface="+mn-cs"/>
                        </a:rPr>
                        <a:t>
 Herzlichen Glückwunsch an Marcus König zur Wahl als Oberbürgermeister von Nürnberg!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https://quintly-eu-image-storage.s3.amazonaws.com/30a408df801e694250a2c2220c6000f9/e596629ce65d2d51cf89e2540ba5346b.jpg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05/05/2026 14:21:25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19416</a:t>
                      </a:r>
                    </a:p>
                  </a:txBody>
                  <a:tcPr/>
                </a:tc>
                <a:extLst>
                  <a:ext uri="{0D108BD9-81ED-4DB2-BD59-A6C34878D82A}">
                    <a16:rowId xmlns:a16="http://schemas.microsoft.com/office/drawing/2014/main" val="3610098647"/>
                  </a:ext>
                </a:extLst>
              </a:tr>
            </a:tbl>
          </a:graphicData>
        </a:graphic>
      </p:graphicFrame>
      <p:sp>
        <p:nvSpPr>
          <p:cNvPr id="4" name="Text Placeholder 3">
            <a:extLst>
              <a:ext uri="{FF2B5EF4-FFF2-40B4-BE49-F238E27FC236}">
                <a16:creationId xmlns:a16="http://schemas.microsoft.com/office/drawing/2014/main" id="{972F4AB5-12CA-4494-AFA0-F7DD0BCBB1F5}"/>
              </a:ext>
            </a:extLst>
          </p:cNvPr>
          <p:cNvSpPr>
            <a:spLocks noGrp="1"/>
          </p:cNvSpPr>
          <p:nvPr>
            <p:ph type="body" sz="quarter" idx="14"/>
          </p:nvPr>
        </p:nvSpPr>
        <p:spPr/>
        <p:txBody>
          <a:bodyPr/>
          <a:lstStyle/>
          <a:p>
            <a:r>
              <a:rPr lang="en-US"/>
              <a:t>01/01/2018 - 03/31/2026</a:t>
            </a:r>
          </a:p>
        </p:txBody>
      </p:sp>
    </p:spTree>
    <p:extLst>
      <p:ext uri="{BB962C8B-B14F-4D97-AF65-F5344CB8AC3E}">
        <p14:creationId xmlns:p14="http://schemas.microsoft.com/office/powerpoint/2010/main" val="43076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E68BD-9AAD-44BD-965F-AC1684FCBA51}"/>
              </a:ext>
            </a:extLst>
          </p:cNvPr>
          <p:cNvSpPr>
            <a:spLocks noGrp="1"/>
          </p:cNvSpPr>
          <p:nvPr>
            <p:ph type="title"/>
          </p:nvPr>
        </p:nvSpPr>
        <p:spPr/>
        <p:txBody>
          <a:bodyPr/>
          <a:lstStyle/>
          <a:p>
            <a:r>
              <a:rPr lang="en-US"/>
              <a:t>Instagram Posts Table with Fans | 4 profiles - 8 of 25</a:t>
            </a:r>
          </a:p>
        </p:txBody>
      </p:sp>
      <p:graphicFrame>
        <p:nvGraphicFramePr>
          <p:cNvPr id="5" name="Table Placeholder 4">
            <a:extLst>
              <a:ext uri="{FF2B5EF4-FFF2-40B4-BE49-F238E27FC236}">
                <a16:creationId xmlns:a16="http://schemas.microsoft.com/office/drawing/2014/main" id="{2BE2F0EB-5DBD-47BC-8E64-F85CC00A2CA9}"/>
              </a:ext>
            </a:extLst>
          </p:cNvPr>
          <p:cNvGraphicFramePr>
            <a:graphicFrameLocks noGrp="1"/>
          </p:cNvGraphicFramePr>
          <p:nvPr>
            <p:ph type="tbl" sz="quarter" idx="13"/>
            <p:extLst>
              <p:ext uri="{D42A27DB-BD31-4B8C-83A1-F6EECF244321}">
                <p14:modId xmlns:p14="http://schemas.microsoft.com/office/powerpoint/2010/main" val="3940017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810131318"/>
                    </a:ext>
                  </a:extLst>
                </a:gridCol>
                <a:gridCol w="905256">
                  <a:extLst>
                    <a:ext uri="{9D8B030D-6E8A-4147-A177-3AD203B41FA5}">
                      <a16:colId xmlns:a16="http://schemas.microsoft.com/office/drawing/2014/main" val="143162042"/>
                    </a:ext>
                  </a:extLst>
                </a:gridCol>
                <a:gridCol w="411480">
                  <a:extLst>
                    <a:ext uri="{9D8B030D-6E8A-4147-A177-3AD203B41FA5}">
                      <a16:colId xmlns:a16="http://schemas.microsoft.com/office/drawing/2014/main" val="2949686407"/>
                    </a:ext>
                  </a:extLst>
                </a:gridCol>
                <a:gridCol w="411480">
                  <a:extLst>
                    <a:ext uri="{9D8B030D-6E8A-4147-A177-3AD203B41FA5}">
                      <a16:colId xmlns:a16="http://schemas.microsoft.com/office/drawing/2014/main" val="2663613415"/>
                    </a:ext>
                  </a:extLst>
                </a:gridCol>
                <a:gridCol w="411480">
                  <a:extLst>
                    <a:ext uri="{9D8B030D-6E8A-4147-A177-3AD203B41FA5}">
                      <a16:colId xmlns:a16="http://schemas.microsoft.com/office/drawing/2014/main" val="3397778239"/>
                    </a:ext>
                  </a:extLst>
                </a:gridCol>
                <a:gridCol w="411480">
                  <a:extLst>
                    <a:ext uri="{9D8B030D-6E8A-4147-A177-3AD203B41FA5}">
                      <a16:colId xmlns:a16="http://schemas.microsoft.com/office/drawing/2014/main" val="2058951222"/>
                    </a:ext>
                  </a:extLst>
                </a:gridCol>
                <a:gridCol w="411480">
                  <a:extLst>
                    <a:ext uri="{9D8B030D-6E8A-4147-A177-3AD203B41FA5}">
                      <a16:colId xmlns:a16="http://schemas.microsoft.com/office/drawing/2014/main" val="1604667088"/>
                    </a:ext>
                  </a:extLst>
                </a:gridCol>
                <a:gridCol w="411480">
                  <a:extLst>
                    <a:ext uri="{9D8B030D-6E8A-4147-A177-3AD203B41FA5}">
                      <a16:colId xmlns:a16="http://schemas.microsoft.com/office/drawing/2014/main" val="845457742"/>
                    </a:ext>
                  </a:extLst>
                </a:gridCol>
                <a:gridCol w="411480">
                  <a:extLst>
                    <a:ext uri="{9D8B030D-6E8A-4147-A177-3AD203B41FA5}">
                      <a16:colId xmlns:a16="http://schemas.microsoft.com/office/drawing/2014/main" val="3885726343"/>
                    </a:ext>
                  </a:extLst>
                </a:gridCol>
                <a:gridCol w="411480">
                  <a:extLst>
                    <a:ext uri="{9D8B030D-6E8A-4147-A177-3AD203B41FA5}">
                      <a16:colId xmlns:a16="http://schemas.microsoft.com/office/drawing/2014/main" val="3666961069"/>
                    </a:ext>
                  </a:extLst>
                </a:gridCol>
                <a:gridCol w="411480">
                  <a:extLst>
                    <a:ext uri="{9D8B030D-6E8A-4147-A177-3AD203B41FA5}">
                      <a16:colId xmlns:a16="http://schemas.microsoft.com/office/drawing/2014/main" val="4207224420"/>
                    </a:ext>
                  </a:extLst>
                </a:gridCol>
                <a:gridCol w="411480">
                  <a:extLst>
                    <a:ext uri="{9D8B030D-6E8A-4147-A177-3AD203B41FA5}">
                      <a16:colId xmlns:a16="http://schemas.microsoft.com/office/drawing/2014/main" val="3639173494"/>
                    </a:ext>
                  </a:extLst>
                </a:gridCol>
                <a:gridCol w="411480">
                  <a:extLst>
                    <a:ext uri="{9D8B030D-6E8A-4147-A177-3AD203B41FA5}">
                      <a16:colId xmlns:a16="http://schemas.microsoft.com/office/drawing/2014/main" val="219394793"/>
                    </a:ext>
                  </a:extLst>
                </a:gridCol>
                <a:gridCol w="411480">
                  <a:extLst>
                    <a:ext uri="{9D8B030D-6E8A-4147-A177-3AD203B41FA5}">
                      <a16:colId xmlns:a16="http://schemas.microsoft.com/office/drawing/2014/main" val="3452122253"/>
                    </a:ext>
                  </a:extLst>
                </a:gridCol>
                <a:gridCol w="411480">
                  <a:extLst>
                    <a:ext uri="{9D8B030D-6E8A-4147-A177-3AD203B41FA5}">
                      <a16:colId xmlns:a16="http://schemas.microsoft.com/office/drawing/2014/main" val="3559851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00279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csu - 2026-03-22 19:15:27</a:t>
                      </a:r>
                      <a:r>
                        <a:rPr kumimoji="0" lang="de-DE" sz="1000" b="0" i="0" u="none" strike="noStrike" kern="1200" cap="none" spc="0" normalizeH="0" baseline="0" noProof="0">
                          <a:ln>
                            <a:noFill/>
                          </a:ln>
                          <a:solidFill>
                            <a:prstClr val="black"/>
                          </a:solidFill>
                          <a:effectLst/>
                          <a:uLnTx/>
                          <a:uFillTx/>
                          <a:latin typeface="Calibri"/>
                          <a:ea typeface="+mn-ea"/>
                          <a:cs typeface="+mn-cs"/>
                        </a:rPr>
                        <a:t>
 Herzlichen Glückwunsch an Markus Schlemmer zur Wahl als Oberbürgermeister von Aschaffenburg!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https://quintly-eu-image-storage.s3.amazonaws.com/30a408df801e694250a2c2220c6000f9/3bba049cc70eceabb2d6595981c141b7.jpg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05/05/2026 14:21:25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21594</a:t>
                      </a:r>
                    </a:p>
                  </a:txBody>
                  <a:tcPr/>
                </a:tc>
                <a:extLst>
                  <a:ext uri="{0D108BD9-81ED-4DB2-BD59-A6C34878D82A}">
                    <a16:rowId xmlns:a16="http://schemas.microsoft.com/office/drawing/2014/main" val="841058566"/>
                  </a:ext>
                </a:extLst>
              </a:tr>
            </a:tbl>
          </a:graphicData>
        </a:graphic>
      </p:graphicFrame>
      <p:sp>
        <p:nvSpPr>
          <p:cNvPr id="4" name="Text Placeholder 3">
            <a:extLst>
              <a:ext uri="{FF2B5EF4-FFF2-40B4-BE49-F238E27FC236}">
                <a16:creationId xmlns:a16="http://schemas.microsoft.com/office/drawing/2014/main" id="{6CB49BBE-83C5-4742-91DD-07A8824E41C6}"/>
              </a:ext>
            </a:extLst>
          </p:cNvPr>
          <p:cNvSpPr>
            <a:spLocks noGrp="1"/>
          </p:cNvSpPr>
          <p:nvPr>
            <p:ph type="body" sz="quarter" idx="14"/>
          </p:nvPr>
        </p:nvSpPr>
        <p:spPr/>
        <p:txBody>
          <a:bodyPr/>
          <a:lstStyle/>
          <a:p>
            <a:r>
              <a:rPr lang="en-US"/>
              <a:t>01/01/2018 - 03/31/2026</a:t>
            </a:r>
          </a:p>
        </p:txBody>
      </p:sp>
    </p:spTree>
    <p:extLst>
      <p:ext uri="{BB962C8B-B14F-4D97-AF65-F5344CB8AC3E}">
        <p14:creationId xmlns:p14="http://schemas.microsoft.com/office/powerpoint/2010/main" val="8455574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83DF5-C318-499B-8C48-BB10AFEC4433}"/>
              </a:ext>
            </a:extLst>
          </p:cNvPr>
          <p:cNvSpPr>
            <a:spLocks noGrp="1"/>
          </p:cNvSpPr>
          <p:nvPr>
            <p:ph type="title"/>
          </p:nvPr>
        </p:nvSpPr>
        <p:spPr/>
        <p:txBody>
          <a:bodyPr/>
          <a:lstStyle/>
          <a:p>
            <a:r>
              <a:rPr lang="en-US"/>
              <a:t>Instagram Posts Table with Fans | 4 profiles - 9 of 25</a:t>
            </a:r>
          </a:p>
        </p:txBody>
      </p:sp>
      <p:graphicFrame>
        <p:nvGraphicFramePr>
          <p:cNvPr id="5" name="Table Placeholder 4">
            <a:extLst>
              <a:ext uri="{FF2B5EF4-FFF2-40B4-BE49-F238E27FC236}">
                <a16:creationId xmlns:a16="http://schemas.microsoft.com/office/drawing/2014/main" id="{8FFB6399-1A65-4355-A300-BFEE0202EC77}"/>
              </a:ext>
            </a:extLst>
          </p:cNvPr>
          <p:cNvGraphicFramePr>
            <a:graphicFrameLocks noGrp="1"/>
          </p:cNvGraphicFramePr>
          <p:nvPr>
            <p:ph type="tbl" sz="quarter" idx="13"/>
            <p:extLst>
              <p:ext uri="{D42A27DB-BD31-4B8C-83A1-F6EECF244321}">
                <p14:modId xmlns:p14="http://schemas.microsoft.com/office/powerpoint/2010/main" val="30440790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82089974"/>
                    </a:ext>
                  </a:extLst>
                </a:gridCol>
                <a:gridCol w="905256">
                  <a:extLst>
                    <a:ext uri="{9D8B030D-6E8A-4147-A177-3AD203B41FA5}">
                      <a16:colId xmlns:a16="http://schemas.microsoft.com/office/drawing/2014/main" val="2016274588"/>
                    </a:ext>
                  </a:extLst>
                </a:gridCol>
                <a:gridCol w="411480">
                  <a:extLst>
                    <a:ext uri="{9D8B030D-6E8A-4147-A177-3AD203B41FA5}">
                      <a16:colId xmlns:a16="http://schemas.microsoft.com/office/drawing/2014/main" val="1993637254"/>
                    </a:ext>
                  </a:extLst>
                </a:gridCol>
                <a:gridCol w="411480">
                  <a:extLst>
                    <a:ext uri="{9D8B030D-6E8A-4147-A177-3AD203B41FA5}">
                      <a16:colId xmlns:a16="http://schemas.microsoft.com/office/drawing/2014/main" val="732885067"/>
                    </a:ext>
                  </a:extLst>
                </a:gridCol>
                <a:gridCol w="411480">
                  <a:extLst>
                    <a:ext uri="{9D8B030D-6E8A-4147-A177-3AD203B41FA5}">
                      <a16:colId xmlns:a16="http://schemas.microsoft.com/office/drawing/2014/main" val="2283624450"/>
                    </a:ext>
                  </a:extLst>
                </a:gridCol>
                <a:gridCol w="411480">
                  <a:extLst>
                    <a:ext uri="{9D8B030D-6E8A-4147-A177-3AD203B41FA5}">
                      <a16:colId xmlns:a16="http://schemas.microsoft.com/office/drawing/2014/main" val="830618334"/>
                    </a:ext>
                  </a:extLst>
                </a:gridCol>
                <a:gridCol w="411480">
                  <a:extLst>
                    <a:ext uri="{9D8B030D-6E8A-4147-A177-3AD203B41FA5}">
                      <a16:colId xmlns:a16="http://schemas.microsoft.com/office/drawing/2014/main" val="544493021"/>
                    </a:ext>
                  </a:extLst>
                </a:gridCol>
                <a:gridCol w="411480">
                  <a:extLst>
                    <a:ext uri="{9D8B030D-6E8A-4147-A177-3AD203B41FA5}">
                      <a16:colId xmlns:a16="http://schemas.microsoft.com/office/drawing/2014/main" val="2522061440"/>
                    </a:ext>
                  </a:extLst>
                </a:gridCol>
                <a:gridCol w="411480">
                  <a:extLst>
                    <a:ext uri="{9D8B030D-6E8A-4147-A177-3AD203B41FA5}">
                      <a16:colId xmlns:a16="http://schemas.microsoft.com/office/drawing/2014/main" val="299216890"/>
                    </a:ext>
                  </a:extLst>
                </a:gridCol>
                <a:gridCol w="411480">
                  <a:extLst>
                    <a:ext uri="{9D8B030D-6E8A-4147-A177-3AD203B41FA5}">
                      <a16:colId xmlns:a16="http://schemas.microsoft.com/office/drawing/2014/main" val="3790239157"/>
                    </a:ext>
                  </a:extLst>
                </a:gridCol>
                <a:gridCol w="411480">
                  <a:extLst>
                    <a:ext uri="{9D8B030D-6E8A-4147-A177-3AD203B41FA5}">
                      <a16:colId xmlns:a16="http://schemas.microsoft.com/office/drawing/2014/main" val="3551600476"/>
                    </a:ext>
                  </a:extLst>
                </a:gridCol>
                <a:gridCol w="411480">
                  <a:extLst>
                    <a:ext uri="{9D8B030D-6E8A-4147-A177-3AD203B41FA5}">
                      <a16:colId xmlns:a16="http://schemas.microsoft.com/office/drawing/2014/main" val="1950784588"/>
                    </a:ext>
                  </a:extLst>
                </a:gridCol>
                <a:gridCol w="411480">
                  <a:extLst>
                    <a:ext uri="{9D8B030D-6E8A-4147-A177-3AD203B41FA5}">
                      <a16:colId xmlns:a16="http://schemas.microsoft.com/office/drawing/2014/main" val="1565530594"/>
                    </a:ext>
                  </a:extLst>
                </a:gridCol>
                <a:gridCol w="411480">
                  <a:extLst>
                    <a:ext uri="{9D8B030D-6E8A-4147-A177-3AD203B41FA5}">
                      <a16:colId xmlns:a16="http://schemas.microsoft.com/office/drawing/2014/main" val="1876179384"/>
                    </a:ext>
                  </a:extLst>
                </a:gridCol>
                <a:gridCol w="411480">
                  <a:extLst>
                    <a:ext uri="{9D8B030D-6E8A-4147-A177-3AD203B41FA5}">
                      <a16:colId xmlns:a16="http://schemas.microsoft.com/office/drawing/2014/main" val="16714796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966142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csu - 2026-03-22 19:05:59</a:t>
                      </a:r>
                      <a:r>
                        <a:rPr kumimoji="0" lang="de-DE" sz="1000" b="0" i="0" u="none" strike="noStrike" kern="1200" cap="none" spc="0" normalizeH="0" baseline="0" noProof="0">
                          <a:ln>
                            <a:noFill/>
                          </a:ln>
                          <a:solidFill>
                            <a:prstClr val="black"/>
                          </a:solidFill>
                          <a:effectLst/>
                          <a:uLnTx/>
                          <a:uFillTx/>
                          <a:latin typeface="Calibri"/>
                          <a:ea typeface="+mn-ea"/>
                          <a:cs typeface="+mn-cs"/>
                        </a:rPr>
                        <a:t>
 Herzlichen Glückwunsch an Jörg Volleth zur Wahl als Oberbürgermeister von Erlangen!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https://quintly-eu-image-storage.s3.amazonaws.com/30a408df801e694250a2c2220c6000f9/5e8047df5d7909df3fe860002de7355a.jpg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05/02/2026 20:20:56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17150</a:t>
                      </a:r>
                    </a:p>
                  </a:txBody>
                  <a:tcPr/>
                </a:tc>
                <a:extLst>
                  <a:ext uri="{0D108BD9-81ED-4DB2-BD59-A6C34878D82A}">
                    <a16:rowId xmlns:a16="http://schemas.microsoft.com/office/drawing/2014/main" val="2070024764"/>
                  </a:ext>
                </a:extLst>
              </a:tr>
            </a:tbl>
          </a:graphicData>
        </a:graphic>
      </p:graphicFrame>
      <p:sp>
        <p:nvSpPr>
          <p:cNvPr id="4" name="Text Placeholder 3">
            <a:extLst>
              <a:ext uri="{FF2B5EF4-FFF2-40B4-BE49-F238E27FC236}">
                <a16:creationId xmlns:a16="http://schemas.microsoft.com/office/drawing/2014/main" id="{E154B1D0-AEC0-4EAE-86D3-BC1B14C2F7DF}"/>
              </a:ext>
            </a:extLst>
          </p:cNvPr>
          <p:cNvSpPr>
            <a:spLocks noGrp="1"/>
          </p:cNvSpPr>
          <p:nvPr>
            <p:ph type="body" sz="quarter" idx="14"/>
          </p:nvPr>
        </p:nvSpPr>
        <p:spPr/>
        <p:txBody>
          <a:bodyPr/>
          <a:lstStyle/>
          <a:p>
            <a:r>
              <a:rPr lang="en-US"/>
              <a:t>01/01/2018 - 03/31/2026</a:t>
            </a:r>
          </a:p>
        </p:txBody>
      </p:sp>
    </p:spTree>
    <p:extLst>
      <p:ext uri="{BB962C8B-B14F-4D97-AF65-F5344CB8AC3E}">
        <p14:creationId xmlns:p14="http://schemas.microsoft.com/office/powerpoint/2010/main" val="37234882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7AD11-248B-44E9-90FF-F8A52274FCE1}"/>
              </a:ext>
            </a:extLst>
          </p:cNvPr>
          <p:cNvSpPr>
            <a:spLocks noGrp="1"/>
          </p:cNvSpPr>
          <p:nvPr>
            <p:ph type="title"/>
          </p:nvPr>
        </p:nvSpPr>
        <p:spPr/>
        <p:txBody>
          <a:bodyPr/>
          <a:lstStyle/>
          <a:p>
            <a:r>
              <a:rPr lang="en-US"/>
              <a:t>Instagram Posts Table with Fans | 4 profiles - 10 of 25</a:t>
            </a:r>
          </a:p>
        </p:txBody>
      </p:sp>
      <p:graphicFrame>
        <p:nvGraphicFramePr>
          <p:cNvPr id="5" name="Table Placeholder 4">
            <a:extLst>
              <a:ext uri="{FF2B5EF4-FFF2-40B4-BE49-F238E27FC236}">
                <a16:creationId xmlns:a16="http://schemas.microsoft.com/office/drawing/2014/main" id="{E811A84E-3C80-4EFD-A154-C57BE69BF85F}"/>
              </a:ext>
            </a:extLst>
          </p:cNvPr>
          <p:cNvGraphicFramePr>
            <a:graphicFrameLocks noGrp="1"/>
          </p:cNvGraphicFramePr>
          <p:nvPr>
            <p:ph type="tbl" sz="quarter" idx="13"/>
            <p:extLst>
              <p:ext uri="{D42A27DB-BD31-4B8C-83A1-F6EECF244321}">
                <p14:modId xmlns:p14="http://schemas.microsoft.com/office/powerpoint/2010/main" val="998377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854679557"/>
                    </a:ext>
                  </a:extLst>
                </a:gridCol>
                <a:gridCol w="905256">
                  <a:extLst>
                    <a:ext uri="{9D8B030D-6E8A-4147-A177-3AD203B41FA5}">
                      <a16:colId xmlns:a16="http://schemas.microsoft.com/office/drawing/2014/main" val="1486594421"/>
                    </a:ext>
                  </a:extLst>
                </a:gridCol>
                <a:gridCol w="411480">
                  <a:extLst>
                    <a:ext uri="{9D8B030D-6E8A-4147-A177-3AD203B41FA5}">
                      <a16:colId xmlns:a16="http://schemas.microsoft.com/office/drawing/2014/main" val="1889531246"/>
                    </a:ext>
                  </a:extLst>
                </a:gridCol>
                <a:gridCol w="411480">
                  <a:extLst>
                    <a:ext uri="{9D8B030D-6E8A-4147-A177-3AD203B41FA5}">
                      <a16:colId xmlns:a16="http://schemas.microsoft.com/office/drawing/2014/main" val="3033496002"/>
                    </a:ext>
                  </a:extLst>
                </a:gridCol>
                <a:gridCol w="411480">
                  <a:extLst>
                    <a:ext uri="{9D8B030D-6E8A-4147-A177-3AD203B41FA5}">
                      <a16:colId xmlns:a16="http://schemas.microsoft.com/office/drawing/2014/main" val="71044477"/>
                    </a:ext>
                  </a:extLst>
                </a:gridCol>
                <a:gridCol w="411480">
                  <a:extLst>
                    <a:ext uri="{9D8B030D-6E8A-4147-A177-3AD203B41FA5}">
                      <a16:colId xmlns:a16="http://schemas.microsoft.com/office/drawing/2014/main" val="2132981406"/>
                    </a:ext>
                  </a:extLst>
                </a:gridCol>
                <a:gridCol w="411480">
                  <a:extLst>
                    <a:ext uri="{9D8B030D-6E8A-4147-A177-3AD203B41FA5}">
                      <a16:colId xmlns:a16="http://schemas.microsoft.com/office/drawing/2014/main" val="2138889354"/>
                    </a:ext>
                  </a:extLst>
                </a:gridCol>
                <a:gridCol w="411480">
                  <a:extLst>
                    <a:ext uri="{9D8B030D-6E8A-4147-A177-3AD203B41FA5}">
                      <a16:colId xmlns:a16="http://schemas.microsoft.com/office/drawing/2014/main" val="560398660"/>
                    </a:ext>
                  </a:extLst>
                </a:gridCol>
                <a:gridCol w="411480">
                  <a:extLst>
                    <a:ext uri="{9D8B030D-6E8A-4147-A177-3AD203B41FA5}">
                      <a16:colId xmlns:a16="http://schemas.microsoft.com/office/drawing/2014/main" val="3438789579"/>
                    </a:ext>
                  </a:extLst>
                </a:gridCol>
                <a:gridCol w="411480">
                  <a:extLst>
                    <a:ext uri="{9D8B030D-6E8A-4147-A177-3AD203B41FA5}">
                      <a16:colId xmlns:a16="http://schemas.microsoft.com/office/drawing/2014/main" val="3258958920"/>
                    </a:ext>
                  </a:extLst>
                </a:gridCol>
                <a:gridCol w="411480">
                  <a:extLst>
                    <a:ext uri="{9D8B030D-6E8A-4147-A177-3AD203B41FA5}">
                      <a16:colId xmlns:a16="http://schemas.microsoft.com/office/drawing/2014/main" val="2532764143"/>
                    </a:ext>
                  </a:extLst>
                </a:gridCol>
                <a:gridCol w="411480">
                  <a:extLst>
                    <a:ext uri="{9D8B030D-6E8A-4147-A177-3AD203B41FA5}">
                      <a16:colId xmlns:a16="http://schemas.microsoft.com/office/drawing/2014/main" val="3544423025"/>
                    </a:ext>
                  </a:extLst>
                </a:gridCol>
                <a:gridCol w="411480">
                  <a:extLst>
                    <a:ext uri="{9D8B030D-6E8A-4147-A177-3AD203B41FA5}">
                      <a16:colId xmlns:a16="http://schemas.microsoft.com/office/drawing/2014/main" val="1651711188"/>
                    </a:ext>
                  </a:extLst>
                </a:gridCol>
                <a:gridCol w="411480">
                  <a:extLst>
                    <a:ext uri="{9D8B030D-6E8A-4147-A177-3AD203B41FA5}">
                      <a16:colId xmlns:a16="http://schemas.microsoft.com/office/drawing/2014/main" val="2357675583"/>
                    </a:ext>
                  </a:extLst>
                </a:gridCol>
                <a:gridCol w="411480">
                  <a:extLst>
                    <a:ext uri="{9D8B030D-6E8A-4147-A177-3AD203B41FA5}">
                      <a16:colId xmlns:a16="http://schemas.microsoft.com/office/drawing/2014/main" val="1097147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552248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csu - 2026-03-22 18:54:26</a:t>
                      </a:r>
                      <a:r>
                        <a:rPr kumimoji="0" lang="de-DE" sz="1000" b="0" i="0" u="none" strike="noStrike" kern="1200" cap="none" spc="0" normalizeH="0" baseline="0" noProof="0">
                          <a:ln>
                            <a:noFill/>
                          </a:ln>
                          <a:solidFill>
                            <a:prstClr val="black"/>
                          </a:solidFill>
                          <a:effectLst/>
                          <a:uLnTx/>
                          <a:uFillTx/>
                          <a:latin typeface="Calibri"/>
                          <a:ea typeface="+mn-ea"/>
                          <a:cs typeface="+mn-cs"/>
                        </a:rPr>
                        <a:t>
 Herzlichen Glückwunsch an Dr. Thomas Haslinger zur Wahl als Oberbürgermeister von Landshut!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https://quintly-eu-image-storage.s3.amazonaws.com/30a408df801e694250a2c2220c6000f9/9db4f40b73e0baa1c027fe6176c0dec2.jpg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05/04/2026 02:20:44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29127</a:t>
                      </a:r>
                    </a:p>
                  </a:txBody>
                  <a:tcPr/>
                </a:tc>
                <a:extLst>
                  <a:ext uri="{0D108BD9-81ED-4DB2-BD59-A6C34878D82A}">
                    <a16:rowId xmlns:a16="http://schemas.microsoft.com/office/drawing/2014/main" val="1058804937"/>
                  </a:ext>
                </a:extLst>
              </a:tr>
            </a:tbl>
          </a:graphicData>
        </a:graphic>
      </p:graphicFrame>
      <p:sp>
        <p:nvSpPr>
          <p:cNvPr id="4" name="Text Placeholder 3">
            <a:extLst>
              <a:ext uri="{FF2B5EF4-FFF2-40B4-BE49-F238E27FC236}">
                <a16:creationId xmlns:a16="http://schemas.microsoft.com/office/drawing/2014/main" id="{CA3BD467-4E31-4AA6-93DA-8E257BA00226}"/>
              </a:ext>
            </a:extLst>
          </p:cNvPr>
          <p:cNvSpPr>
            <a:spLocks noGrp="1"/>
          </p:cNvSpPr>
          <p:nvPr>
            <p:ph type="body" sz="quarter" idx="14"/>
          </p:nvPr>
        </p:nvSpPr>
        <p:spPr/>
        <p:txBody>
          <a:bodyPr/>
          <a:lstStyle/>
          <a:p>
            <a:r>
              <a:rPr lang="en-US"/>
              <a:t>01/01/2018 - 03/31/2026</a:t>
            </a:r>
          </a:p>
        </p:txBody>
      </p:sp>
    </p:spTree>
    <p:extLst>
      <p:ext uri="{BB962C8B-B14F-4D97-AF65-F5344CB8AC3E}">
        <p14:creationId xmlns:p14="http://schemas.microsoft.com/office/powerpoint/2010/main" val="21436820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F9D6C-58E3-4452-97EA-97B1A9435EBC}"/>
              </a:ext>
            </a:extLst>
          </p:cNvPr>
          <p:cNvSpPr>
            <a:spLocks noGrp="1"/>
          </p:cNvSpPr>
          <p:nvPr>
            <p:ph type="title"/>
          </p:nvPr>
        </p:nvSpPr>
        <p:spPr/>
        <p:txBody>
          <a:bodyPr/>
          <a:lstStyle/>
          <a:p>
            <a:r>
              <a:rPr lang="en-US"/>
              <a:t>Instagram Posts Table with Fans | 4 profiles - 11 of 25</a:t>
            </a:r>
          </a:p>
        </p:txBody>
      </p:sp>
      <p:graphicFrame>
        <p:nvGraphicFramePr>
          <p:cNvPr id="5" name="Table Placeholder 4">
            <a:extLst>
              <a:ext uri="{FF2B5EF4-FFF2-40B4-BE49-F238E27FC236}">
                <a16:creationId xmlns:a16="http://schemas.microsoft.com/office/drawing/2014/main" id="{2B4E3893-9149-42A3-8381-F7B00D48DE53}"/>
              </a:ext>
            </a:extLst>
          </p:cNvPr>
          <p:cNvGraphicFramePr>
            <a:graphicFrameLocks noGrp="1"/>
          </p:cNvGraphicFramePr>
          <p:nvPr>
            <p:ph type="tbl" sz="quarter" idx="13"/>
            <p:extLst>
              <p:ext uri="{D42A27DB-BD31-4B8C-83A1-F6EECF244321}">
                <p14:modId xmlns:p14="http://schemas.microsoft.com/office/powerpoint/2010/main" val="2609039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934412930"/>
                    </a:ext>
                  </a:extLst>
                </a:gridCol>
                <a:gridCol w="905256">
                  <a:extLst>
                    <a:ext uri="{9D8B030D-6E8A-4147-A177-3AD203B41FA5}">
                      <a16:colId xmlns:a16="http://schemas.microsoft.com/office/drawing/2014/main" val="3933084777"/>
                    </a:ext>
                  </a:extLst>
                </a:gridCol>
                <a:gridCol w="411480">
                  <a:extLst>
                    <a:ext uri="{9D8B030D-6E8A-4147-A177-3AD203B41FA5}">
                      <a16:colId xmlns:a16="http://schemas.microsoft.com/office/drawing/2014/main" val="1765279925"/>
                    </a:ext>
                  </a:extLst>
                </a:gridCol>
                <a:gridCol w="411480">
                  <a:extLst>
                    <a:ext uri="{9D8B030D-6E8A-4147-A177-3AD203B41FA5}">
                      <a16:colId xmlns:a16="http://schemas.microsoft.com/office/drawing/2014/main" val="548423042"/>
                    </a:ext>
                  </a:extLst>
                </a:gridCol>
                <a:gridCol w="411480">
                  <a:extLst>
                    <a:ext uri="{9D8B030D-6E8A-4147-A177-3AD203B41FA5}">
                      <a16:colId xmlns:a16="http://schemas.microsoft.com/office/drawing/2014/main" val="4183590503"/>
                    </a:ext>
                  </a:extLst>
                </a:gridCol>
                <a:gridCol w="411480">
                  <a:extLst>
                    <a:ext uri="{9D8B030D-6E8A-4147-A177-3AD203B41FA5}">
                      <a16:colId xmlns:a16="http://schemas.microsoft.com/office/drawing/2014/main" val="819084410"/>
                    </a:ext>
                  </a:extLst>
                </a:gridCol>
                <a:gridCol w="411480">
                  <a:extLst>
                    <a:ext uri="{9D8B030D-6E8A-4147-A177-3AD203B41FA5}">
                      <a16:colId xmlns:a16="http://schemas.microsoft.com/office/drawing/2014/main" val="3181405218"/>
                    </a:ext>
                  </a:extLst>
                </a:gridCol>
                <a:gridCol w="411480">
                  <a:extLst>
                    <a:ext uri="{9D8B030D-6E8A-4147-A177-3AD203B41FA5}">
                      <a16:colId xmlns:a16="http://schemas.microsoft.com/office/drawing/2014/main" val="751137989"/>
                    </a:ext>
                  </a:extLst>
                </a:gridCol>
                <a:gridCol w="411480">
                  <a:extLst>
                    <a:ext uri="{9D8B030D-6E8A-4147-A177-3AD203B41FA5}">
                      <a16:colId xmlns:a16="http://schemas.microsoft.com/office/drawing/2014/main" val="2384815035"/>
                    </a:ext>
                  </a:extLst>
                </a:gridCol>
                <a:gridCol w="411480">
                  <a:extLst>
                    <a:ext uri="{9D8B030D-6E8A-4147-A177-3AD203B41FA5}">
                      <a16:colId xmlns:a16="http://schemas.microsoft.com/office/drawing/2014/main" val="3357386356"/>
                    </a:ext>
                  </a:extLst>
                </a:gridCol>
                <a:gridCol w="411480">
                  <a:extLst>
                    <a:ext uri="{9D8B030D-6E8A-4147-A177-3AD203B41FA5}">
                      <a16:colId xmlns:a16="http://schemas.microsoft.com/office/drawing/2014/main" val="417029088"/>
                    </a:ext>
                  </a:extLst>
                </a:gridCol>
                <a:gridCol w="411480">
                  <a:extLst>
                    <a:ext uri="{9D8B030D-6E8A-4147-A177-3AD203B41FA5}">
                      <a16:colId xmlns:a16="http://schemas.microsoft.com/office/drawing/2014/main" val="3403652883"/>
                    </a:ext>
                  </a:extLst>
                </a:gridCol>
                <a:gridCol w="411480">
                  <a:extLst>
                    <a:ext uri="{9D8B030D-6E8A-4147-A177-3AD203B41FA5}">
                      <a16:colId xmlns:a16="http://schemas.microsoft.com/office/drawing/2014/main" val="352887680"/>
                    </a:ext>
                  </a:extLst>
                </a:gridCol>
                <a:gridCol w="411480">
                  <a:extLst>
                    <a:ext uri="{9D8B030D-6E8A-4147-A177-3AD203B41FA5}">
                      <a16:colId xmlns:a16="http://schemas.microsoft.com/office/drawing/2014/main" val="3660804626"/>
                    </a:ext>
                  </a:extLst>
                </a:gridCol>
                <a:gridCol w="411480">
                  <a:extLst>
                    <a:ext uri="{9D8B030D-6E8A-4147-A177-3AD203B41FA5}">
                      <a16:colId xmlns:a16="http://schemas.microsoft.com/office/drawing/2014/main" val="26021656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512901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csu - 2026-03-22 18:46:38</a:t>
                      </a:r>
                      <a:r>
                        <a:rPr kumimoji="0" lang="de-DE" sz="1000" b="0" i="0" u="none" strike="noStrike" kern="1200" cap="none" spc="0" normalizeH="0" baseline="0" noProof="0">
                          <a:ln>
                            <a:noFill/>
                          </a:ln>
                          <a:solidFill>
                            <a:prstClr val="black"/>
                          </a:solidFill>
                          <a:effectLst/>
                          <a:uLnTx/>
                          <a:uFillTx/>
                          <a:latin typeface="Calibri"/>
                          <a:ea typeface="+mn-ea"/>
                          <a:cs typeface="+mn-cs"/>
                        </a:rPr>
                        <a:t>
 Wir gratulieren der CDU Rheinland-Pfalz und Gordon Schnieder sehr herzlich zum Wahlsieg in Rheinland-Pfalz!</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https://quintly-eu-image-storage.s3.amazonaws.com/30a408df801e694250a2c2220c6000f9/7b5e47571c30634d175aa1d136d8fc97.jpg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05/02/2026 20:20:56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12301</a:t>
                      </a:r>
                    </a:p>
                  </a:txBody>
                  <a:tcPr/>
                </a:tc>
                <a:extLst>
                  <a:ext uri="{0D108BD9-81ED-4DB2-BD59-A6C34878D82A}">
                    <a16:rowId xmlns:a16="http://schemas.microsoft.com/office/drawing/2014/main" val="3969969598"/>
                  </a:ext>
                </a:extLst>
              </a:tr>
            </a:tbl>
          </a:graphicData>
        </a:graphic>
      </p:graphicFrame>
      <p:sp>
        <p:nvSpPr>
          <p:cNvPr id="4" name="Text Placeholder 3">
            <a:extLst>
              <a:ext uri="{FF2B5EF4-FFF2-40B4-BE49-F238E27FC236}">
                <a16:creationId xmlns:a16="http://schemas.microsoft.com/office/drawing/2014/main" id="{EE522110-3E27-45CA-AAE7-40D49AD04A35}"/>
              </a:ext>
            </a:extLst>
          </p:cNvPr>
          <p:cNvSpPr>
            <a:spLocks noGrp="1"/>
          </p:cNvSpPr>
          <p:nvPr>
            <p:ph type="body" sz="quarter" idx="14"/>
          </p:nvPr>
        </p:nvSpPr>
        <p:spPr/>
        <p:txBody>
          <a:bodyPr/>
          <a:lstStyle/>
          <a:p>
            <a:r>
              <a:rPr lang="en-US"/>
              <a:t>01/01/2018 - 03/31/2026</a:t>
            </a:r>
          </a:p>
        </p:txBody>
      </p:sp>
    </p:spTree>
    <p:extLst>
      <p:ext uri="{BB962C8B-B14F-4D97-AF65-F5344CB8AC3E}">
        <p14:creationId xmlns:p14="http://schemas.microsoft.com/office/powerpoint/2010/main" val="13405979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2241C-207C-40B2-AF59-F04F9E5A9A92}"/>
              </a:ext>
            </a:extLst>
          </p:cNvPr>
          <p:cNvSpPr>
            <a:spLocks noGrp="1"/>
          </p:cNvSpPr>
          <p:nvPr>
            <p:ph type="title"/>
          </p:nvPr>
        </p:nvSpPr>
        <p:spPr/>
        <p:txBody>
          <a:bodyPr/>
          <a:lstStyle/>
          <a:p>
            <a:r>
              <a:rPr lang="en-US"/>
              <a:t>Instagram Posts Table with Fans | 4 profiles - 12 of 25</a:t>
            </a:r>
          </a:p>
        </p:txBody>
      </p:sp>
      <p:graphicFrame>
        <p:nvGraphicFramePr>
          <p:cNvPr id="5" name="Table Placeholder 4">
            <a:extLst>
              <a:ext uri="{FF2B5EF4-FFF2-40B4-BE49-F238E27FC236}">
                <a16:creationId xmlns:a16="http://schemas.microsoft.com/office/drawing/2014/main" id="{6F94E3DF-256E-42C2-91C9-1820D46EE52C}"/>
              </a:ext>
            </a:extLst>
          </p:cNvPr>
          <p:cNvGraphicFramePr>
            <a:graphicFrameLocks noGrp="1"/>
          </p:cNvGraphicFramePr>
          <p:nvPr>
            <p:ph type="tbl" sz="quarter" idx="13"/>
            <p:extLst>
              <p:ext uri="{D42A27DB-BD31-4B8C-83A1-F6EECF244321}">
                <p14:modId xmlns:p14="http://schemas.microsoft.com/office/powerpoint/2010/main" val="4011474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087773798"/>
                    </a:ext>
                  </a:extLst>
                </a:gridCol>
                <a:gridCol w="905256">
                  <a:extLst>
                    <a:ext uri="{9D8B030D-6E8A-4147-A177-3AD203B41FA5}">
                      <a16:colId xmlns:a16="http://schemas.microsoft.com/office/drawing/2014/main" val="1063408792"/>
                    </a:ext>
                  </a:extLst>
                </a:gridCol>
                <a:gridCol w="411480">
                  <a:extLst>
                    <a:ext uri="{9D8B030D-6E8A-4147-A177-3AD203B41FA5}">
                      <a16:colId xmlns:a16="http://schemas.microsoft.com/office/drawing/2014/main" val="485091095"/>
                    </a:ext>
                  </a:extLst>
                </a:gridCol>
                <a:gridCol w="411480">
                  <a:extLst>
                    <a:ext uri="{9D8B030D-6E8A-4147-A177-3AD203B41FA5}">
                      <a16:colId xmlns:a16="http://schemas.microsoft.com/office/drawing/2014/main" val="2754523072"/>
                    </a:ext>
                  </a:extLst>
                </a:gridCol>
                <a:gridCol w="411480">
                  <a:extLst>
                    <a:ext uri="{9D8B030D-6E8A-4147-A177-3AD203B41FA5}">
                      <a16:colId xmlns:a16="http://schemas.microsoft.com/office/drawing/2014/main" val="2061886015"/>
                    </a:ext>
                  </a:extLst>
                </a:gridCol>
                <a:gridCol w="411480">
                  <a:extLst>
                    <a:ext uri="{9D8B030D-6E8A-4147-A177-3AD203B41FA5}">
                      <a16:colId xmlns:a16="http://schemas.microsoft.com/office/drawing/2014/main" val="716468661"/>
                    </a:ext>
                  </a:extLst>
                </a:gridCol>
                <a:gridCol w="411480">
                  <a:extLst>
                    <a:ext uri="{9D8B030D-6E8A-4147-A177-3AD203B41FA5}">
                      <a16:colId xmlns:a16="http://schemas.microsoft.com/office/drawing/2014/main" val="322239955"/>
                    </a:ext>
                  </a:extLst>
                </a:gridCol>
                <a:gridCol w="411480">
                  <a:extLst>
                    <a:ext uri="{9D8B030D-6E8A-4147-A177-3AD203B41FA5}">
                      <a16:colId xmlns:a16="http://schemas.microsoft.com/office/drawing/2014/main" val="28517186"/>
                    </a:ext>
                  </a:extLst>
                </a:gridCol>
                <a:gridCol w="411480">
                  <a:extLst>
                    <a:ext uri="{9D8B030D-6E8A-4147-A177-3AD203B41FA5}">
                      <a16:colId xmlns:a16="http://schemas.microsoft.com/office/drawing/2014/main" val="462558468"/>
                    </a:ext>
                  </a:extLst>
                </a:gridCol>
                <a:gridCol w="411480">
                  <a:extLst>
                    <a:ext uri="{9D8B030D-6E8A-4147-A177-3AD203B41FA5}">
                      <a16:colId xmlns:a16="http://schemas.microsoft.com/office/drawing/2014/main" val="2047339242"/>
                    </a:ext>
                  </a:extLst>
                </a:gridCol>
                <a:gridCol w="411480">
                  <a:extLst>
                    <a:ext uri="{9D8B030D-6E8A-4147-A177-3AD203B41FA5}">
                      <a16:colId xmlns:a16="http://schemas.microsoft.com/office/drawing/2014/main" val="3529175543"/>
                    </a:ext>
                  </a:extLst>
                </a:gridCol>
                <a:gridCol w="411480">
                  <a:extLst>
                    <a:ext uri="{9D8B030D-6E8A-4147-A177-3AD203B41FA5}">
                      <a16:colId xmlns:a16="http://schemas.microsoft.com/office/drawing/2014/main" val="2689529154"/>
                    </a:ext>
                  </a:extLst>
                </a:gridCol>
                <a:gridCol w="411480">
                  <a:extLst>
                    <a:ext uri="{9D8B030D-6E8A-4147-A177-3AD203B41FA5}">
                      <a16:colId xmlns:a16="http://schemas.microsoft.com/office/drawing/2014/main" val="1827509228"/>
                    </a:ext>
                  </a:extLst>
                </a:gridCol>
                <a:gridCol w="411480">
                  <a:extLst>
                    <a:ext uri="{9D8B030D-6E8A-4147-A177-3AD203B41FA5}">
                      <a16:colId xmlns:a16="http://schemas.microsoft.com/office/drawing/2014/main" val="4028366167"/>
                    </a:ext>
                  </a:extLst>
                </a:gridCol>
                <a:gridCol w="411480">
                  <a:extLst>
                    <a:ext uri="{9D8B030D-6E8A-4147-A177-3AD203B41FA5}">
                      <a16:colId xmlns:a16="http://schemas.microsoft.com/office/drawing/2014/main" val="6203911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988258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csu - 2026-03-22 07:59:16</a:t>
                      </a:r>
                      <a:r>
                        <a:rPr kumimoji="0" lang="de-DE" sz="1000" b="0" i="0" u="none" strike="noStrike" kern="1200" cap="none" spc="0" normalizeH="0" baseline="0" noProof="0">
                          <a:ln>
                            <a:noFill/>
                          </a:ln>
                          <a:solidFill>
                            <a:prstClr val="black"/>
                          </a:solidFill>
                          <a:effectLst/>
                          <a:uLnTx/>
                          <a:uFillTx/>
                          <a:latin typeface="Calibri"/>
                          <a:ea typeface="+mn-ea"/>
                          <a:cs typeface="+mn-cs"/>
                        </a:rPr>
                        <a:t>
 Jetzt zählt jede Stimme. Heute ist Stichwahl in Bayern. Es geht wieder bei null los. Deshalb: Geht wählen. Im Wahllokal reicht der Ausweis. Unterstützt eure CSU-Kandidaten vor Ort. Für klare Entscheidungen und starke Kommunen.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https://quintly-eu-image-storage.s3.amazonaws.com/30a408df801e694250a2c2220c6000f9/42fbbe56b6604ad2a79fe218a8a1d8fd.jpg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05/02/2026 20:20:56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29950</a:t>
                      </a:r>
                    </a:p>
                  </a:txBody>
                  <a:tcPr/>
                </a:tc>
                <a:extLst>
                  <a:ext uri="{0D108BD9-81ED-4DB2-BD59-A6C34878D82A}">
                    <a16:rowId xmlns:a16="http://schemas.microsoft.com/office/drawing/2014/main" val="2088851219"/>
                  </a:ext>
                </a:extLst>
              </a:tr>
            </a:tbl>
          </a:graphicData>
        </a:graphic>
      </p:graphicFrame>
      <p:sp>
        <p:nvSpPr>
          <p:cNvPr id="4" name="Text Placeholder 3">
            <a:extLst>
              <a:ext uri="{FF2B5EF4-FFF2-40B4-BE49-F238E27FC236}">
                <a16:creationId xmlns:a16="http://schemas.microsoft.com/office/drawing/2014/main" id="{92F063C1-5FB9-4D4C-A4AA-4CA05B4A1201}"/>
              </a:ext>
            </a:extLst>
          </p:cNvPr>
          <p:cNvSpPr>
            <a:spLocks noGrp="1"/>
          </p:cNvSpPr>
          <p:nvPr>
            <p:ph type="body" sz="quarter" idx="14"/>
          </p:nvPr>
        </p:nvSpPr>
        <p:spPr/>
        <p:txBody>
          <a:bodyPr/>
          <a:lstStyle/>
          <a:p>
            <a:r>
              <a:rPr lang="en-US"/>
              <a:t>01/01/2018 - 03/31/2026</a:t>
            </a:r>
          </a:p>
        </p:txBody>
      </p:sp>
    </p:spTree>
    <p:extLst>
      <p:ext uri="{BB962C8B-B14F-4D97-AF65-F5344CB8AC3E}">
        <p14:creationId xmlns:p14="http://schemas.microsoft.com/office/powerpoint/2010/main" val="12602763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BA393-B5C8-454E-B553-24B0C98DCC8D}"/>
              </a:ext>
            </a:extLst>
          </p:cNvPr>
          <p:cNvSpPr>
            <a:spLocks noGrp="1"/>
          </p:cNvSpPr>
          <p:nvPr>
            <p:ph type="title"/>
          </p:nvPr>
        </p:nvSpPr>
        <p:spPr/>
        <p:txBody>
          <a:bodyPr/>
          <a:lstStyle/>
          <a:p>
            <a:r>
              <a:rPr lang="en-US"/>
              <a:t>Instagram Posts Table with Fans | 4 profiles - 13 of 25</a:t>
            </a:r>
          </a:p>
        </p:txBody>
      </p:sp>
      <p:graphicFrame>
        <p:nvGraphicFramePr>
          <p:cNvPr id="5" name="Table Placeholder 4">
            <a:extLst>
              <a:ext uri="{FF2B5EF4-FFF2-40B4-BE49-F238E27FC236}">
                <a16:creationId xmlns:a16="http://schemas.microsoft.com/office/drawing/2014/main" id="{F78557A1-3106-4780-B6EC-986FD144E4D0}"/>
              </a:ext>
            </a:extLst>
          </p:cNvPr>
          <p:cNvGraphicFramePr>
            <a:graphicFrameLocks noGrp="1"/>
          </p:cNvGraphicFramePr>
          <p:nvPr>
            <p:ph type="tbl" sz="quarter" idx="13"/>
            <p:extLst>
              <p:ext uri="{D42A27DB-BD31-4B8C-83A1-F6EECF244321}">
                <p14:modId xmlns:p14="http://schemas.microsoft.com/office/powerpoint/2010/main" val="3362884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261422621"/>
                    </a:ext>
                  </a:extLst>
                </a:gridCol>
                <a:gridCol w="905256">
                  <a:extLst>
                    <a:ext uri="{9D8B030D-6E8A-4147-A177-3AD203B41FA5}">
                      <a16:colId xmlns:a16="http://schemas.microsoft.com/office/drawing/2014/main" val="2690911431"/>
                    </a:ext>
                  </a:extLst>
                </a:gridCol>
                <a:gridCol w="411480">
                  <a:extLst>
                    <a:ext uri="{9D8B030D-6E8A-4147-A177-3AD203B41FA5}">
                      <a16:colId xmlns:a16="http://schemas.microsoft.com/office/drawing/2014/main" val="3905390903"/>
                    </a:ext>
                  </a:extLst>
                </a:gridCol>
                <a:gridCol w="411480">
                  <a:extLst>
                    <a:ext uri="{9D8B030D-6E8A-4147-A177-3AD203B41FA5}">
                      <a16:colId xmlns:a16="http://schemas.microsoft.com/office/drawing/2014/main" val="3599674184"/>
                    </a:ext>
                  </a:extLst>
                </a:gridCol>
                <a:gridCol w="411480">
                  <a:extLst>
                    <a:ext uri="{9D8B030D-6E8A-4147-A177-3AD203B41FA5}">
                      <a16:colId xmlns:a16="http://schemas.microsoft.com/office/drawing/2014/main" val="3263427533"/>
                    </a:ext>
                  </a:extLst>
                </a:gridCol>
                <a:gridCol w="411480">
                  <a:extLst>
                    <a:ext uri="{9D8B030D-6E8A-4147-A177-3AD203B41FA5}">
                      <a16:colId xmlns:a16="http://schemas.microsoft.com/office/drawing/2014/main" val="822180418"/>
                    </a:ext>
                  </a:extLst>
                </a:gridCol>
                <a:gridCol w="411480">
                  <a:extLst>
                    <a:ext uri="{9D8B030D-6E8A-4147-A177-3AD203B41FA5}">
                      <a16:colId xmlns:a16="http://schemas.microsoft.com/office/drawing/2014/main" val="3109387338"/>
                    </a:ext>
                  </a:extLst>
                </a:gridCol>
                <a:gridCol w="411480">
                  <a:extLst>
                    <a:ext uri="{9D8B030D-6E8A-4147-A177-3AD203B41FA5}">
                      <a16:colId xmlns:a16="http://schemas.microsoft.com/office/drawing/2014/main" val="3400264682"/>
                    </a:ext>
                  </a:extLst>
                </a:gridCol>
                <a:gridCol w="411480">
                  <a:extLst>
                    <a:ext uri="{9D8B030D-6E8A-4147-A177-3AD203B41FA5}">
                      <a16:colId xmlns:a16="http://schemas.microsoft.com/office/drawing/2014/main" val="2313058094"/>
                    </a:ext>
                  </a:extLst>
                </a:gridCol>
                <a:gridCol w="411480">
                  <a:extLst>
                    <a:ext uri="{9D8B030D-6E8A-4147-A177-3AD203B41FA5}">
                      <a16:colId xmlns:a16="http://schemas.microsoft.com/office/drawing/2014/main" val="814889361"/>
                    </a:ext>
                  </a:extLst>
                </a:gridCol>
                <a:gridCol w="411480">
                  <a:extLst>
                    <a:ext uri="{9D8B030D-6E8A-4147-A177-3AD203B41FA5}">
                      <a16:colId xmlns:a16="http://schemas.microsoft.com/office/drawing/2014/main" val="1170734327"/>
                    </a:ext>
                  </a:extLst>
                </a:gridCol>
                <a:gridCol w="411480">
                  <a:extLst>
                    <a:ext uri="{9D8B030D-6E8A-4147-A177-3AD203B41FA5}">
                      <a16:colId xmlns:a16="http://schemas.microsoft.com/office/drawing/2014/main" val="757546118"/>
                    </a:ext>
                  </a:extLst>
                </a:gridCol>
                <a:gridCol w="411480">
                  <a:extLst>
                    <a:ext uri="{9D8B030D-6E8A-4147-A177-3AD203B41FA5}">
                      <a16:colId xmlns:a16="http://schemas.microsoft.com/office/drawing/2014/main" val="1270855030"/>
                    </a:ext>
                  </a:extLst>
                </a:gridCol>
                <a:gridCol w="411480">
                  <a:extLst>
                    <a:ext uri="{9D8B030D-6E8A-4147-A177-3AD203B41FA5}">
                      <a16:colId xmlns:a16="http://schemas.microsoft.com/office/drawing/2014/main" val="1231462451"/>
                    </a:ext>
                  </a:extLst>
                </a:gridCol>
                <a:gridCol w="411480">
                  <a:extLst>
                    <a:ext uri="{9D8B030D-6E8A-4147-A177-3AD203B41FA5}">
                      <a16:colId xmlns:a16="http://schemas.microsoft.com/office/drawing/2014/main" val="23830688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504916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csu - 2026-03-21 09:00:51</a:t>
                      </a:r>
                      <a:r>
                        <a:rPr kumimoji="0" lang="de-DE" sz="1000" b="0" i="0" u="none" strike="noStrike" kern="1200" cap="none" spc="0" normalizeH="0" baseline="0" noProof="0">
                          <a:ln>
                            <a:noFill/>
                          </a:ln>
                          <a:solidFill>
                            <a:prstClr val="black"/>
                          </a:solidFill>
                          <a:effectLst/>
                          <a:uLnTx/>
                          <a:uFillTx/>
                          <a:latin typeface="Calibri"/>
                          <a:ea typeface="+mn-ea"/>
                          <a:cs typeface="+mn-cs"/>
                        </a:rPr>
                        <a:t>
 Wir wünschen euch ein entspanntes Wochenende - heute mit Blick auf das Rathaus von Augsburg in Schwaben.
Am Sonntag ist Stichwahl in Bayern. In vielen Städten, Gemeinden und Landkreisen wird entschieden. Jetzt zählt jede Stimme.
Du bist gern daheim in Bayern 👉 Dann trag Dich jetzt hier ein: www.daheimin.bayern. Und geh am Sonntag wählen.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https://quintly-eu-image-storage.s3.amazonaws.com/30a408df801e694250a2c2220c6000f9/52fc15204137b3fa6aef0acf6a452560.jpg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05/04/2026 14:21:15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6181</a:t>
                      </a:r>
                    </a:p>
                  </a:txBody>
                  <a:tcPr/>
                </a:tc>
                <a:extLst>
                  <a:ext uri="{0D108BD9-81ED-4DB2-BD59-A6C34878D82A}">
                    <a16:rowId xmlns:a16="http://schemas.microsoft.com/office/drawing/2014/main" val="1862930305"/>
                  </a:ext>
                </a:extLst>
              </a:tr>
            </a:tbl>
          </a:graphicData>
        </a:graphic>
      </p:graphicFrame>
      <p:sp>
        <p:nvSpPr>
          <p:cNvPr id="4" name="Text Placeholder 3">
            <a:extLst>
              <a:ext uri="{FF2B5EF4-FFF2-40B4-BE49-F238E27FC236}">
                <a16:creationId xmlns:a16="http://schemas.microsoft.com/office/drawing/2014/main" id="{F195DF82-815B-48BA-AF5B-32526A5E0FAF}"/>
              </a:ext>
            </a:extLst>
          </p:cNvPr>
          <p:cNvSpPr>
            <a:spLocks noGrp="1"/>
          </p:cNvSpPr>
          <p:nvPr>
            <p:ph type="body" sz="quarter" idx="14"/>
          </p:nvPr>
        </p:nvSpPr>
        <p:spPr/>
        <p:txBody>
          <a:bodyPr/>
          <a:lstStyle/>
          <a:p>
            <a:r>
              <a:rPr lang="en-US"/>
              <a:t>01/01/2018 - 03/31/2026</a:t>
            </a:r>
          </a:p>
        </p:txBody>
      </p:sp>
    </p:spTree>
    <p:extLst>
      <p:ext uri="{BB962C8B-B14F-4D97-AF65-F5344CB8AC3E}">
        <p14:creationId xmlns:p14="http://schemas.microsoft.com/office/powerpoint/2010/main" val="10332262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AD812-F026-47DE-A479-8B1360C28459}"/>
              </a:ext>
            </a:extLst>
          </p:cNvPr>
          <p:cNvSpPr>
            <a:spLocks noGrp="1"/>
          </p:cNvSpPr>
          <p:nvPr>
            <p:ph type="title"/>
          </p:nvPr>
        </p:nvSpPr>
        <p:spPr/>
        <p:txBody>
          <a:bodyPr/>
          <a:lstStyle/>
          <a:p>
            <a:r>
              <a:rPr lang="en-US"/>
              <a:t>Instagram Posts Table with Fans | 4 profiles - 14 of 25</a:t>
            </a:r>
          </a:p>
        </p:txBody>
      </p:sp>
      <p:graphicFrame>
        <p:nvGraphicFramePr>
          <p:cNvPr id="5" name="Table Placeholder 4">
            <a:extLst>
              <a:ext uri="{FF2B5EF4-FFF2-40B4-BE49-F238E27FC236}">
                <a16:creationId xmlns:a16="http://schemas.microsoft.com/office/drawing/2014/main" id="{41A19B61-30B7-490D-8ECB-71217729C8AB}"/>
              </a:ext>
            </a:extLst>
          </p:cNvPr>
          <p:cNvGraphicFramePr>
            <a:graphicFrameLocks noGrp="1"/>
          </p:cNvGraphicFramePr>
          <p:nvPr>
            <p:ph type="tbl" sz="quarter" idx="13"/>
            <p:extLst>
              <p:ext uri="{D42A27DB-BD31-4B8C-83A1-F6EECF244321}">
                <p14:modId xmlns:p14="http://schemas.microsoft.com/office/powerpoint/2010/main" val="39932952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408882553"/>
                    </a:ext>
                  </a:extLst>
                </a:gridCol>
                <a:gridCol w="905256">
                  <a:extLst>
                    <a:ext uri="{9D8B030D-6E8A-4147-A177-3AD203B41FA5}">
                      <a16:colId xmlns:a16="http://schemas.microsoft.com/office/drawing/2014/main" val="358988347"/>
                    </a:ext>
                  </a:extLst>
                </a:gridCol>
                <a:gridCol w="411480">
                  <a:extLst>
                    <a:ext uri="{9D8B030D-6E8A-4147-A177-3AD203B41FA5}">
                      <a16:colId xmlns:a16="http://schemas.microsoft.com/office/drawing/2014/main" val="1445125608"/>
                    </a:ext>
                  </a:extLst>
                </a:gridCol>
                <a:gridCol w="411480">
                  <a:extLst>
                    <a:ext uri="{9D8B030D-6E8A-4147-A177-3AD203B41FA5}">
                      <a16:colId xmlns:a16="http://schemas.microsoft.com/office/drawing/2014/main" val="1134392457"/>
                    </a:ext>
                  </a:extLst>
                </a:gridCol>
                <a:gridCol w="411480">
                  <a:extLst>
                    <a:ext uri="{9D8B030D-6E8A-4147-A177-3AD203B41FA5}">
                      <a16:colId xmlns:a16="http://schemas.microsoft.com/office/drawing/2014/main" val="3388652843"/>
                    </a:ext>
                  </a:extLst>
                </a:gridCol>
                <a:gridCol w="411480">
                  <a:extLst>
                    <a:ext uri="{9D8B030D-6E8A-4147-A177-3AD203B41FA5}">
                      <a16:colId xmlns:a16="http://schemas.microsoft.com/office/drawing/2014/main" val="721191294"/>
                    </a:ext>
                  </a:extLst>
                </a:gridCol>
                <a:gridCol w="411480">
                  <a:extLst>
                    <a:ext uri="{9D8B030D-6E8A-4147-A177-3AD203B41FA5}">
                      <a16:colId xmlns:a16="http://schemas.microsoft.com/office/drawing/2014/main" val="1003475378"/>
                    </a:ext>
                  </a:extLst>
                </a:gridCol>
                <a:gridCol w="411480">
                  <a:extLst>
                    <a:ext uri="{9D8B030D-6E8A-4147-A177-3AD203B41FA5}">
                      <a16:colId xmlns:a16="http://schemas.microsoft.com/office/drawing/2014/main" val="21973528"/>
                    </a:ext>
                  </a:extLst>
                </a:gridCol>
                <a:gridCol w="411480">
                  <a:extLst>
                    <a:ext uri="{9D8B030D-6E8A-4147-A177-3AD203B41FA5}">
                      <a16:colId xmlns:a16="http://schemas.microsoft.com/office/drawing/2014/main" val="2133915891"/>
                    </a:ext>
                  </a:extLst>
                </a:gridCol>
                <a:gridCol w="411480">
                  <a:extLst>
                    <a:ext uri="{9D8B030D-6E8A-4147-A177-3AD203B41FA5}">
                      <a16:colId xmlns:a16="http://schemas.microsoft.com/office/drawing/2014/main" val="3963308415"/>
                    </a:ext>
                  </a:extLst>
                </a:gridCol>
                <a:gridCol w="411480">
                  <a:extLst>
                    <a:ext uri="{9D8B030D-6E8A-4147-A177-3AD203B41FA5}">
                      <a16:colId xmlns:a16="http://schemas.microsoft.com/office/drawing/2014/main" val="117489633"/>
                    </a:ext>
                  </a:extLst>
                </a:gridCol>
                <a:gridCol w="411480">
                  <a:extLst>
                    <a:ext uri="{9D8B030D-6E8A-4147-A177-3AD203B41FA5}">
                      <a16:colId xmlns:a16="http://schemas.microsoft.com/office/drawing/2014/main" val="3815781697"/>
                    </a:ext>
                  </a:extLst>
                </a:gridCol>
                <a:gridCol w="411480">
                  <a:extLst>
                    <a:ext uri="{9D8B030D-6E8A-4147-A177-3AD203B41FA5}">
                      <a16:colId xmlns:a16="http://schemas.microsoft.com/office/drawing/2014/main" val="1072313758"/>
                    </a:ext>
                  </a:extLst>
                </a:gridCol>
                <a:gridCol w="411480">
                  <a:extLst>
                    <a:ext uri="{9D8B030D-6E8A-4147-A177-3AD203B41FA5}">
                      <a16:colId xmlns:a16="http://schemas.microsoft.com/office/drawing/2014/main" val="131587473"/>
                    </a:ext>
                  </a:extLst>
                </a:gridCol>
                <a:gridCol w="411480">
                  <a:extLst>
                    <a:ext uri="{9D8B030D-6E8A-4147-A177-3AD203B41FA5}">
                      <a16:colId xmlns:a16="http://schemas.microsoft.com/office/drawing/2014/main" val="1766826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871536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csu - 2026-03-20 15:17:05</a:t>
                      </a:r>
                      <a:r>
                        <a:rPr kumimoji="0" lang="de-DE" sz="1000" b="0" i="0" u="none" strike="noStrike" kern="1200" cap="none" spc="0" normalizeH="0" baseline="0" noProof="0">
                          <a:ln>
                            <a:noFill/>
                          </a:ln>
                          <a:solidFill>
                            <a:prstClr val="black"/>
                          </a:solidFill>
                          <a:effectLst/>
                          <a:uLnTx/>
                          <a:uFillTx/>
                          <a:latin typeface="Calibri"/>
                          <a:ea typeface="+mn-ea"/>
                          <a:cs typeface="+mn-cs"/>
                        </a:rPr>
                        <a:t>
 Wusstet ihr schon? Für die Stichwahl wird keine neue Wahlbenachrichtigung verschickt. Der Ausweis reicht. Am Sonntag zählt jede Stimme. Deshalb: Geht wählen und unterstützt eure CSU-Kandidaten vor Ort.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https://quintly-eu-image-storage.s3.amazonaws.com/30a408df801e694250a2c2220c6000f9/5ee7d46d52e63ccc990f33e2ba2233d0.jpg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05/04/2026 02:20:44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39483</a:t>
                      </a:r>
                    </a:p>
                  </a:txBody>
                  <a:tcPr/>
                </a:tc>
                <a:extLst>
                  <a:ext uri="{0D108BD9-81ED-4DB2-BD59-A6C34878D82A}">
                    <a16:rowId xmlns:a16="http://schemas.microsoft.com/office/drawing/2014/main" val="2092955954"/>
                  </a:ext>
                </a:extLst>
              </a:tr>
            </a:tbl>
          </a:graphicData>
        </a:graphic>
      </p:graphicFrame>
      <p:sp>
        <p:nvSpPr>
          <p:cNvPr id="4" name="Text Placeholder 3">
            <a:extLst>
              <a:ext uri="{FF2B5EF4-FFF2-40B4-BE49-F238E27FC236}">
                <a16:creationId xmlns:a16="http://schemas.microsoft.com/office/drawing/2014/main" id="{7A979DDB-98BB-4422-B337-235ABB872E76}"/>
              </a:ext>
            </a:extLst>
          </p:cNvPr>
          <p:cNvSpPr>
            <a:spLocks noGrp="1"/>
          </p:cNvSpPr>
          <p:nvPr>
            <p:ph type="body" sz="quarter" idx="14"/>
          </p:nvPr>
        </p:nvSpPr>
        <p:spPr/>
        <p:txBody>
          <a:bodyPr/>
          <a:lstStyle/>
          <a:p>
            <a:r>
              <a:rPr lang="en-US"/>
              <a:t>01/01/2018 - 03/31/2026</a:t>
            </a:r>
          </a:p>
        </p:txBody>
      </p:sp>
    </p:spTree>
    <p:extLst>
      <p:ext uri="{BB962C8B-B14F-4D97-AF65-F5344CB8AC3E}">
        <p14:creationId xmlns:p14="http://schemas.microsoft.com/office/powerpoint/2010/main" val="21737215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F22FB-0E14-41DD-88BC-F20823B7DABA}"/>
              </a:ext>
            </a:extLst>
          </p:cNvPr>
          <p:cNvSpPr>
            <a:spLocks noGrp="1"/>
          </p:cNvSpPr>
          <p:nvPr>
            <p:ph type="title"/>
          </p:nvPr>
        </p:nvSpPr>
        <p:spPr/>
        <p:txBody>
          <a:bodyPr/>
          <a:lstStyle/>
          <a:p>
            <a:r>
              <a:rPr lang="en-US"/>
              <a:t>Instagram Posts Table with Fans | 4 profiles - 15 of 25</a:t>
            </a:r>
          </a:p>
        </p:txBody>
      </p:sp>
      <p:graphicFrame>
        <p:nvGraphicFramePr>
          <p:cNvPr id="5" name="Table Placeholder 4">
            <a:extLst>
              <a:ext uri="{FF2B5EF4-FFF2-40B4-BE49-F238E27FC236}">
                <a16:creationId xmlns:a16="http://schemas.microsoft.com/office/drawing/2014/main" id="{0C35059D-9658-457A-A520-FA938EB0C255}"/>
              </a:ext>
            </a:extLst>
          </p:cNvPr>
          <p:cNvGraphicFramePr>
            <a:graphicFrameLocks noGrp="1"/>
          </p:cNvGraphicFramePr>
          <p:nvPr>
            <p:ph type="tbl" sz="quarter" idx="13"/>
            <p:extLst>
              <p:ext uri="{D42A27DB-BD31-4B8C-83A1-F6EECF244321}">
                <p14:modId xmlns:p14="http://schemas.microsoft.com/office/powerpoint/2010/main" val="11633125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540052623"/>
                    </a:ext>
                  </a:extLst>
                </a:gridCol>
                <a:gridCol w="905256">
                  <a:extLst>
                    <a:ext uri="{9D8B030D-6E8A-4147-A177-3AD203B41FA5}">
                      <a16:colId xmlns:a16="http://schemas.microsoft.com/office/drawing/2014/main" val="3235671406"/>
                    </a:ext>
                  </a:extLst>
                </a:gridCol>
                <a:gridCol w="411480">
                  <a:extLst>
                    <a:ext uri="{9D8B030D-6E8A-4147-A177-3AD203B41FA5}">
                      <a16:colId xmlns:a16="http://schemas.microsoft.com/office/drawing/2014/main" val="146738221"/>
                    </a:ext>
                  </a:extLst>
                </a:gridCol>
                <a:gridCol w="411480">
                  <a:extLst>
                    <a:ext uri="{9D8B030D-6E8A-4147-A177-3AD203B41FA5}">
                      <a16:colId xmlns:a16="http://schemas.microsoft.com/office/drawing/2014/main" val="1857032142"/>
                    </a:ext>
                  </a:extLst>
                </a:gridCol>
                <a:gridCol w="411480">
                  <a:extLst>
                    <a:ext uri="{9D8B030D-6E8A-4147-A177-3AD203B41FA5}">
                      <a16:colId xmlns:a16="http://schemas.microsoft.com/office/drawing/2014/main" val="2178302164"/>
                    </a:ext>
                  </a:extLst>
                </a:gridCol>
                <a:gridCol w="411480">
                  <a:extLst>
                    <a:ext uri="{9D8B030D-6E8A-4147-A177-3AD203B41FA5}">
                      <a16:colId xmlns:a16="http://schemas.microsoft.com/office/drawing/2014/main" val="1234886712"/>
                    </a:ext>
                  </a:extLst>
                </a:gridCol>
                <a:gridCol w="411480">
                  <a:extLst>
                    <a:ext uri="{9D8B030D-6E8A-4147-A177-3AD203B41FA5}">
                      <a16:colId xmlns:a16="http://schemas.microsoft.com/office/drawing/2014/main" val="1574488728"/>
                    </a:ext>
                  </a:extLst>
                </a:gridCol>
                <a:gridCol w="411480">
                  <a:extLst>
                    <a:ext uri="{9D8B030D-6E8A-4147-A177-3AD203B41FA5}">
                      <a16:colId xmlns:a16="http://schemas.microsoft.com/office/drawing/2014/main" val="299784010"/>
                    </a:ext>
                  </a:extLst>
                </a:gridCol>
                <a:gridCol w="411480">
                  <a:extLst>
                    <a:ext uri="{9D8B030D-6E8A-4147-A177-3AD203B41FA5}">
                      <a16:colId xmlns:a16="http://schemas.microsoft.com/office/drawing/2014/main" val="3282203861"/>
                    </a:ext>
                  </a:extLst>
                </a:gridCol>
                <a:gridCol w="411480">
                  <a:extLst>
                    <a:ext uri="{9D8B030D-6E8A-4147-A177-3AD203B41FA5}">
                      <a16:colId xmlns:a16="http://schemas.microsoft.com/office/drawing/2014/main" val="1652626211"/>
                    </a:ext>
                  </a:extLst>
                </a:gridCol>
                <a:gridCol w="411480">
                  <a:extLst>
                    <a:ext uri="{9D8B030D-6E8A-4147-A177-3AD203B41FA5}">
                      <a16:colId xmlns:a16="http://schemas.microsoft.com/office/drawing/2014/main" val="88899791"/>
                    </a:ext>
                  </a:extLst>
                </a:gridCol>
                <a:gridCol w="411480">
                  <a:extLst>
                    <a:ext uri="{9D8B030D-6E8A-4147-A177-3AD203B41FA5}">
                      <a16:colId xmlns:a16="http://schemas.microsoft.com/office/drawing/2014/main" val="1207744758"/>
                    </a:ext>
                  </a:extLst>
                </a:gridCol>
                <a:gridCol w="411480">
                  <a:extLst>
                    <a:ext uri="{9D8B030D-6E8A-4147-A177-3AD203B41FA5}">
                      <a16:colId xmlns:a16="http://schemas.microsoft.com/office/drawing/2014/main" val="3771119597"/>
                    </a:ext>
                  </a:extLst>
                </a:gridCol>
                <a:gridCol w="411480">
                  <a:extLst>
                    <a:ext uri="{9D8B030D-6E8A-4147-A177-3AD203B41FA5}">
                      <a16:colId xmlns:a16="http://schemas.microsoft.com/office/drawing/2014/main" val="3134578812"/>
                    </a:ext>
                  </a:extLst>
                </a:gridCol>
                <a:gridCol w="411480">
                  <a:extLst>
                    <a:ext uri="{9D8B030D-6E8A-4147-A177-3AD203B41FA5}">
                      <a16:colId xmlns:a16="http://schemas.microsoft.com/office/drawing/2014/main" val="32280790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4011843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csu - 2026-03-19 11:47:38</a:t>
                      </a:r>
                      <a:r>
                        <a:rPr kumimoji="0" lang="de-DE" sz="1000" b="0" i="0" u="none" strike="noStrike" kern="1200" cap="none" spc="0" normalizeH="0" baseline="0" noProof="0">
                          <a:ln>
                            <a:noFill/>
                          </a:ln>
                          <a:solidFill>
                            <a:prstClr val="black"/>
                          </a:solidFill>
                          <a:effectLst/>
                          <a:uLnTx/>
                          <a:uFillTx/>
                          <a:latin typeface="Calibri"/>
                          <a:ea typeface="+mn-ea"/>
                          <a:cs typeface="+mn-cs"/>
                        </a:rPr>
                        <a:t>
 Jetzt zählt jede Stimme. Am Sonntag ist Stichwahl in Bayern. Es geht wieder bei null los. Deshalb: Geht wählen. Im Wahllokal reicht der Ausweis. Unterstützt eure CSU-Kandidaten vor Ort. Für klare Entscheidungen und starke Kommunen.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https://quintly-eu-image-storage.s3.amazonaws.com/30a408df801e694250a2c2220c6000f9/9e47df6680689fa72c594d57f7914189.jpg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05/05/2026 14:21:25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11176</a:t>
                      </a:r>
                    </a:p>
                  </a:txBody>
                  <a:tcPr/>
                </a:tc>
                <a:extLst>
                  <a:ext uri="{0D108BD9-81ED-4DB2-BD59-A6C34878D82A}">
                    <a16:rowId xmlns:a16="http://schemas.microsoft.com/office/drawing/2014/main" val="3377891203"/>
                  </a:ext>
                </a:extLst>
              </a:tr>
            </a:tbl>
          </a:graphicData>
        </a:graphic>
      </p:graphicFrame>
      <p:sp>
        <p:nvSpPr>
          <p:cNvPr id="4" name="Text Placeholder 3">
            <a:extLst>
              <a:ext uri="{FF2B5EF4-FFF2-40B4-BE49-F238E27FC236}">
                <a16:creationId xmlns:a16="http://schemas.microsoft.com/office/drawing/2014/main" id="{12F005C7-1F10-4058-9AE5-1D786D501574}"/>
              </a:ext>
            </a:extLst>
          </p:cNvPr>
          <p:cNvSpPr>
            <a:spLocks noGrp="1"/>
          </p:cNvSpPr>
          <p:nvPr>
            <p:ph type="body" sz="quarter" idx="14"/>
          </p:nvPr>
        </p:nvSpPr>
        <p:spPr/>
        <p:txBody>
          <a:bodyPr/>
          <a:lstStyle/>
          <a:p>
            <a:r>
              <a:rPr lang="en-US"/>
              <a:t>01/01/2018 - 03/31/2026</a:t>
            </a:r>
          </a:p>
        </p:txBody>
      </p:sp>
    </p:spTree>
    <p:extLst>
      <p:ext uri="{BB962C8B-B14F-4D97-AF65-F5344CB8AC3E}">
        <p14:creationId xmlns:p14="http://schemas.microsoft.com/office/powerpoint/2010/main" val="18570125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0A6D6-5887-4623-8C96-F5042CFF96F3}"/>
              </a:ext>
            </a:extLst>
          </p:cNvPr>
          <p:cNvSpPr>
            <a:spLocks noGrp="1"/>
          </p:cNvSpPr>
          <p:nvPr>
            <p:ph type="title"/>
          </p:nvPr>
        </p:nvSpPr>
        <p:spPr/>
        <p:txBody>
          <a:bodyPr/>
          <a:lstStyle/>
          <a:p>
            <a:r>
              <a:rPr lang="en-US"/>
              <a:t>Instagram Posts Table with Fans | 4 profiles - 16 of 25</a:t>
            </a:r>
          </a:p>
        </p:txBody>
      </p:sp>
      <p:graphicFrame>
        <p:nvGraphicFramePr>
          <p:cNvPr id="5" name="Table Placeholder 4">
            <a:extLst>
              <a:ext uri="{FF2B5EF4-FFF2-40B4-BE49-F238E27FC236}">
                <a16:creationId xmlns:a16="http://schemas.microsoft.com/office/drawing/2014/main" id="{F5A7B751-F5FA-467C-BF54-ED41C177D057}"/>
              </a:ext>
            </a:extLst>
          </p:cNvPr>
          <p:cNvGraphicFramePr>
            <a:graphicFrameLocks noGrp="1"/>
          </p:cNvGraphicFramePr>
          <p:nvPr>
            <p:ph type="tbl" sz="quarter" idx="13"/>
            <p:extLst>
              <p:ext uri="{D42A27DB-BD31-4B8C-83A1-F6EECF244321}">
                <p14:modId xmlns:p14="http://schemas.microsoft.com/office/powerpoint/2010/main" val="11274396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943237163"/>
                    </a:ext>
                  </a:extLst>
                </a:gridCol>
                <a:gridCol w="905256">
                  <a:extLst>
                    <a:ext uri="{9D8B030D-6E8A-4147-A177-3AD203B41FA5}">
                      <a16:colId xmlns:a16="http://schemas.microsoft.com/office/drawing/2014/main" val="3425250045"/>
                    </a:ext>
                  </a:extLst>
                </a:gridCol>
                <a:gridCol w="411480">
                  <a:extLst>
                    <a:ext uri="{9D8B030D-6E8A-4147-A177-3AD203B41FA5}">
                      <a16:colId xmlns:a16="http://schemas.microsoft.com/office/drawing/2014/main" val="1899355525"/>
                    </a:ext>
                  </a:extLst>
                </a:gridCol>
                <a:gridCol w="411480">
                  <a:extLst>
                    <a:ext uri="{9D8B030D-6E8A-4147-A177-3AD203B41FA5}">
                      <a16:colId xmlns:a16="http://schemas.microsoft.com/office/drawing/2014/main" val="480280602"/>
                    </a:ext>
                  </a:extLst>
                </a:gridCol>
                <a:gridCol w="411480">
                  <a:extLst>
                    <a:ext uri="{9D8B030D-6E8A-4147-A177-3AD203B41FA5}">
                      <a16:colId xmlns:a16="http://schemas.microsoft.com/office/drawing/2014/main" val="2807357269"/>
                    </a:ext>
                  </a:extLst>
                </a:gridCol>
                <a:gridCol w="411480">
                  <a:extLst>
                    <a:ext uri="{9D8B030D-6E8A-4147-A177-3AD203B41FA5}">
                      <a16:colId xmlns:a16="http://schemas.microsoft.com/office/drawing/2014/main" val="1434200476"/>
                    </a:ext>
                  </a:extLst>
                </a:gridCol>
                <a:gridCol w="411480">
                  <a:extLst>
                    <a:ext uri="{9D8B030D-6E8A-4147-A177-3AD203B41FA5}">
                      <a16:colId xmlns:a16="http://schemas.microsoft.com/office/drawing/2014/main" val="1251003687"/>
                    </a:ext>
                  </a:extLst>
                </a:gridCol>
                <a:gridCol w="411480">
                  <a:extLst>
                    <a:ext uri="{9D8B030D-6E8A-4147-A177-3AD203B41FA5}">
                      <a16:colId xmlns:a16="http://schemas.microsoft.com/office/drawing/2014/main" val="3752443442"/>
                    </a:ext>
                  </a:extLst>
                </a:gridCol>
                <a:gridCol w="411480">
                  <a:extLst>
                    <a:ext uri="{9D8B030D-6E8A-4147-A177-3AD203B41FA5}">
                      <a16:colId xmlns:a16="http://schemas.microsoft.com/office/drawing/2014/main" val="4261912293"/>
                    </a:ext>
                  </a:extLst>
                </a:gridCol>
                <a:gridCol w="411480">
                  <a:extLst>
                    <a:ext uri="{9D8B030D-6E8A-4147-A177-3AD203B41FA5}">
                      <a16:colId xmlns:a16="http://schemas.microsoft.com/office/drawing/2014/main" val="1204252360"/>
                    </a:ext>
                  </a:extLst>
                </a:gridCol>
                <a:gridCol w="411480">
                  <a:extLst>
                    <a:ext uri="{9D8B030D-6E8A-4147-A177-3AD203B41FA5}">
                      <a16:colId xmlns:a16="http://schemas.microsoft.com/office/drawing/2014/main" val="2551587441"/>
                    </a:ext>
                  </a:extLst>
                </a:gridCol>
                <a:gridCol w="411480">
                  <a:extLst>
                    <a:ext uri="{9D8B030D-6E8A-4147-A177-3AD203B41FA5}">
                      <a16:colId xmlns:a16="http://schemas.microsoft.com/office/drawing/2014/main" val="3847986985"/>
                    </a:ext>
                  </a:extLst>
                </a:gridCol>
                <a:gridCol w="411480">
                  <a:extLst>
                    <a:ext uri="{9D8B030D-6E8A-4147-A177-3AD203B41FA5}">
                      <a16:colId xmlns:a16="http://schemas.microsoft.com/office/drawing/2014/main" val="1077309746"/>
                    </a:ext>
                  </a:extLst>
                </a:gridCol>
                <a:gridCol w="411480">
                  <a:extLst>
                    <a:ext uri="{9D8B030D-6E8A-4147-A177-3AD203B41FA5}">
                      <a16:colId xmlns:a16="http://schemas.microsoft.com/office/drawing/2014/main" val="798785051"/>
                    </a:ext>
                  </a:extLst>
                </a:gridCol>
                <a:gridCol w="411480">
                  <a:extLst>
                    <a:ext uri="{9D8B030D-6E8A-4147-A177-3AD203B41FA5}">
                      <a16:colId xmlns:a16="http://schemas.microsoft.com/office/drawing/2014/main" val="12558074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972703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csu - 2026-03-19 08:01:33</a:t>
                      </a:r>
                      <a:r>
                        <a:rPr kumimoji="0" lang="de-DE" sz="1000" b="0" i="0" u="none" strike="noStrike" kern="1200" cap="none" spc="0" normalizeH="0" baseline="0" noProof="0">
                          <a:ln>
                            <a:noFill/>
                          </a:ln>
                          <a:solidFill>
                            <a:prstClr val="black"/>
                          </a:solidFill>
                          <a:effectLst/>
                          <a:uLnTx/>
                          <a:uFillTx/>
                          <a:latin typeface="Calibri"/>
                          <a:ea typeface="+mn-ea"/>
                          <a:cs typeface="+mn-cs"/>
                        </a:rPr>
                        <a:t>
 Am heutigen Josefitag - dem Namenstag des Hl. Josef, des Schutzpatrons der Zimmerleute, Arbeiter und Handwerker - wünschen wir allen Josefs, Josefas, Josefines, Seppis, Beppos und Joes einen schönen Namenstag!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https://quintly-eu-image-storage.s3.amazonaws.com/30a408df801e694250a2c2220c6000f9/93df3ea1cdb2855caf0c6162c104f7f4.jpg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05/05/2026 14:21:25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17144</a:t>
                      </a:r>
                    </a:p>
                  </a:txBody>
                  <a:tcPr/>
                </a:tc>
                <a:extLst>
                  <a:ext uri="{0D108BD9-81ED-4DB2-BD59-A6C34878D82A}">
                    <a16:rowId xmlns:a16="http://schemas.microsoft.com/office/drawing/2014/main" val="2940931534"/>
                  </a:ext>
                </a:extLst>
              </a:tr>
            </a:tbl>
          </a:graphicData>
        </a:graphic>
      </p:graphicFrame>
      <p:sp>
        <p:nvSpPr>
          <p:cNvPr id="4" name="Text Placeholder 3">
            <a:extLst>
              <a:ext uri="{FF2B5EF4-FFF2-40B4-BE49-F238E27FC236}">
                <a16:creationId xmlns:a16="http://schemas.microsoft.com/office/drawing/2014/main" id="{DF451D93-BA6E-4889-99E4-915AEDD2EBC7}"/>
              </a:ext>
            </a:extLst>
          </p:cNvPr>
          <p:cNvSpPr>
            <a:spLocks noGrp="1"/>
          </p:cNvSpPr>
          <p:nvPr>
            <p:ph type="body" sz="quarter" idx="14"/>
          </p:nvPr>
        </p:nvSpPr>
        <p:spPr/>
        <p:txBody>
          <a:bodyPr/>
          <a:lstStyle/>
          <a:p>
            <a:r>
              <a:rPr lang="en-US"/>
              <a:t>01/01/2018 - 03/31/2026</a:t>
            </a:r>
          </a:p>
        </p:txBody>
      </p:sp>
    </p:spTree>
    <p:extLst>
      <p:ext uri="{BB962C8B-B14F-4D97-AF65-F5344CB8AC3E}">
        <p14:creationId xmlns:p14="http://schemas.microsoft.com/office/powerpoint/2010/main" val="41783846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E395A-14DE-4886-940E-1E1A18F4D916}"/>
              </a:ext>
            </a:extLst>
          </p:cNvPr>
          <p:cNvSpPr>
            <a:spLocks noGrp="1"/>
          </p:cNvSpPr>
          <p:nvPr>
            <p:ph type="title"/>
          </p:nvPr>
        </p:nvSpPr>
        <p:spPr/>
        <p:txBody>
          <a:bodyPr/>
          <a:lstStyle/>
          <a:p>
            <a:r>
              <a:rPr lang="en-US"/>
              <a:t>Instagram Posts Table with Fans | 4 profiles - 17 of 25</a:t>
            </a:r>
          </a:p>
        </p:txBody>
      </p:sp>
      <p:graphicFrame>
        <p:nvGraphicFramePr>
          <p:cNvPr id="5" name="Table Placeholder 4">
            <a:extLst>
              <a:ext uri="{FF2B5EF4-FFF2-40B4-BE49-F238E27FC236}">
                <a16:creationId xmlns:a16="http://schemas.microsoft.com/office/drawing/2014/main" id="{E7DE3F46-D2E1-402E-A783-C62D2D3F8BC4}"/>
              </a:ext>
            </a:extLst>
          </p:cNvPr>
          <p:cNvGraphicFramePr>
            <a:graphicFrameLocks noGrp="1"/>
          </p:cNvGraphicFramePr>
          <p:nvPr>
            <p:ph type="tbl" sz="quarter" idx="13"/>
            <p:extLst>
              <p:ext uri="{D42A27DB-BD31-4B8C-83A1-F6EECF244321}">
                <p14:modId xmlns:p14="http://schemas.microsoft.com/office/powerpoint/2010/main" val="21734778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6800668"/>
                    </a:ext>
                  </a:extLst>
                </a:gridCol>
                <a:gridCol w="905256">
                  <a:extLst>
                    <a:ext uri="{9D8B030D-6E8A-4147-A177-3AD203B41FA5}">
                      <a16:colId xmlns:a16="http://schemas.microsoft.com/office/drawing/2014/main" val="3204382186"/>
                    </a:ext>
                  </a:extLst>
                </a:gridCol>
                <a:gridCol w="411480">
                  <a:extLst>
                    <a:ext uri="{9D8B030D-6E8A-4147-A177-3AD203B41FA5}">
                      <a16:colId xmlns:a16="http://schemas.microsoft.com/office/drawing/2014/main" val="4195459509"/>
                    </a:ext>
                  </a:extLst>
                </a:gridCol>
                <a:gridCol w="411480">
                  <a:extLst>
                    <a:ext uri="{9D8B030D-6E8A-4147-A177-3AD203B41FA5}">
                      <a16:colId xmlns:a16="http://schemas.microsoft.com/office/drawing/2014/main" val="4206814204"/>
                    </a:ext>
                  </a:extLst>
                </a:gridCol>
                <a:gridCol w="411480">
                  <a:extLst>
                    <a:ext uri="{9D8B030D-6E8A-4147-A177-3AD203B41FA5}">
                      <a16:colId xmlns:a16="http://schemas.microsoft.com/office/drawing/2014/main" val="3937687498"/>
                    </a:ext>
                  </a:extLst>
                </a:gridCol>
                <a:gridCol w="411480">
                  <a:extLst>
                    <a:ext uri="{9D8B030D-6E8A-4147-A177-3AD203B41FA5}">
                      <a16:colId xmlns:a16="http://schemas.microsoft.com/office/drawing/2014/main" val="1801562983"/>
                    </a:ext>
                  </a:extLst>
                </a:gridCol>
                <a:gridCol w="411480">
                  <a:extLst>
                    <a:ext uri="{9D8B030D-6E8A-4147-A177-3AD203B41FA5}">
                      <a16:colId xmlns:a16="http://schemas.microsoft.com/office/drawing/2014/main" val="805129741"/>
                    </a:ext>
                  </a:extLst>
                </a:gridCol>
                <a:gridCol w="411480">
                  <a:extLst>
                    <a:ext uri="{9D8B030D-6E8A-4147-A177-3AD203B41FA5}">
                      <a16:colId xmlns:a16="http://schemas.microsoft.com/office/drawing/2014/main" val="3760143990"/>
                    </a:ext>
                  </a:extLst>
                </a:gridCol>
                <a:gridCol w="411480">
                  <a:extLst>
                    <a:ext uri="{9D8B030D-6E8A-4147-A177-3AD203B41FA5}">
                      <a16:colId xmlns:a16="http://schemas.microsoft.com/office/drawing/2014/main" val="4240850023"/>
                    </a:ext>
                  </a:extLst>
                </a:gridCol>
                <a:gridCol w="411480">
                  <a:extLst>
                    <a:ext uri="{9D8B030D-6E8A-4147-A177-3AD203B41FA5}">
                      <a16:colId xmlns:a16="http://schemas.microsoft.com/office/drawing/2014/main" val="814185991"/>
                    </a:ext>
                  </a:extLst>
                </a:gridCol>
                <a:gridCol w="411480">
                  <a:extLst>
                    <a:ext uri="{9D8B030D-6E8A-4147-A177-3AD203B41FA5}">
                      <a16:colId xmlns:a16="http://schemas.microsoft.com/office/drawing/2014/main" val="3854882381"/>
                    </a:ext>
                  </a:extLst>
                </a:gridCol>
                <a:gridCol w="411480">
                  <a:extLst>
                    <a:ext uri="{9D8B030D-6E8A-4147-A177-3AD203B41FA5}">
                      <a16:colId xmlns:a16="http://schemas.microsoft.com/office/drawing/2014/main" val="211923210"/>
                    </a:ext>
                  </a:extLst>
                </a:gridCol>
                <a:gridCol w="411480">
                  <a:extLst>
                    <a:ext uri="{9D8B030D-6E8A-4147-A177-3AD203B41FA5}">
                      <a16:colId xmlns:a16="http://schemas.microsoft.com/office/drawing/2014/main" val="416401619"/>
                    </a:ext>
                  </a:extLst>
                </a:gridCol>
                <a:gridCol w="411480">
                  <a:extLst>
                    <a:ext uri="{9D8B030D-6E8A-4147-A177-3AD203B41FA5}">
                      <a16:colId xmlns:a16="http://schemas.microsoft.com/office/drawing/2014/main" val="1499874652"/>
                    </a:ext>
                  </a:extLst>
                </a:gridCol>
                <a:gridCol w="411480">
                  <a:extLst>
                    <a:ext uri="{9D8B030D-6E8A-4147-A177-3AD203B41FA5}">
                      <a16:colId xmlns:a16="http://schemas.microsoft.com/office/drawing/2014/main" val="22693118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209430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csu - 2026-03-18 11:26:29</a:t>
                      </a:r>
                      <a:r>
                        <a:rPr kumimoji="0" lang="de-DE" sz="1000" b="0" i="0" u="none" strike="noStrike" kern="1200" cap="none" spc="0" normalizeH="0" baseline="0" noProof="0">
                          <a:ln>
                            <a:noFill/>
                          </a:ln>
                          <a:solidFill>
                            <a:prstClr val="black"/>
                          </a:solidFill>
                          <a:effectLst/>
                          <a:uLnTx/>
                          <a:uFillTx/>
                          <a:latin typeface="Calibri"/>
                          <a:ea typeface="+mn-ea"/>
                          <a:cs typeface="+mn-cs"/>
                        </a:rPr>
                        <a:t>
 Diesen Sonntag gilt’s! Die Stichwahl entscheidet, wie es vor Ort weitergeht. Jetzt zählt jede Stimme. Wer starke Städte und Gemeinden will, setzt auf die CSU. Am Sonntag CSU wählen.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https://quintly-eu-image-storage.s3.amazonaws.com/30a408df801e694250a2c2220c6000f9/42261a5582ecc60ff26936f621f70756.jpg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05/05/2026 14:25:43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8919</a:t>
                      </a:r>
                    </a:p>
                  </a:txBody>
                  <a:tcPr/>
                </a:tc>
                <a:extLst>
                  <a:ext uri="{0D108BD9-81ED-4DB2-BD59-A6C34878D82A}">
                    <a16:rowId xmlns:a16="http://schemas.microsoft.com/office/drawing/2014/main" val="2855819141"/>
                  </a:ext>
                </a:extLst>
              </a:tr>
            </a:tbl>
          </a:graphicData>
        </a:graphic>
      </p:graphicFrame>
      <p:sp>
        <p:nvSpPr>
          <p:cNvPr id="4" name="Text Placeholder 3">
            <a:extLst>
              <a:ext uri="{FF2B5EF4-FFF2-40B4-BE49-F238E27FC236}">
                <a16:creationId xmlns:a16="http://schemas.microsoft.com/office/drawing/2014/main" id="{F9721F61-A905-4F2E-B4A7-2129BA340546}"/>
              </a:ext>
            </a:extLst>
          </p:cNvPr>
          <p:cNvSpPr>
            <a:spLocks noGrp="1"/>
          </p:cNvSpPr>
          <p:nvPr>
            <p:ph type="body" sz="quarter" idx="14"/>
          </p:nvPr>
        </p:nvSpPr>
        <p:spPr/>
        <p:txBody>
          <a:bodyPr/>
          <a:lstStyle/>
          <a:p>
            <a:r>
              <a:rPr lang="en-US"/>
              <a:t>01/01/2018 - 03/31/2026</a:t>
            </a:r>
          </a:p>
        </p:txBody>
      </p:sp>
    </p:spTree>
    <p:extLst>
      <p:ext uri="{BB962C8B-B14F-4D97-AF65-F5344CB8AC3E}">
        <p14:creationId xmlns:p14="http://schemas.microsoft.com/office/powerpoint/2010/main" val="3769354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3D991-1E1A-4160-BACE-FFC6CD85B559}"/>
              </a:ext>
            </a:extLst>
          </p:cNvPr>
          <p:cNvSpPr>
            <a:spLocks noGrp="1"/>
          </p:cNvSpPr>
          <p:nvPr>
            <p:ph type="title"/>
          </p:nvPr>
        </p:nvSpPr>
        <p:spPr/>
        <p:txBody>
          <a:bodyPr/>
          <a:lstStyle/>
          <a:p>
            <a:r>
              <a:rPr lang="en-US"/>
              <a:t>Instagram Posts Table with Fans | 4 profiles - 18 of 25</a:t>
            </a:r>
          </a:p>
        </p:txBody>
      </p:sp>
      <p:graphicFrame>
        <p:nvGraphicFramePr>
          <p:cNvPr id="5" name="Table Placeholder 4">
            <a:extLst>
              <a:ext uri="{FF2B5EF4-FFF2-40B4-BE49-F238E27FC236}">
                <a16:creationId xmlns:a16="http://schemas.microsoft.com/office/drawing/2014/main" id="{F61E5924-E54F-4C35-B54E-9720E8FFE273}"/>
              </a:ext>
            </a:extLst>
          </p:cNvPr>
          <p:cNvGraphicFramePr>
            <a:graphicFrameLocks noGrp="1"/>
          </p:cNvGraphicFramePr>
          <p:nvPr>
            <p:ph type="tbl" sz="quarter" idx="13"/>
            <p:extLst>
              <p:ext uri="{D42A27DB-BD31-4B8C-83A1-F6EECF244321}">
                <p14:modId xmlns:p14="http://schemas.microsoft.com/office/powerpoint/2010/main" val="3461713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536319990"/>
                    </a:ext>
                  </a:extLst>
                </a:gridCol>
                <a:gridCol w="905256">
                  <a:extLst>
                    <a:ext uri="{9D8B030D-6E8A-4147-A177-3AD203B41FA5}">
                      <a16:colId xmlns:a16="http://schemas.microsoft.com/office/drawing/2014/main" val="243467462"/>
                    </a:ext>
                  </a:extLst>
                </a:gridCol>
                <a:gridCol w="411480">
                  <a:extLst>
                    <a:ext uri="{9D8B030D-6E8A-4147-A177-3AD203B41FA5}">
                      <a16:colId xmlns:a16="http://schemas.microsoft.com/office/drawing/2014/main" val="3403133591"/>
                    </a:ext>
                  </a:extLst>
                </a:gridCol>
                <a:gridCol w="411480">
                  <a:extLst>
                    <a:ext uri="{9D8B030D-6E8A-4147-A177-3AD203B41FA5}">
                      <a16:colId xmlns:a16="http://schemas.microsoft.com/office/drawing/2014/main" val="2443429566"/>
                    </a:ext>
                  </a:extLst>
                </a:gridCol>
                <a:gridCol w="411480">
                  <a:extLst>
                    <a:ext uri="{9D8B030D-6E8A-4147-A177-3AD203B41FA5}">
                      <a16:colId xmlns:a16="http://schemas.microsoft.com/office/drawing/2014/main" val="1742821873"/>
                    </a:ext>
                  </a:extLst>
                </a:gridCol>
                <a:gridCol w="411480">
                  <a:extLst>
                    <a:ext uri="{9D8B030D-6E8A-4147-A177-3AD203B41FA5}">
                      <a16:colId xmlns:a16="http://schemas.microsoft.com/office/drawing/2014/main" val="160544111"/>
                    </a:ext>
                  </a:extLst>
                </a:gridCol>
                <a:gridCol w="411480">
                  <a:extLst>
                    <a:ext uri="{9D8B030D-6E8A-4147-A177-3AD203B41FA5}">
                      <a16:colId xmlns:a16="http://schemas.microsoft.com/office/drawing/2014/main" val="2637489746"/>
                    </a:ext>
                  </a:extLst>
                </a:gridCol>
                <a:gridCol w="411480">
                  <a:extLst>
                    <a:ext uri="{9D8B030D-6E8A-4147-A177-3AD203B41FA5}">
                      <a16:colId xmlns:a16="http://schemas.microsoft.com/office/drawing/2014/main" val="2251565784"/>
                    </a:ext>
                  </a:extLst>
                </a:gridCol>
                <a:gridCol w="411480">
                  <a:extLst>
                    <a:ext uri="{9D8B030D-6E8A-4147-A177-3AD203B41FA5}">
                      <a16:colId xmlns:a16="http://schemas.microsoft.com/office/drawing/2014/main" val="1582103059"/>
                    </a:ext>
                  </a:extLst>
                </a:gridCol>
                <a:gridCol w="411480">
                  <a:extLst>
                    <a:ext uri="{9D8B030D-6E8A-4147-A177-3AD203B41FA5}">
                      <a16:colId xmlns:a16="http://schemas.microsoft.com/office/drawing/2014/main" val="1221914224"/>
                    </a:ext>
                  </a:extLst>
                </a:gridCol>
                <a:gridCol w="411480">
                  <a:extLst>
                    <a:ext uri="{9D8B030D-6E8A-4147-A177-3AD203B41FA5}">
                      <a16:colId xmlns:a16="http://schemas.microsoft.com/office/drawing/2014/main" val="1079248752"/>
                    </a:ext>
                  </a:extLst>
                </a:gridCol>
                <a:gridCol w="411480">
                  <a:extLst>
                    <a:ext uri="{9D8B030D-6E8A-4147-A177-3AD203B41FA5}">
                      <a16:colId xmlns:a16="http://schemas.microsoft.com/office/drawing/2014/main" val="217455232"/>
                    </a:ext>
                  </a:extLst>
                </a:gridCol>
                <a:gridCol w="411480">
                  <a:extLst>
                    <a:ext uri="{9D8B030D-6E8A-4147-A177-3AD203B41FA5}">
                      <a16:colId xmlns:a16="http://schemas.microsoft.com/office/drawing/2014/main" val="1533801620"/>
                    </a:ext>
                  </a:extLst>
                </a:gridCol>
                <a:gridCol w="411480">
                  <a:extLst>
                    <a:ext uri="{9D8B030D-6E8A-4147-A177-3AD203B41FA5}">
                      <a16:colId xmlns:a16="http://schemas.microsoft.com/office/drawing/2014/main" val="2952063636"/>
                    </a:ext>
                  </a:extLst>
                </a:gridCol>
                <a:gridCol w="411480">
                  <a:extLst>
                    <a:ext uri="{9D8B030D-6E8A-4147-A177-3AD203B41FA5}">
                      <a16:colId xmlns:a16="http://schemas.microsoft.com/office/drawing/2014/main" val="13816050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235197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csu - 2026-03-18 08:00:00</a:t>
                      </a:r>
                      <a:r>
                        <a:rPr kumimoji="0" lang="de-DE" sz="1000" b="0" i="0" u="none" strike="noStrike" kern="1200" cap="none" spc="0" normalizeH="0" baseline="0" noProof="0">
                          <a:ln>
                            <a:noFill/>
                          </a:ln>
                          <a:solidFill>
                            <a:prstClr val="black"/>
                          </a:solidFill>
                          <a:effectLst/>
                          <a:uLnTx/>
                          <a:uFillTx/>
                          <a:latin typeface="Calibri"/>
                          <a:ea typeface="+mn-ea"/>
                          <a:cs typeface="+mn-cs"/>
                        </a:rPr>
                        <a:t>
 Heute vor 65 Jahren wurde Franz Josef #Strauß zum CSU-Vorsitzenden gewählt. Schon damals stand er für klare Worte, starke Führung, Entschlossenheit und ein ausgeprägtes bayerisches Selbstbewusstsein. Sein politisches Wirken hat die #CSU wie kaum ein anderer geprägt und vieles von dem, was ihn auszeichnete, wirkt bis heute fort. Franz Josef Strauß bleibt unvergessen.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https://quintly-eu-image-storage.s3.amazonaws.com/30a408df801e694250a2c2220c6000f9/d32c1425c67dbfe1b8d1d90823c2a2e2.jpg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05/05/2026 14:25:43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15624</a:t>
                      </a:r>
                    </a:p>
                  </a:txBody>
                  <a:tcPr/>
                </a:tc>
                <a:extLst>
                  <a:ext uri="{0D108BD9-81ED-4DB2-BD59-A6C34878D82A}">
                    <a16:rowId xmlns:a16="http://schemas.microsoft.com/office/drawing/2014/main" val="1069485365"/>
                  </a:ext>
                </a:extLst>
              </a:tr>
            </a:tbl>
          </a:graphicData>
        </a:graphic>
      </p:graphicFrame>
      <p:sp>
        <p:nvSpPr>
          <p:cNvPr id="4" name="Text Placeholder 3">
            <a:extLst>
              <a:ext uri="{FF2B5EF4-FFF2-40B4-BE49-F238E27FC236}">
                <a16:creationId xmlns:a16="http://schemas.microsoft.com/office/drawing/2014/main" id="{E7D0BC18-9C33-4E64-A475-E89E883585D9}"/>
              </a:ext>
            </a:extLst>
          </p:cNvPr>
          <p:cNvSpPr>
            <a:spLocks noGrp="1"/>
          </p:cNvSpPr>
          <p:nvPr>
            <p:ph type="body" sz="quarter" idx="14"/>
          </p:nvPr>
        </p:nvSpPr>
        <p:spPr/>
        <p:txBody>
          <a:bodyPr/>
          <a:lstStyle/>
          <a:p>
            <a:r>
              <a:rPr lang="en-US"/>
              <a:t>01/01/2018 - 03/31/2026</a:t>
            </a:r>
          </a:p>
        </p:txBody>
      </p:sp>
    </p:spTree>
    <p:extLst>
      <p:ext uri="{BB962C8B-B14F-4D97-AF65-F5344CB8AC3E}">
        <p14:creationId xmlns:p14="http://schemas.microsoft.com/office/powerpoint/2010/main" val="32916861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229FC-53EB-4275-A46A-CA7F57268E88}"/>
              </a:ext>
            </a:extLst>
          </p:cNvPr>
          <p:cNvSpPr>
            <a:spLocks noGrp="1"/>
          </p:cNvSpPr>
          <p:nvPr>
            <p:ph type="title"/>
          </p:nvPr>
        </p:nvSpPr>
        <p:spPr/>
        <p:txBody>
          <a:bodyPr/>
          <a:lstStyle/>
          <a:p>
            <a:r>
              <a:rPr lang="en-US"/>
              <a:t>Instagram Posts Table with Fans | 4 profiles - 19 of 25</a:t>
            </a:r>
          </a:p>
        </p:txBody>
      </p:sp>
      <p:graphicFrame>
        <p:nvGraphicFramePr>
          <p:cNvPr id="5" name="Table Placeholder 4">
            <a:extLst>
              <a:ext uri="{FF2B5EF4-FFF2-40B4-BE49-F238E27FC236}">
                <a16:creationId xmlns:a16="http://schemas.microsoft.com/office/drawing/2014/main" id="{77878EE7-FAB9-4A7B-9AB4-17B8D7CF0DFB}"/>
              </a:ext>
            </a:extLst>
          </p:cNvPr>
          <p:cNvGraphicFramePr>
            <a:graphicFrameLocks noGrp="1"/>
          </p:cNvGraphicFramePr>
          <p:nvPr>
            <p:ph type="tbl" sz="quarter" idx="13"/>
            <p:extLst>
              <p:ext uri="{D42A27DB-BD31-4B8C-83A1-F6EECF244321}">
                <p14:modId xmlns:p14="http://schemas.microsoft.com/office/powerpoint/2010/main" val="30279944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164438423"/>
                    </a:ext>
                  </a:extLst>
                </a:gridCol>
                <a:gridCol w="905256">
                  <a:extLst>
                    <a:ext uri="{9D8B030D-6E8A-4147-A177-3AD203B41FA5}">
                      <a16:colId xmlns:a16="http://schemas.microsoft.com/office/drawing/2014/main" val="500326456"/>
                    </a:ext>
                  </a:extLst>
                </a:gridCol>
                <a:gridCol w="411480">
                  <a:extLst>
                    <a:ext uri="{9D8B030D-6E8A-4147-A177-3AD203B41FA5}">
                      <a16:colId xmlns:a16="http://schemas.microsoft.com/office/drawing/2014/main" val="2406078416"/>
                    </a:ext>
                  </a:extLst>
                </a:gridCol>
                <a:gridCol w="411480">
                  <a:extLst>
                    <a:ext uri="{9D8B030D-6E8A-4147-A177-3AD203B41FA5}">
                      <a16:colId xmlns:a16="http://schemas.microsoft.com/office/drawing/2014/main" val="3970751342"/>
                    </a:ext>
                  </a:extLst>
                </a:gridCol>
                <a:gridCol w="411480">
                  <a:extLst>
                    <a:ext uri="{9D8B030D-6E8A-4147-A177-3AD203B41FA5}">
                      <a16:colId xmlns:a16="http://schemas.microsoft.com/office/drawing/2014/main" val="2610948879"/>
                    </a:ext>
                  </a:extLst>
                </a:gridCol>
                <a:gridCol w="411480">
                  <a:extLst>
                    <a:ext uri="{9D8B030D-6E8A-4147-A177-3AD203B41FA5}">
                      <a16:colId xmlns:a16="http://schemas.microsoft.com/office/drawing/2014/main" val="4008381072"/>
                    </a:ext>
                  </a:extLst>
                </a:gridCol>
                <a:gridCol w="411480">
                  <a:extLst>
                    <a:ext uri="{9D8B030D-6E8A-4147-A177-3AD203B41FA5}">
                      <a16:colId xmlns:a16="http://schemas.microsoft.com/office/drawing/2014/main" val="1837455221"/>
                    </a:ext>
                  </a:extLst>
                </a:gridCol>
                <a:gridCol w="411480">
                  <a:extLst>
                    <a:ext uri="{9D8B030D-6E8A-4147-A177-3AD203B41FA5}">
                      <a16:colId xmlns:a16="http://schemas.microsoft.com/office/drawing/2014/main" val="4017692159"/>
                    </a:ext>
                  </a:extLst>
                </a:gridCol>
                <a:gridCol w="411480">
                  <a:extLst>
                    <a:ext uri="{9D8B030D-6E8A-4147-A177-3AD203B41FA5}">
                      <a16:colId xmlns:a16="http://schemas.microsoft.com/office/drawing/2014/main" val="1404050654"/>
                    </a:ext>
                  </a:extLst>
                </a:gridCol>
                <a:gridCol w="411480">
                  <a:extLst>
                    <a:ext uri="{9D8B030D-6E8A-4147-A177-3AD203B41FA5}">
                      <a16:colId xmlns:a16="http://schemas.microsoft.com/office/drawing/2014/main" val="486390695"/>
                    </a:ext>
                  </a:extLst>
                </a:gridCol>
                <a:gridCol w="411480">
                  <a:extLst>
                    <a:ext uri="{9D8B030D-6E8A-4147-A177-3AD203B41FA5}">
                      <a16:colId xmlns:a16="http://schemas.microsoft.com/office/drawing/2014/main" val="3337751235"/>
                    </a:ext>
                  </a:extLst>
                </a:gridCol>
                <a:gridCol w="411480">
                  <a:extLst>
                    <a:ext uri="{9D8B030D-6E8A-4147-A177-3AD203B41FA5}">
                      <a16:colId xmlns:a16="http://schemas.microsoft.com/office/drawing/2014/main" val="2067514865"/>
                    </a:ext>
                  </a:extLst>
                </a:gridCol>
                <a:gridCol w="411480">
                  <a:extLst>
                    <a:ext uri="{9D8B030D-6E8A-4147-A177-3AD203B41FA5}">
                      <a16:colId xmlns:a16="http://schemas.microsoft.com/office/drawing/2014/main" val="3854833076"/>
                    </a:ext>
                  </a:extLst>
                </a:gridCol>
                <a:gridCol w="411480">
                  <a:extLst>
                    <a:ext uri="{9D8B030D-6E8A-4147-A177-3AD203B41FA5}">
                      <a16:colId xmlns:a16="http://schemas.microsoft.com/office/drawing/2014/main" val="1803540566"/>
                    </a:ext>
                  </a:extLst>
                </a:gridCol>
                <a:gridCol w="411480">
                  <a:extLst>
                    <a:ext uri="{9D8B030D-6E8A-4147-A177-3AD203B41FA5}">
                      <a16:colId xmlns:a16="http://schemas.microsoft.com/office/drawing/2014/main" val="27697429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934527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csu - 2026-03-17 19:10:20</a:t>
                      </a:r>
                      <a:r>
                        <a:rPr kumimoji="0" lang="de-DE" sz="1000" b="0" i="0" u="none" strike="noStrike" kern="1200" cap="none" spc="0" normalizeH="0" baseline="0" noProof="0">
                          <a:ln>
                            <a:noFill/>
                          </a:ln>
                          <a:solidFill>
                            <a:prstClr val="black"/>
                          </a:solidFill>
                          <a:effectLst/>
                          <a:uLnTx/>
                          <a:uFillTx/>
                          <a:latin typeface="Calibri"/>
                          <a:ea typeface="+mn-ea"/>
                          <a:cs typeface="+mn-cs"/>
                        </a:rPr>
                        <a:t>
 ✨ How to #Stichwahl am 22. März in #Bayern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https://quintly-eu-image-storage.s3.amazonaws.com/30a408df801e694250a2c2220c6000f9/6c5810b61106ca5ea58fefb1f4da27d2.jpg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05/05/2026 14:25:43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15379</a:t>
                      </a:r>
                    </a:p>
                  </a:txBody>
                  <a:tcPr/>
                </a:tc>
                <a:extLst>
                  <a:ext uri="{0D108BD9-81ED-4DB2-BD59-A6C34878D82A}">
                    <a16:rowId xmlns:a16="http://schemas.microsoft.com/office/drawing/2014/main" val="485483485"/>
                  </a:ext>
                </a:extLst>
              </a:tr>
            </a:tbl>
          </a:graphicData>
        </a:graphic>
      </p:graphicFrame>
      <p:sp>
        <p:nvSpPr>
          <p:cNvPr id="4" name="Text Placeholder 3">
            <a:extLst>
              <a:ext uri="{FF2B5EF4-FFF2-40B4-BE49-F238E27FC236}">
                <a16:creationId xmlns:a16="http://schemas.microsoft.com/office/drawing/2014/main" id="{FF0DDF6B-CCAC-4887-8F7B-FA42AD853E14}"/>
              </a:ext>
            </a:extLst>
          </p:cNvPr>
          <p:cNvSpPr>
            <a:spLocks noGrp="1"/>
          </p:cNvSpPr>
          <p:nvPr>
            <p:ph type="body" sz="quarter" idx="14"/>
          </p:nvPr>
        </p:nvSpPr>
        <p:spPr/>
        <p:txBody>
          <a:bodyPr/>
          <a:lstStyle/>
          <a:p>
            <a:r>
              <a:rPr lang="en-US"/>
              <a:t>01/01/2018 - 03/31/2026</a:t>
            </a:r>
          </a:p>
        </p:txBody>
      </p:sp>
    </p:spTree>
    <p:extLst>
      <p:ext uri="{BB962C8B-B14F-4D97-AF65-F5344CB8AC3E}">
        <p14:creationId xmlns:p14="http://schemas.microsoft.com/office/powerpoint/2010/main" val="10377778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68961-1E03-4EF9-A96F-9E6B3CE62D6C}"/>
              </a:ext>
            </a:extLst>
          </p:cNvPr>
          <p:cNvSpPr>
            <a:spLocks noGrp="1"/>
          </p:cNvSpPr>
          <p:nvPr>
            <p:ph type="title"/>
          </p:nvPr>
        </p:nvSpPr>
        <p:spPr/>
        <p:txBody>
          <a:bodyPr/>
          <a:lstStyle/>
          <a:p>
            <a:r>
              <a:rPr lang="en-US"/>
              <a:t>Instagram Posts Table with Fans | 4 profiles - 20 of 25</a:t>
            </a:r>
          </a:p>
        </p:txBody>
      </p:sp>
      <p:graphicFrame>
        <p:nvGraphicFramePr>
          <p:cNvPr id="5" name="Table Placeholder 4">
            <a:extLst>
              <a:ext uri="{FF2B5EF4-FFF2-40B4-BE49-F238E27FC236}">
                <a16:creationId xmlns:a16="http://schemas.microsoft.com/office/drawing/2014/main" id="{D350891A-3E62-4143-BA0A-BD518979B2E2}"/>
              </a:ext>
            </a:extLst>
          </p:cNvPr>
          <p:cNvGraphicFramePr>
            <a:graphicFrameLocks noGrp="1"/>
          </p:cNvGraphicFramePr>
          <p:nvPr>
            <p:ph type="tbl" sz="quarter" idx="13"/>
            <p:extLst>
              <p:ext uri="{D42A27DB-BD31-4B8C-83A1-F6EECF244321}">
                <p14:modId xmlns:p14="http://schemas.microsoft.com/office/powerpoint/2010/main" val="4097603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204951507"/>
                    </a:ext>
                  </a:extLst>
                </a:gridCol>
                <a:gridCol w="905256">
                  <a:extLst>
                    <a:ext uri="{9D8B030D-6E8A-4147-A177-3AD203B41FA5}">
                      <a16:colId xmlns:a16="http://schemas.microsoft.com/office/drawing/2014/main" val="2365625211"/>
                    </a:ext>
                  </a:extLst>
                </a:gridCol>
                <a:gridCol w="411480">
                  <a:extLst>
                    <a:ext uri="{9D8B030D-6E8A-4147-A177-3AD203B41FA5}">
                      <a16:colId xmlns:a16="http://schemas.microsoft.com/office/drawing/2014/main" val="4091401116"/>
                    </a:ext>
                  </a:extLst>
                </a:gridCol>
                <a:gridCol w="411480">
                  <a:extLst>
                    <a:ext uri="{9D8B030D-6E8A-4147-A177-3AD203B41FA5}">
                      <a16:colId xmlns:a16="http://schemas.microsoft.com/office/drawing/2014/main" val="931379500"/>
                    </a:ext>
                  </a:extLst>
                </a:gridCol>
                <a:gridCol w="411480">
                  <a:extLst>
                    <a:ext uri="{9D8B030D-6E8A-4147-A177-3AD203B41FA5}">
                      <a16:colId xmlns:a16="http://schemas.microsoft.com/office/drawing/2014/main" val="408554622"/>
                    </a:ext>
                  </a:extLst>
                </a:gridCol>
                <a:gridCol w="411480">
                  <a:extLst>
                    <a:ext uri="{9D8B030D-6E8A-4147-A177-3AD203B41FA5}">
                      <a16:colId xmlns:a16="http://schemas.microsoft.com/office/drawing/2014/main" val="913636087"/>
                    </a:ext>
                  </a:extLst>
                </a:gridCol>
                <a:gridCol w="411480">
                  <a:extLst>
                    <a:ext uri="{9D8B030D-6E8A-4147-A177-3AD203B41FA5}">
                      <a16:colId xmlns:a16="http://schemas.microsoft.com/office/drawing/2014/main" val="501244866"/>
                    </a:ext>
                  </a:extLst>
                </a:gridCol>
                <a:gridCol w="411480">
                  <a:extLst>
                    <a:ext uri="{9D8B030D-6E8A-4147-A177-3AD203B41FA5}">
                      <a16:colId xmlns:a16="http://schemas.microsoft.com/office/drawing/2014/main" val="2921975845"/>
                    </a:ext>
                  </a:extLst>
                </a:gridCol>
                <a:gridCol w="411480">
                  <a:extLst>
                    <a:ext uri="{9D8B030D-6E8A-4147-A177-3AD203B41FA5}">
                      <a16:colId xmlns:a16="http://schemas.microsoft.com/office/drawing/2014/main" val="2058037117"/>
                    </a:ext>
                  </a:extLst>
                </a:gridCol>
                <a:gridCol w="411480">
                  <a:extLst>
                    <a:ext uri="{9D8B030D-6E8A-4147-A177-3AD203B41FA5}">
                      <a16:colId xmlns:a16="http://schemas.microsoft.com/office/drawing/2014/main" val="960028928"/>
                    </a:ext>
                  </a:extLst>
                </a:gridCol>
                <a:gridCol w="411480">
                  <a:extLst>
                    <a:ext uri="{9D8B030D-6E8A-4147-A177-3AD203B41FA5}">
                      <a16:colId xmlns:a16="http://schemas.microsoft.com/office/drawing/2014/main" val="3777179434"/>
                    </a:ext>
                  </a:extLst>
                </a:gridCol>
                <a:gridCol w="411480">
                  <a:extLst>
                    <a:ext uri="{9D8B030D-6E8A-4147-A177-3AD203B41FA5}">
                      <a16:colId xmlns:a16="http://schemas.microsoft.com/office/drawing/2014/main" val="4062596370"/>
                    </a:ext>
                  </a:extLst>
                </a:gridCol>
                <a:gridCol w="411480">
                  <a:extLst>
                    <a:ext uri="{9D8B030D-6E8A-4147-A177-3AD203B41FA5}">
                      <a16:colId xmlns:a16="http://schemas.microsoft.com/office/drawing/2014/main" val="707163015"/>
                    </a:ext>
                  </a:extLst>
                </a:gridCol>
                <a:gridCol w="411480">
                  <a:extLst>
                    <a:ext uri="{9D8B030D-6E8A-4147-A177-3AD203B41FA5}">
                      <a16:colId xmlns:a16="http://schemas.microsoft.com/office/drawing/2014/main" val="117307536"/>
                    </a:ext>
                  </a:extLst>
                </a:gridCol>
                <a:gridCol w="411480">
                  <a:extLst>
                    <a:ext uri="{9D8B030D-6E8A-4147-A177-3AD203B41FA5}">
                      <a16:colId xmlns:a16="http://schemas.microsoft.com/office/drawing/2014/main" val="24704474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286312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csu - 2026-03-16 13:37:06</a:t>
                      </a:r>
                      <a:r>
                        <a:rPr kumimoji="0" lang="de-DE" sz="1000" b="0" i="0" u="none" strike="noStrike" kern="1200" cap="none" spc="0" normalizeH="0" baseline="0" noProof="0">
                          <a:ln>
                            <a:noFill/>
                          </a:ln>
                          <a:solidFill>
                            <a:prstClr val="black"/>
                          </a:solidFill>
                          <a:effectLst/>
                          <a:uLnTx/>
                          <a:uFillTx/>
                          <a:latin typeface="Calibri"/>
                          <a:ea typeface="+mn-ea"/>
                          <a:cs typeface="+mn-cs"/>
                        </a:rPr>
                        <a:t>
 Die Polizeiliche Kriminalstatistik 2025 zeigt: In Bayern leben heißt sicher leben! „Diese Zahlen sind ein klares Zeichen: Unsere Sicherheitsstrategie greift. Und das macht sich im Alltag für viele Menschen deutlich bemerkbar“, macht unser Bayerischer Innenminister Joachim Herrmann deutlich.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https://quintly-eu-image-storage.s3.amazonaws.com/30a408df801e694250a2c2220c6000f9/6af884f33f904492c483bea094f2158b.jpg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05/05/2026 14:25:43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19641</a:t>
                      </a:r>
                    </a:p>
                  </a:txBody>
                  <a:tcPr/>
                </a:tc>
                <a:extLst>
                  <a:ext uri="{0D108BD9-81ED-4DB2-BD59-A6C34878D82A}">
                    <a16:rowId xmlns:a16="http://schemas.microsoft.com/office/drawing/2014/main" val="4001496737"/>
                  </a:ext>
                </a:extLst>
              </a:tr>
            </a:tbl>
          </a:graphicData>
        </a:graphic>
      </p:graphicFrame>
      <p:sp>
        <p:nvSpPr>
          <p:cNvPr id="4" name="Text Placeholder 3">
            <a:extLst>
              <a:ext uri="{FF2B5EF4-FFF2-40B4-BE49-F238E27FC236}">
                <a16:creationId xmlns:a16="http://schemas.microsoft.com/office/drawing/2014/main" id="{6809331A-D7E9-49E1-ADC1-16F54DEF562B}"/>
              </a:ext>
            </a:extLst>
          </p:cNvPr>
          <p:cNvSpPr>
            <a:spLocks noGrp="1"/>
          </p:cNvSpPr>
          <p:nvPr>
            <p:ph type="body" sz="quarter" idx="14"/>
          </p:nvPr>
        </p:nvSpPr>
        <p:spPr/>
        <p:txBody>
          <a:bodyPr/>
          <a:lstStyle/>
          <a:p>
            <a:r>
              <a:rPr lang="en-US"/>
              <a:t>01/01/2018 - 03/31/2026</a:t>
            </a:r>
          </a:p>
        </p:txBody>
      </p:sp>
    </p:spTree>
    <p:extLst>
      <p:ext uri="{BB962C8B-B14F-4D97-AF65-F5344CB8AC3E}">
        <p14:creationId xmlns:p14="http://schemas.microsoft.com/office/powerpoint/2010/main" val="5101491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2D70C-7804-4FA9-8D3B-F2A9943E62EE}"/>
              </a:ext>
            </a:extLst>
          </p:cNvPr>
          <p:cNvSpPr>
            <a:spLocks noGrp="1"/>
          </p:cNvSpPr>
          <p:nvPr>
            <p:ph type="title"/>
          </p:nvPr>
        </p:nvSpPr>
        <p:spPr/>
        <p:txBody>
          <a:bodyPr/>
          <a:lstStyle/>
          <a:p>
            <a:r>
              <a:rPr lang="en-US"/>
              <a:t>Instagram Posts Table with Fans | 4 profiles - 21 of 25</a:t>
            </a:r>
          </a:p>
        </p:txBody>
      </p:sp>
      <p:graphicFrame>
        <p:nvGraphicFramePr>
          <p:cNvPr id="5" name="Table Placeholder 4">
            <a:extLst>
              <a:ext uri="{FF2B5EF4-FFF2-40B4-BE49-F238E27FC236}">
                <a16:creationId xmlns:a16="http://schemas.microsoft.com/office/drawing/2014/main" id="{789BD98E-05C4-4F53-B3F3-FE236D823718}"/>
              </a:ext>
            </a:extLst>
          </p:cNvPr>
          <p:cNvGraphicFramePr>
            <a:graphicFrameLocks noGrp="1"/>
          </p:cNvGraphicFramePr>
          <p:nvPr>
            <p:ph type="tbl" sz="quarter" idx="13"/>
            <p:extLst>
              <p:ext uri="{D42A27DB-BD31-4B8C-83A1-F6EECF244321}">
                <p14:modId xmlns:p14="http://schemas.microsoft.com/office/powerpoint/2010/main" val="41878429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268543239"/>
                    </a:ext>
                  </a:extLst>
                </a:gridCol>
                <a:gridCol w="905256">
                  <a:extLst>
                    <a:ext uri="{9D8B030D-6E8A-4147-A177-3AD203B41FA5}">
                      <a16:colId xmlns:a16="http://schemas.microsoft.com/office/drawing/2014/main" val="3853536152"/>
                    </a:ext>
                  </a:extLst>
                </a:gridCol>
                <a:gridCol w="411480">
                  <a:extLst>
                    <a:ext uri="{9D8B030D-6E8A-4147-A177-3AD203B41FA5}">
                      <a16:colId xmlns:a16="http://schemas.microsoft.com/office/drawing/2014/main" val="3237963955"/>
                    </a:ext>
                  </a:extLst>
                </a:gridCol>
                <a:gridCol w="411480">
                  <a:extLst>
                    <a:ext uri="{9D8B030D-6E8A-4147-A177-3AD203B41FA5}">
                      <a16:colId xmlns:a16="http://schemas.microsoft.com/office/drawing/2014/main" val="551256871"/>
                    </a:ext>
                  </a:extLst>
                </a:gridCol>
                <a:gridCol w="411480">
                  <a:extLst>
                    <a:ext uri="{9D8B030D-6E8A-4147-A177-3AD203B41FA5}">
                      <a16:colId xmlns:a16="http://schemas.microsoft.com/office/drawing/2014/main" val="3293655505"/>
                    </a:ext>
                  </a:extLst>
                </a:gridCol>
                <a:gridCol w="411480">
                  <a:extLst>
                    <a:ext uri="{9D8B030D-6E8A-4147-A177-3AD203B41FA5}">
                      <a16:colId xmlns:a16="http://schemas.microsoft.com/office/drawing/2014/main" val="159115842"/>
                    </a:ext>
                  </a:extLst>
                </a:gridCol>
                <a:gridCol w="411480">
                  <a:extLst>
                    <a:ext uri="{9D8B030D-6E8A-4147-A177-3AD203B41FA5}">
                      <a16:colId xmlns:a16="http://schemas.microsoft.com/office/drawing/2014/main" val="2072711672"/>
                    </a:ext>
                  </a:extLst>
                </a:gridCol>
                <a:gridCol w="411480">
                  <a:extLst>
                    <a:ext uri="{9D8B030D-6E8A-4147-A177-3AD203B41FA5}">
                      <a16:colId xmlns:a16="http://schemas.microsoft.com/office/drawing/2014/main" val="1375182275"/>
                    </a:ext>
                  </a:extLst>
                </a:gridCol>
                <a:gridCol w="411480">
                  <a:extLst>
                    <a:ext uri="{9D8B030D-6E8A-4147-A177-3AD203B41FA5}">
                      <a16:colId xmlns:a16="http://schemas.microsoft.com/office/drawing/2014/main" val="1018812005"/>
                    </a:ext>
                  </a:extLst>
                </a:gridCol>
                <a:gridCol w="411480">
                  <a:extLst>
                    <a:ext uri="{9D8B030D-6E8A-4147-A177-3AD203B41FA5}">
                      <a16:colId xmlns:a16="http://schemas.microsoft.com/office/drawing/2014/main" val="103050687"/>
                    </a:ext>
                  </a:extLst>
                </a:gridCol>
                <a:gridCol w="411480">
                  <a:extLst>
                    <a:ext uri="{9D8B030D-6E8A-4147-A177-3AD203B41FA5}">
                      <a16:colId xmlns:a16="http://schemas.microsoft.com/office/drawing/2014/main" val="307540706"/>
                    </a:ext>
                  </a:extLst>
                </a:gridCol>
                <a:gridCol w="411480">
                  <a:extLst>
                    <a:ext uri="{9D8B030D-6E8A-4147-A177-3AD203B41FA5}">
                      <a16:colId xmlns:a16="http://schemas.microsoft.com/office/drawing/2014/main" val="2769492733"/>
                    </a:ext>
                  </a:extLst>
                </a:gridCol>
                <a:gridCol w="411480">
                  <a:extLst>
                    <a:ext uri="{9D8B030D-6E8A-4147-A177-3AD203B41FA5}">
                      <a16:colId xmlns:a16="http://schemas.microsoft.com/office/drawing/2014/main" val="978705596"/>
                    </a:ext>
                  </a:extLst>
                </a:gridCol>
                <a:gridCol w="411480">
                  <a:extLst>
                    <a:ext uri="{9D8B030D-6E8A-4147-A177-3AD203B41FA5}">
                      <a16:colId xmlns:a16="http://schemas.microsoft.com/office/drawing/2014/main" val="773072065"/>
                    </a:ext>
                  </a:extLst>
                </a:gridCol>
                <a:gridCol w="411480">
                  <a:extLst>
                    <a:ext uri="{9D8B030D-6E8A-4147-A177-3AD203B41FA5}">
                      <a16:colId xmlns:a16="http://schemas.microsoft.com/office/drawing/2014/main" val="2453594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510847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csu - 2026-03-16 07:00:14</a:t>
                      </a:r>
                      <a:r>
                        <a:rPr kumimoji="0" lang="de-DE" sz="1000" b="0" i="0" u="none" strike="noStrike" kern="1200" cap="none" spc="0" normalizeH="0" baseline="0" noProof="0">
                          <a:ln>
                            <a:noFill/>
                          </a:ln>
                          <a:solidFill>
                            <a:prstClr val="black"/>
                          </a:solidFill>
                          <a:effectLst/>
                          <a:uLnTx/>
                          <a:uFillTx/>
                          <a:latin typeface="Calibri"/>
                          <a:ea typeface="+mn-ea"/>
                          <a:cs typeface="+mn-cs"/>
                        </a:rPr>
                        <a:t>
 Heute vor 8 Jahren wurde unser Parteivorsitzender Dr. Markus Söder zum Bayerischen Ministerpräsidenten gewählt. Bayern steht für Stabilität, Stärke und Zukunftsoptimismus. Ob bei Wirtschaft und Innovation, Sicherheit oder Lebensqualität, der Freistaat ist in Deutschland und Europa ganz vorne mit dabei.
Gerade in Krisenzeiten zeigt sich: Bayern ist gut aufgestellt. Danke für den starken Einsatz für unser 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https://quintly-eu-image-storage.s3.amazonaws.com/30a408df801e694250a2c2220c6000f9/cd75e0828b3d26e5f1fc56b4339f4de0.jpg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05/05/2026 14:25:43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35335</a:t>
                      </a:r>
                    </a:p>
                  </a:txBody>
                  <a:tcPr/>
                </a:tc>
                <a:extLst>
                  <a:ext uri="{0D108BD9-81ED-4DB2-BD59-A6C34878D82A}">
                    <a16:rowId xmlns:a16="http://schemas.microsoft.com/office/drawing/2014/main" val="3092121854"/>
                  </a:ext>
                </a:extLst>
              </a:tr>
            </a:tbl>
          </a:graphicData>
        </a:graphic>
      </p:graphicFrame>
      <p:sp>
        <p:nvSpPr>
          <p:cNvPr id="4" name="Text Placeholder 3">
            <a:extLst>
              <a:ext uri="{FF2B5EF4-FFF2-40B4-BE49-F238E27FC236}">
                <a16:creationId xmlns:a16="http://schemas.microsoft.com/office/drawing/2014/main" id="{EC2497B1-6B9F-4D02-B1C0-D128882CD5FF}"/>
              </a:ext>
            </a:extLst>
          </p:cNvPr>
          <p:cNvSpPr>
            <a:spLocks noGrp="1"/>
          </p:cNvSpPr>
          <p:nvPr>
            <p:ph type="body" sz="quarter" idx="14"/>
          </p:nvPr>
        </p:nvSpPr>
        <p:spPr/>
        <p:txBody>
          <a:bodyPr/>
          <a:lstStyle/>
          <a:p>
            <a:r>
              <a:rPr lang="en-US"/>
              <a:t>01/01/2018 - 03/31/2026</a:t>
            </a:r>
          </a:p>
        </p:txBody>
      </p:sp>
    </p:spTree>
    <p:extLst>
      <p:ext uri="{BB962C8B-B14F-4D97-AF65-F5344CB8AC3E}">
        <p14:creationId xmlns:p14="http://schemas.microsoft.com/office/powerpoint/2010/main" val="23846561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CCB03-E0D3-43CA-A1C0-2197860DC5E3}"/>
              </a:ext>
            </a:extLst>
          </p:cNvPr>
          <p:cNvSpPr>
            <a:spLocks noGrp="1"/>
          </p:cNvSpPr>
          <p:nvPr>
            <p:ph type="title"/>
          </p:nvPr>
        </p:nvSpPr>
        <p:spPr/>
        <p:txBody>
          <a:bodyPr/>
          <a:lstStyle/>
          <a:p>
            <a:r>
              <a:rPr lang="en-US"/>
              <a:t>Instagram Posts Table with Fans | 4 profiles - 22 of 25</a:t>
            </a:r>
          </a:p>
        </p:txBody>
      </p:sp>
      <p:graphicFrame>
        <p:nvGraphicFramePr>
          <p:cNvPr id="5" name="Table Placeholder 4">
            <a:extLst>
              <a:ext uri="{FF2B5EF4-FFF2-40B4-BE49-F238E27FC236}">
                <a16:creationId xmlns:a16="http://schemas.microsoft.com/office/drawing/2014/main" id="{EC73DBE3-6883-4249-85BD-D74C9AA79437}"/>
              </a:ext>
            </a:extLst>
          </p:cNvPr>
          <p:cNvGraphicFramePr>
            <a:graphicFrameLocks noGrp="1"/>
          </p:cNvGraphicFramePr>
          <p:nvPr>
            <p:ph type="tbl" sz="quarter" idx="13"/>
            <p:extLst>
              <p:ext uri="{D42A27DB-BD31-4B8C-83A1-F6EECF244321}">
                <p14:modId xmlns:p14="http://schemas.microsoft.com/office/powerpoint/2010/main" val="33385944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229717631"/>
                    </a:ext>
                  </a:extLst>
                </a:gridCol>
                <a:gridCol w="905256">
                  <a:extLst>
                    <a:ext uri="{9D8B030D-6E8A-4147-A177-3AD203B41FA5}">
                      <a16:colId xmlns:a16="http://schemas.microsoft.com/office/drawing/2014/main" val="642995514"/>
                    </a:ext>
                  </a:extLst>
                </a:gridCol>
                <a:gridCol w="411480">
                  <a:extLst>
                    <a:ext uri="{9D8B030D-6E8A-4147-A177-3AD203B41FA5}">
                      <a16:colId xmlns:a16="http://schemas.microsoft.com/office/drawing/2014/main" val="4239471395"/>
                    </a:ext>
                  </a:extLst>
                </a:gridCol>
                <a:gridCol w="411480">
                  <a:extLst>
                    <a:ext uri="{9D8B030D-6E8A-4147-A177-3AD203B41FA5}">
                      <a16:colId xmlns:a16="http://schemas.microsoft.com/office/drawing/2014/main" val="3047499590"/>
                    </a:ext>
                  </a:extLst>
                </a:gridCol>
                <a:gridCol w="411480">
                  <a:extLst>
                    <a:ext uri="{9D8B030D-6E8A-4147-A177-3AD203B41FA5}">
                      <a16:colId xmlns:a16="http://schemas.microsoft.com/office/drawing/2014/main" val="3174177469"/>
                    </a:ext>
                  </a:extLst>
                </a:gridCol>
                <a:gridCol w="411480">
                  <a:extLst>
                    <a:ext uri="{9D8B030D-6E8A-4147-A177-3AD203B41FA5}">
                      <a16:colId xmlns:a16="http://schemas.microsoft.com/office/drawing/2014/main" val="2315011"/>
                    </a:ext>
                  </a:extLst>
                </a:gridCol>
                <a:gridCol w="411480">
                  <a:extLst>
                    <a:ext uri="{9D8B030D-6E8A-4147-A177-3AD203B41FA5}">
                      <a16:colId xmlns:a16="http://schemas.microsoft.com/office/drawing/2014/main" val="2037226462"/>
                    </a:ext>
                  </a:extLst>
                </a:gridCol>
                <a:gridCol w="411480">
                  <a:extLst>
                    <a:ext uri="{9D8B030D-6E8A-4147-A177-3AD203B41FA5}">
                      <a16:colId xmlns:a16="http://schemas.microsoft.com/office/drawing/2014/main" val="1103898547"/>
                    </a:ext>
                  </a:extLst>
                </a:gridCol>
                <a:gridCol w="411480">
                  <a:extLst>
                    <a:ext uri="{9D8B030D-6E8A-4147-A177-3AD203B41FA5}">
                      <a16:colId xmlns:a16="http://schemas.microsoft.com/office/drawing/2014/main" val="3222435677"/>
                    </a:ext>
                  </a:extLst>
                </a:gridCol>
                <a:gridCol w="411480">
                  <a:extLst>
                    <a:ext uri="{9D8B030D-6E8A-4147-A177-3AD203B41FA5}">
                      <a16:colId xmlns:a16="http://schemas.microsoft.com/office/drawing/2014/main" val="1594320339"/>
                    </a:ext>
                  </a:extLst>
                </a:gridCol>
                <a:gridCol w="411480">
                  <a:extLst>
                    <a:ext uri="{9D8B030D-6E8A-4147-A177-3AD203B41FA5}">
                      <a16:colId xmlns:a16="http://schemas.microsoft.com/office/drawing/2014/main" val="4082207006"/>
                    </a:ext>
                  </a:extLst>
                </a:gridCol>
                <a:gridCol w="411480">
                  <a:extLst>
                    <a:ext uri="{9D8B030D-6E8A-4147-A177-3AD203B41FA5}">
                      <a16:colId xmlns:a16="http://schemas.microsoft.com/office/drawing/2014/main" val="2229129947"/>
                    </a:ext>
                  </a:extLst>
                </a:gridCol>
                <a:gridCol w="411480">
                  <a:extLst>
                    <a:ext uri="{9D8B030D-6E8A-4147-A177-3AD203B41FA5}">
                      <a16:colId xmlns:a16="http://schemas.microsoft.com/office/drawing/2014/main" val="1596552956"/>
                    </a:ext>
                  </a:extLst>
                </a:gridCol>
                <a:gridCol w="411480">
                  <a:extLst>
                    <a:ext uri="{9D8B030D-6E8A-4147-A177-3AD203B41FA5}">
                      <a16:colId xmlns:a16="http://schemas.microsoft.com/office/drawing/2014/main" val="3403171560"/>
                    </a:ext>
                  </a:extLst>
                </a:gridCol>
                <a:gridCol w="411480">
                  <a:extLst>
                    <a:ext uri="{9D8B030D-6E8A-4147-A177-3AD203B41FA5}">
                      <a16:colId xmlns:a16="http://schemas.microsoft.com/office/drawing/2014/main" val="16910788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695505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csu - 2026-03-14 08:01:06</a:t>
                      </a:r>
                      <a:r>
                        <a:rPr kumimoji="0" lang="de-DE" sz="1000" b="0" i="0" u="none" strike="noStrike" kern="1200" cap="none" spc="0" normalizeH="0" baseline="0" noProof="0">
                          <a:ln>
                            <a:noFill/>
                          </a:ln>
                          <a:solidFill>
                            <a:prstClr val="black"/>
                          </a:solidFill>
                          <a:effectLst/>
                          <a:uLnTx/>
                          <a:uFillTx/>
                          <a:latin typeface="Calibri"/>
                          <a:ea typeface="+mn-ea"/>
                          <a:cs typeface="+mn-cs"/>
                        </a:rPr>
                        <a:t>
 Wir wünschen unserem Staatsminister im Auswärtigen Amt, @hahnflo, alles Gute zu seinem heutigen Ehrentag!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https://quintly-eu-image-storage.s3.amazonaws.com/30a408df801e694250a2c2220c6000f9/9de7ee2cc0b3e32a556b3a9e6595b173.jpg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05/05/2026 14:25:43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8467</a:t>
                      </a:r>
                    </a:p>
                  </a:txBody>
                  <a:tcPr/>
                </a:tc>
                <a:extLst>
                  <a:ext uri="{0D108BD9-81ED-4DB2-BD59-A6C34878D82A}">
                    <a16:rowId xmlns:a16="http://schemas.microsoft.com/office/drawing/2014/main" val="3162564412"/>
                  </a:ext>
                </a:extLst>
              </a:tr>
            </a:tbl>
          </a:graphicData>
        </a:graphic>
      </p:graphicFrame>
      <p:sp>
        <p:nvSpPr>
          <p:cNvPr id="4" name="Text Placeholder 3">
            <a:extLst>
              <a:ext uri="{FF2B5EF4-FFF2-40B4-BE49-F238E27FC236}">
                <a16:creationId xmlns:a16="http://schemas.microsoft.com/office/drawing/2014/main" id="{B275FEEF-B1A9-47B7-95A1-184F3D1A3109}"/>
              </a:ext>
            </a:extLst>
          </p:cNvPr>
          <p:cNvSpPr>
            <a:spLocks noGrp="1"/>
          </p:cNvSpPr>
          <p:nvPr>
            <p:ph type="body" sz="quarter" idx="14"/>
          </p:nvPr>
        </p:nvSpPr>
        <p:spPr/>
        <p:txBody>
          <a:bodyPr/>
          <a:lstStyle/>
          <a:p>
            <a:r>
              <a:rPr lang="en-US"/>
              <a:t>01/01/2018 - 03/31/2026</a:t>
            </a:r>
          </a:p>
        </p:txBody>
      </p:sp>
    </p:spTree>
    <p:extLst>
      <p:ext uri="{BB962C8B-B14F-4D97-AF65-F5344CB8AC3E}">
        <p14:creationId xmlns:p14="http://schemas.microsoft.com/office/powerpoint/2010/main" val="14596905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322F1-9DA3-4F75-A1F2-7B22D371F83E}"/>
              </a:ext>
            </a:extLst>
          </p:cNvPr>
          <p:cNvSpPr>
            <a:spLocks noGrp="1"/>
          </p:cNvSpPr>
          <p:nvPr>
            <p:ph type="title"/>
          </p:nvPr>
        </p:nvSpPr>
        <p:spPr/>
        <p:txBody>
          <a:bodyPr/>
          <a:lstStyle/>
          <a:p>
            <a:r>
              <a:rPr lang="en-US"/>
              <a:t>Instagram Posts Table with Fans | 4 profiles - 23 of 25</a:t>
            </a:r>
          </a:p>
        </p:txBody>
      </p:sp>
      <p:graphicFrame>
        <p:nvGraphicFramePr>
          <p:cNvPr id="5" name="Table Placeholder 4">
            <a:extLst>
              <a:ext uri="{FF2B5EF4-FFF2-40B4-BE49-F238E27FC236}">
                <a16:creationId xmlns:a16="http://schemas.microsoft.com/office/drawing/2014/main" id="{E119DFE8-2489-407F-9484-C70B550E1CF7}"/>
              </a:ext>
            </a:extLst>
          </p:cNvPr>
          <p:cNvGraphicFramePr>
            <a:graphicFrameLocks noGrp="1"/>
          </p:cNvGraphicFramePr>
          <p:nvPr>
            <p:ph type="tbl" sz="quarter" idx="13"/>
            <p:extLst>
              <p:ext uri="{D42A27DB-BD31-4B8C-83A1-F6EECF244321}">
                <p14:modId xmlns:p14="http://schemas.microsoft.com/office/powerpoint/2010/main" val="14885845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931004104"/>
                    </a:ext>
                  </a:extLst>
                </a:gridCol>
                <a:gridCol w="905256">
                  <a:extLst>
                    <a:ext uri="{9D8B030D-6E8A-4147-A177-3AD203B41FA5}">
                      <a16:colId xmlns:a16="http://schemas.microsoft.com/office/drawing/2014/main" val="1775466897"/>
                    </a:ext>
                  </a:extLst>
                </a:gridCol>
                <a:gridCol w="411480">
                  <a:extLst>
                    <a:ext uri="{9D8B030D-6E8A-4147-A177-3AD203B41FA5}">
                      <a16:colId xmlns:a16="http://schemas.microsoft.com/office/drawing/2014/main" val="4286409395"/>
                    </a:ext>
                  </a:extLst>
                </a:gridCol>
                <a:gridCol w="411480">
                  <a:extLst>
                    <a:ext uri="{9D8B030D-6E8A-4147-A177-3AD203B41FA5}">
                      <a16:colId xmlns:a16="http://schemas.microsoft.com/office/drawing/2014/main" val="4198534884"/>
                    </a:ext>
                  </a:extLst>
                </a:gridCol>
                <a:gridCol w="411480">
                  <a:extLst>
                    <a:ext uri="{9D8B030D-6E8A-4147-A177-3AD203B41FA5}">
                      <a16:colId xmlns:a16="http://schemas.microsoft.com/office/drawing/2014/main" val="2029926997"/>
                    </a:ext>
                  </a:extLst>
                </a:gridCol>
                <a:gridCol w="411480">
                  <a:extLst>
                    <a:ext uri="{9D8B030D-6E8A-4147-A177-3AD203B41FA5}">
                      <a16:colId xmlns:a16="http://schemas.microsoft.com/office/drawing/2014/main" val="1850895892"/>
                    </a:ext>
                  </a:extLst>
                </a:gridCol>
                <a:gridCol w="411480">
                  <a:extLst>
                    <a:ext uri="{9D8B030D-6E8A-4147-A177-3AD203B41FA5}">
                      <a16:colId xmlns:a16="http://schemas.microsoft.com/office/drawing/2014/main" val="1017059001"/>
                    </a:ext>
                  </a:extLst>
                </a:gridCol>
                <a:gridCol w="411480">
                  <a:extLst>
                    <a:ext uri="{9D8B030D-6E8A-4147-A177-3AD203B41FA5}">
                      <a16:colId xmlns:a16="http://schemas.microsoft.com/office/drawing/2014/main" val="2901579855"/>
                    </a:ext>
                  </a:extLst>
                </a:gridCol>
                <a:gridCol w="411480">
                  <a:extLst>
                    <a:ext uri="{9D8B030D-6E8A-4147-A177-3AD203B41FA5}">
                      <a16:colId xmlns:a16="http://schemas.microsoft.com/office/drawing/2014/main" val="1156807764"/>
                    </a:ext>
                  </a:extLst>
                </a:gridCol>
                <a:gridCol w="411480">
                  <a:extLst>
                    <a:ext uri="{9D8B030D-6E8A-4147-A177-3AD203B41FA5}">
                      <a16:colId xmlns:a16="http://schemas.microsoft.com/office/drawing/2014/main" val="3575000629"/>
                    </a:ext>
                  </a:extLst>
                </a:gridCol>
                <a:gridCol w="411480">
                  <a:extLst>
                    <a:ext uri="{9D8B030D-6E8A-4147-A177-3AD203B41FA5}">
                      <a16:colId xmlns:a16="http://schemas.microsoft.com/office/drawing/2014/main" val="1137007275"/>
                    </a:ext>
                  </a:extLst>
                </a:gridCol>
                <a:gridCol w="411480">
                  <a:extLst>
                    <a:ext uri="{9D8B030D-6E8A-4147-A177-3AD203B41FA5}">
                      <a16:colId xmlns:a16="http://schemas.microsoft.com/office/drawing/2014/main" val="1414268259"/>
                    </a:ext>
                  </a:extLst>
                </a:gridCol>
                <a:gridCol w="411480">
                  <a:extLst>
                    <a:ext uri="{9D8B030D-6E8A-4147-A177-3AD203B41FA5}">
                      <a16:colId xmlns:a16="http://schemas.microsoft.com/office/drawing/2014/main" val="3029007758"/>
                    </a:ext>
                  </a:extLst>
                </a:gridCol>
                <a:gridCol w="411480">
                  <a:extLst>
                    <a:ext uri="{9D8B030D-6E8A-4147-A177-3AD203B41FA5}">
                      <a16:colId xmlns:a16="http://schemas.microsoft.com/office/drawing/2014/main" val="2430499645"/>
                    </a:ext>
                  </a:extLst>
                </a:gridCol>
                <a:gridCol w="411480">
                  <a:extLst>
                    <a:ext uri="{9D8B030D-6E8A-4147-A177-3AD203B41FA5}">
                      <a16:colId xmlns:a16="http://schemas.microsoft.com/office/drawing/2014/main" val="24596702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556962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csu - 2026-03-12 10:41:36</a:t>
                      </a:r>
                      <a:r>
                        <a:rPr kumimoji="0" lang="de-DE" sz="1000" b="0" i="0" u="none" strike="noStrike" kern="1200" cap="none" spc="0" normalizeH="0" baseline="0" noProof="0">
                          <a:ln>
                            <a:noFill/>
                          </a:ln>
                          <a:solidFill>
                            <a:prstClr val="black"/>
                          </a:solidFill>
                          <a:effectLst/>
                          <a:uLnTx/>
                          <a:uFillTx/>
                          <a:latin typeface="Calibri"/>
                          <a:ea typeface="+mn-ea"/>
                          <a:cs typeface="+mn-cs"/>
                        </a:rPr>
                        <a:t>
 Exzellenz made in Bayern. 🎓 Die Münchner Universitäten LMU und TUM behaupten ihren Platz an der Weltspitze der Forschung und bleiben für weitere sieben Jahre Exzellenzuniversitäten. Für unseren Wissenschaftsminister Markus Blume steht fest: „Eine bravouröse Titelverteidigung mit herausragender Exzellenz. Bayerns Hightech Agenda wirkt und stärkt unseren Wissenschaftsstandort nachhaltig.“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https://quintly-eu-image-storage.s3.amazonaws.com/30a408df801e694250a2c2220c6000f9/641b929884b804602b5a8c723e89b6e3.jpg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05/05/2026 08:24:00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19844</a:t>
                      </a:r>
                    </a:p>
                  </a:txBody>
                  <a:tcPr/>
                </a:tc>
                <a:extLst>
                  <a:ext uri="{0D108BD9-81ED-4DB2-BD59-A6C34878D82A}">
                    <a16:rowId xmlns:a16="http://schemas.microsoft.com/office/drawing/2014/main" val="705876992"/>
                  </a:ext>
                </a:extLst>
              </a:tr>
            </a:tbl>
          </a:graphicData>
        </a:graphic>
      </p:graphicFrame>
      <p:sp>
        <p:nvSpPr>
          <p:cNvPr id="4" name="Text Placeholder 3">
            <a:extLst>
              <a:ext uri="{FF2B5EF4-FFF2-40B4-BE49-F238E27FC236}">
                <a16:creationId xmlns:a16="http://schemas.microsoft.com/office/drawing/2014/main" id="{4E34C5B9-1715-4EEB-BF76-CA410826F83B}"/>
              </a:ext>
            </a:extLst>
          </p:cNvPr>
          <p:cNvSpPr>
            <a:spLocks noGrp="1"/>
          </p:cNvSpPr>
          <p:nvPr>
            <p:ph type="body" sz="quarter" idx="14"/>
          </p:nvPr>
        </p:nvSpPr>
        <p:spPr/>
        <p:txBody>
          <a:bodyPr/>
          <a:lstStyle/>
          <a:p>
            <a:r>
              <a:rPr lang="en-US"/>
              <a:t>01/01/2018 - 03/31/2026</a:t>
            </a:r>
          </a:p>
        </p:txBody>
      </p:sp>
    </p:spTree>
    <p:extLst>
      <p:ext uri="{BB962C8B-B14F-4D97-AF65-F5344CB8AC3E}">
        <p14:creationId xmlns:p14="http://schemas.microsoft.com/office/powerpoint/2010/main" val="14654764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E957F-0723-4438-A392-CC3FEB8BC206}"/>
              </a:ext>
            </a:extLst>
          </p:cNvPr>
          <p:cNvSpPr>
            <a:spLocks noGrp="1"/>
          </p:cNvSpPr>
          <p:nvPr>
            <p:ph type="title"/>
          </p:nvPr>
        </p:nvSpPr>
        <p:spPr/>
        <p:txBody>
          <a:bodyPr/>
          <a:lstStyle/>
          <a:p>
            <a:r>
              <a:rPr lang="en-US"/>
              <a:t>Instagram Posts Table with Fans | 4 profiles - 24 of 25</a:t>
            </a:r>
          </a:p>
        </p:txBody>
      </p:sp>
      <p:graphicFrame>
        <p:nvGraphicFramePr>
          <p:cNvPr id="5" name="Table Placeholder 4">
            <a:extLst>
              <a:ext uri="{FF2B5EF4-FFF2-40B4-BE49-F238E27FC236}">
                <a16:creationId xmlns:a16="http://schemas.microsoft.com/office/drawing/2014/main" id="{8958DC71-0B11-45E1-ACC1-16C186675E5C}"/>
              </a:ext>
            </a:extLst>
          </p:cNvPr>
          <p:cNvGraphicFramePr>
            <a:graphicFrameLocks noGrp="1"/>
          </p:cNvGraphicFramePr>
          <p:nvPr>
            <p:ph type="tbl" sz="quarter" idx="13"/>
            <p:extLst>
              <p:ext uri="{D42A27DB-BD31-4B8C-83A1-F6EECF244321}">
                <p14:modId xmlns:p14="http://schemas.microsoft.com/office/powerpoint/2010/main" val="1391763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25979383"/>
                    </a:ext>
                  </a:extLst>
                </a:gridCol>
                <a:gridCol w="905256">
                  <a:extLst>
                    <a:ext uri="{9D8B030D-6E8A-4147-A177-3AD203B41FA5}">
                      <a16:colId xmlns:a16="http://schemas.microsoft.com/office/drawing/2014/main" val="1102853156"/>
                    </a:ext>
                  </a:extLst>
                </a:gridCol>
                <a:gridCol w="411480">
                  <a:extLst>
                    <a:ext uri="{9D8B030D-6E8A-4147-A177-3AD203B41FA5}">
                      <a16:colId xmlns:a16="http://schemas.microsoft.com/office/drawing/2014/main" val="1383850032"/>
                    </a:ext>
                  </a:extLst>
                </a:gridCol>
                <a:gridCol w="411480">
                  <a:extLst>
                    <a:ext uri="{9D8B030D-6E8A-4147-A177-3AD203B41FA5}">
                      <a16:colId xmlns:a16="http://schemas.microsoft.com/office/drawing/2014/main" val="4107041578"/>
                    </a:ext>
                  </a:extLst>
                </a:gridCol>
                <a:gridCol w="411480">
                  <a:extLst>
                    <a:ext uri="{9D8B030D-6E8A-4147-A177-3AD203B41FA5}">
                      <a16:colId xmlns:a16="http://schemas.microsoft.com/office/drawing/2014/main" val="2911192358"/>
                    </a:ext>
                  </a:extLst>
                </a:gridCol>
                <a:gridCol w="411480">
                  <a:extLst>
                    <a:ext uri="{9D8B030D-6E8A-4147-A177-3AD203B41FA5}">
                      <a16:colId xmlns:a16="http://schemas.microsoft.com/office/drawing/2014/main" val="509345652"/>
                    </a:ext>
                  </a:extLst>
                </a:gridCol>
                <a:gridCol w="411480">
                  <a:extLst>
                    <a:ext uri="{9D8B030D-6E8A-4147-A177-3AD203B41FA5}">
                      <a16:colId xmlns:a16="http://schemas.microsoft.com/office/drawing/2014/main" val="4226227485"/>
                    </a:ext>
                  </a:extLst>
                </a:gridCol>
                <a:gridCol w="411480">
                  <a:extLst>
                    <a:ext uri="{9D8B030D-6E8A-4147-A177-3AD203B41FA5}">
                      <a16:colId xmlns:a16="http://schemas.microsoft.com/office/drawing/2014/main" val="834514151"/>
                    </a:ext>
                  </a:extLst>
                </a:gridCol>
                <a:gridCol w="411480">
                  <a:extLst>
                    <a:ext uri="{9D8B030D-6E8A-4147-A177-3AD203B41FA5}">
                      <a16:colId xmlns:a16="http://schemas.microsoft.com/office/drawing/2014/main" val="2247543673"/>
                    </a:ext>
                  </a:extLst>
                </a:gridCol>
                <a:gridCol w="411480">
                  <a:extLst>
                    <a:ext uri="{9D8B030D-6E8A-4147-A177-3AD203B41FA5}">
                      <a16:colId xmlns:a16="http://schemas.microsoft.com/office/drawing/2014/main" val="1145079356"/>
                    </a:ext>
                  </a:extLst>
                </a:gridCol>
                <a:gridCol w="411480">
                  <a:extLst>
                    <a:ext uri="{9D8B030D-6E8A-4147-A177-3AD203B41FA5}">
                      <a16:colId xmlns:a16="http://schemas.microsoft.com/office/drawing/2014/main" val="3287204595"/>
                    </a:ext>
                  </a:extLst>
                </a:gridCol>
                <a:gridCol w="411480">
                  <a:extLst>
                    <a:ext uri="{9D8B030D-6E8A-4147-A177-3AD203B41FA5}">
                      <a16:colId xmlns:a16="http://schemas.microsoft.com/office/drawing/2014/main" val="3047507140"/>
                    </a:ext>
                  </a:extLst>
                </a:gridCol>
                <a:gridCol w="411480">
                  <a:extLst>
                    <a:ext uri="{9D8B030D-6E8A-4147-A177-3AD203B41FA5}">
                      <a16:colId xmlns:a16="http://schemas.microsoft.com/office/drawing/2014/main" val="3718374399"/>
                    </a:ext>
                  </a:extLst>
                </a:gridCol>
                <a:gridCol w="411480">
                  <a:extLst>
                    <a:ext uri="{9D8B030D-6E8A-4147-A177-3AD203B41FA5}">
                      <a16:colId xmlns:a16="http://schemas.microsoft.com/office/drawing/2014/main" val="2575537047"/>
                    </a:ext>
                  </a:extLst>
                </a:gridCol>
                <a:gridCol w="411480">
                  <a:extLst>
                    <a:ext uri="{9D8B030D-6E8A-4147-A177-3AD203B41FA5}">
                      <a16:colId xmlns:a16="http://schemas.microsoft.com/office/drawing/2014/main" val="39788507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857066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csu - 2026-03-11 15:24:13</a:t>
                      </a:r>
                      <a:r>
                        <a:rPr kumimoji="0" lang="de-DE" sz="1000" b="0" i="0" u="none" strike="noStrike" kern="1200" cap="none" spc="0" normalizeH="0" baseline="0" noProof="0">
                          <a:ln>
                            <a:noFill/>
                          </a:ln>
                          <a:solidFill>
                            <a:prstClr val="black"/>
                          </a:solidFill>
                          <a:effectLst/>
                          <a:uLnTx/>
                          <a:uFillTx/>
                          <a:latin typeface="Calibri"/>
                          <a:ea typeface="+mn-ea"/>
                          <a:cs typeface="+mn-cs"/>
                        </a:rPr>
                        <a:t>
 Am 22. März gilt’s! Jetzt entscheidet die Stichwahl. Jede Stimme zählt. Deshalb: Euren Kandidaten der CSU wählen und starke Kommunen sichern.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https://quintly-eu-image-storage.s3.amazonaws.com/30a408df801e694250a2c2220c6000f9/d478d14f533b2ea8fb09b07740339ebe.jpg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05/04/2026 20:25:26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32009</a:t>
                      </a:r>
                    </a:p>
                  </a:txBody>
                  <a:tcPr/>
                </a:tc>
                <a:extLst>
                  <a:ext uri="{0D108BD9-81ED-4DB2-BD59-A6C34878D82A}">
                    <a16:rowId xmlns:a16="http://schemas.microsoft.com/office/drawing/2014/main" val="2305243473"/>
                  </a:ext>
                </a:extLst>
              </a:tr>
            </a:tbl>
          </a:graphicData>
        </a:graphic>
      </p:graphicFrame>
      <p:sp>
        <p:nvSpPr>
          <p:cNvPr id="4" name="Text Placeholder 3">
            <a:extLst>
              <a:ext uri="{FF2B5EF4-FFF2-40B4-BE49-F238E27FC236}">
                <a16:creationId xmlns:a16="http://schemas.microsoft.com/office/drawing/2014/main" id="{85FBD448-375E-407A-B1DD-318C3A494986}"/>
              </a:ext>
            </a:extLst>
          </p:cNvPr>
          <p:cNvSpPr>
            <a:spLocks noGrp="1"/>
          </p:cNvSpPr>
          <p:nvPr>
            <p:ph type="body" sz="quarter" idx="14"/>
          </p:nvPr>
        </p:nvSpPr>
        <p:spPr/>
        <p:txBody>
          <a:bodyPr/>
          <a:lstStyle/>
          <a:p>
            <a:r>
              <a:rPr lang="en-US"/>
              <a:t>01/01/2018 - 03/31/2026</a:t>
            </a:r>
          </a:p>
        </p:txBody>
      </p:sp>
    </p:spTree>
    <p:extLst>
      <p:ext uri="{BB962C8B-B14F-4D97-AF65-F5344CB8AC3E}">
        <p14:creationId xmlns:p14="http://schemas.microsoft.com/office/powerpoint/2010/main" val="4766966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BEE5E-3867-4314-BFD0-92089BB46095}"/>
              </a:ext>
            </a:extLst>
          </p:cNvPr>
          <p:cNvSpPr>
            <a:spLocks noGrp="1"/>
          </p:cNvSpPr>
          <p:nvPr>
            <p:ph type="title"/>
          </p:nvPr>
        </p:nvSpPr>
        <p:spPr/>
        <p:txBody>
          <a:bodyPr/>
          <a:lstStyle/>
          <a:p>
            <a:r>
              <a:rPr lang="en-US"/>
              <a:t>Instagram Posts Table with Fans | 4 profiles - 25 of 25</a:t>
            </a:r>
          </a:p>
        </p:txBody>
      </p:sp>
      <p:graphicFrame>
        <p:nvGraphicFramePr>
          <p:cNvPr id="5" name="Table Placeholder 4">
            <a:extLst>
              <a:ext uri="{FF2B5EF4-FFF2-40B4-BE49-F238E27FC236}">
                <a16:creationId xmlns:a16="http://schemas.microsoft.com/office/drawing/2014/main" id="{8113D06F-287B-403B-ABD2-B487B002C2D4}"/>
              </a:ext>
            </a:extLst>
          </p:cNvPr>
          <p:cNvGraphicFramePr>
            <a:graphicFrameLocks noGrp="1"/>
          </p:cNvGraphicFramePr>
          <p:nvPr>
            <p:ph type="tbl" sz="quarter" idx="13"/>
            <p:extLst>
              <p:ext uri="{D42A27DB-BD31-4B8C-83A1-F6EECF244321}">
                <p14:modId xmlns:p14="http://schemas.microsoft.com/office/powerpoint/2010/main" val="7017711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691450393"/>
                    </a:ext>
                  </a:extLst>
                </a:gridCol>
                <a:gridCol w="905256">
                  <a:extLst>
                    <a:ext uri="{9D8B030D-6E8A-4147-A177-3AD203B41FA5}">
                      <a16:colId xmlns:a16="http://schemas.microsoft.com/office/drawing/2014/main" val="3786645540"/>
                    </a:ext>
                  </a:extLst>
                </a:gridCol>
                <a:gridCol w="411480">
                  <a:extLst>
                    <a:ext uri="{9D8B030D-6E8A-4147-A177-3AD203B41FA5}">
                      <a16:colId xmlns:a16="http://schemas.microsoft.com/office/drawing/2014/main" val="2946788810"/>
                    </a:ext>
                  </a:extLst>
                </a:gridCol>
                <a:gridCol w="411480">
                  <a:extLst>
                    <a:ext uri="{9D8B030D-6E8A-4147-A177-3AD203B41FA5}">
                      <a16:colId xmlns:a16="http://schemas.microsoft.com/office/drawing/2014/main" val="3733563485"/>
                    </a:ext>
                  </a:extLst>
                </a:gridCol>
                <a:gridCol w="411480">
                  <a:extLst>
                    <a:ext uri="{9D8B030D-6E8A-4147-A177-3AD203B41FA5}">
                      <a16:colId xmlns:a16="http://schemas.microsoft.com/office/drawing/2014/main" val="7992693"/>
                    </a:ext>
                  </a:extLst>
                </a:gridCol>
                <a:gridCol w="411480">
                  <a:extLst>
                    <a:ext uri="{9D8B030D-6E8A-4147-A177-3AD203B41FA5}">
                      <a16:colId xmlns:a16="http://schemas.microsoft.com/office/drawing/2014/main" val="233258061"/>
                    </a:ext>
                  </a:extLst>
                </a:gridCol>
                <a:gridCol w="411480">
                  <a:extLst>
                    <a:ext uri="{9D8B030D-6E8A-4147-A177-3AD203B41FA5}">
                      <a16:colId xmlns:a16="http://schemas.microsoft.com/office/drawing/2014/main" val="660183970"/>
                    </a:ext>
                  </a:extLst>
                </a:gridCol>
                <a:gridCol w="411480">
                  <a:extLst>
                    <a:ext uri="{9D8B030D-6E8A-4147-A177-3AD203B41FA5}">
                      <a16:colId xmlns:a16="http://schemas.microsoft.com/office/drawing/2014/main" val="1968960428"/>
                    </a:ext>
                  </a:extLst>
                </a:gridCol>
                <a:gridCol w="411480">
                  <a:extLst>
                    <a:ext uri="{9D8B030D-6E8A-4147-A177-3AD203B41FA5}">
                      <a16:colId xmlns:a16="http://schemas.microsoft.com/office/drawing/2014/main" val="100875321"/>
                    </a:ext>
                  </a:extLst>
                </a:gridCol>
                <a:gridCol w="411480">
                  <a:extLst>
                    <a:ext uri="{9D8B030D-6E8A-4147-A177-3AD203B41FA5}">
                      <a16:colId xmlns:a16="http://schemas.microsoft.com/office/drawing/2014/main" val="1494402271"/>
                    </a:ext>
                  </a:extLst>
                </a:gridCol>
                <a:gridCol w="411480">
                  <a:extLst>
                    <a:ext uri="{9D8B030D-6E8A-4147-A177-3AD203B41FA5}">
                      <a16:colId xmlns:a16="http://schemas.microsoft.com/office/drawing/2014/main" val="554843709"/>
                    </a:ext>
                  </a:extLst>
                </a:gridCol>
                <a:gridCol w="411480">
                  <a:extLst>
                    <a:ext uri="{9D8B030D-6E8A-4147-A177-3AD203B41FA5}">
                      <a16:colId xmlns:a16="http://schemas.microsoft.com/office/drawing/2014/main" val="706390670"/>
                    </a:ext>
                  </a:extLst>
                </a:gridCol>
                <a:gridCol w="411480">
                  <a:extLst>
                    <a:ext uri="{9D8B030D-6E8A-4147-A177-3AD203B41FA5}">
                      <a16:colId xmlns:a16="http://schemas.microsoft.com/office/drawing/2014/main" val="1689699614"/>
                    </a:ext>
                  </a:extLst>
                </a:gridCol>
                <a:gridCol w="411480">
                  <a:extLst>
                    <a:ext uri="{9D8B030D-6E8A-4147-A177-3AD203B41FA5}">
                      <a16:colId xmlns:a16="http://schemas.microsoft.com/office/drawing/2014/main" val="1706542569"/>
                    </a:ext>
                  </a:extLst>
                </a:gridCol>
                <a:gridCol w="411480">
                  <a:extLst>
                    <a:ext uri="{9D8B030D-6E8A-4147-A177-3AD203B41FA5}">
                      <a16:colId xmlns:a16="http://schemas.microsoft.com/office/drawing/2014/main" val="33971039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247380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csu - 2026-03-11 15:00:21</a:t>
                      </a:r>
                      <a:r>
                        <a:rPr kumimoji="0" lang="de-DE" sz="1000" b="0" i="0" u="none" strike="noStrike" kern="1200" cap="none" spc="0" normalizeH="0" baseline="0" noProof="0">
                          <a:ln>
                            <a:noFill/>
                          </a:ln>
                          <a:solidFill>
                            <a:prstClr val="black"/>
                          </a:solidFill>
                          <a:effectLst/>
                          <a:uLnTx/>
                          <a:uFillTx/>
                          <a:latin typeface="Calibri"/>
                          <a:ea typeface="+mn-ea"/>
                          <a:cs typeface="+mn-cs"/>
                        </a:rPr>
                        <a:t>
 📺 TV-Tipp: Heute Abend um 20:15 Uhr ist unsere Bayerische Familienministerin und Vorsitzende der Frauen-Union Bayern Ulrike Scharf zu Gast in der “Münchner Runde“ im BR. Thema der Sendung: Bayern-Gipfel nach der Wahl: Was muss die Politik jetzt liefern?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https://quintly-eu-image-storage.s3.amazonaws.com/30a408df801e694250a2c2220c6000f9/7905302b5fce756cef55fc0dde2b4e51.jpg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05/04/2026 20:25:26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8355</a:t>
                      </a:r>
                    </a:p>
                  </a:txBody>
                  <a:tcPr/>
                </a:tc>
                <a:extLst>
                  <a:ext uri="{0D108BD9-81ED-4DB2-BD59-A6C34878D82A}">
                    <a16:rowId xmlns:a16="http://schemas.microsoft.com/office/drawing/2014/main" val="3757035955"/>
                  </a:ext>
                </a:extLst>
              </a:tr>
            </a:tbl>
          </a:graphicData>
        </a:graphic>
      </p:graphicFrame>
      <p:sp>
        <p:nvSpPr>
          <p:cNvPr id="4" name="Text Placeholder 3">
            <a:extLst>
              <a:ext uri="{FF2B5EF4-FFF2-40B4-BE49-F238E27FC236}">
                <a16:creationId xmlns:a16="http://schemas.microsoft.com/office/drawing/2014/main" id="{D2DAB783-1B8A-479B-9B16-D048E5C6F1C5}"/>
              </a:ext>
            </a:extLst>
          </p:cNvPr>
          <p:cNvSpPr>
            <a:spLocks noGrp="1"/>
          </p:cNvSpPr>
          <p:nvPr>
            <p:ph type="body" sz="quarter" idx="14"/>
          </p:nvPr>
        </p:nvSpPr>
        <p:spPr/>
        <p:txBody>
          <a:bodyPr/>
          <a:lstStyle/>
          <a:p>
            <a:r>
              <a:rPr lang="en-US"/>
              <a:t>01/01/2018 - 03/31/2026</a:t>
            </a:r>
          </a:p>
        </p:txBody>
      </p:sp>
    </p:spTree>
    <p:extLst>
      <p:ext uri="{BB962C8B-B14F-4D97-AF65-F5344CB8AC3E}">
        <p14:creationId xmlns:p14="http://schemas.microsoft.com/office/powerpoint/2010/main" val="310534619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5</TotalTime>
  <Words>3252</Words>
  <Application>Microsoft Office PowerPoint</Application>
  <PresentationFormat>On-screen Show (4:3)</PresentationFormat>
  <Paragraphs>800</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Calibri</vt:lpstr>
      <vt:lpstr>Arial</vt:lpstr>
      <vt:lpstr>quintly_template</vt:lpstr>
      <vt:lpstr>Instagram Posts Table with Fans | 4 profiles - 1 of 25</vt:lpstr>
      <vt:lpstr>Instagram Posts Table with Fans | 4 profiles - 2 of 25</vt:lpstr>
      <vt:lpstr>Instagram Posts Table with Fans | 4 profiles - 3 of 25</vt:lpstr>
      <vt:lpstr>Instagram Posts Table with Fans | 4 profiles - 4 of 25</vt:lpstr>
      <vt:lpstr>Instagram Posts Table with Fans | 4 profiles - 5 of 25</vt:lpstr>
      <vt:lpstr>Instagram Posts Table with Fans | 4 profiles - 6 of 25</vt:lpstr>
      <vt:lpstr>Instagram Posts Table with Fans | 4 profiles - 7 of 25</vt:lpstr>
      <vt:lpstr>Instagram Posts Table with Fans | 4 profiles - 8 of 25</vt:lpstr>
      <vt:lpstr>Instagram Posts Table with Fans | 4 profiles - 9 of 25</vt:lpstr>
      <vt:lpstr>Instagram Posts Table with Fans | 4 profiles - 10 of 25</vt:lpstr>
      <vt:lpstr>Instagram Posts Table with Fans | 4 profiles - 11 of 25</vt:lpstr>
      <vt:lpstr>Instagram Posts Table with Fans | 4 profiles - 12 of 25</vt:lpstr>
      <vt:lpstr>Instagram Posts Table with Fans | 4 profiles - 13 of 25</vt:lpstr>
      <vt:lpstr>Instagram Posts Table with Fans | 4 profiles - 14 of 25</vt:lpstr>
      <vt:lpstr>Instagram Posts Table with Fans | 4 profiles - 15 of 25</vt:lpstr>
      <vt:lpstr>Instagram Posts Table with Fans | 4 profiles - 16 of 25</vt:lpstr>
      <vt:lpstr>Instagram Posts Table with Fans | 4 profiles - 17 of 25</vt:lpstr>
      <vt:lpstr>Instagram Posts Table with Fans | 4 profiles - 18 of 25</vt:lpstr>
      <vt:lpstr>Instagram Posts Table with Fans | 4 profiles - 19 of 25</vt:lpstr>
      <vt:lpstr>Instagram Posts Table with Fans | 4 profiles - 20 of 25</vt:lpstr>
      <vt:lpstr>Instagram Posts Table with Fans | 4 profiles - 21 of 25</vt:lpstr>
      <vt:lpstr>Instagram Posts Table with Fans | 4 profiles - 22 of 25</vt:lpstr>
      <vt:lpstr>Instagram Posts Table with Fans | 4 profiles - 23 of 25</vt:lpstr>
      <vt:lpstr>Instagram Posts Table with Fans | 4 profiles - 24 of 25</vt:lpstr>
      <vt:lpstr>Instagram Posts Table with Fans | 4 profiles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with Fans | 4 profiles - 1 of 25</dc:title>
  <dc:creator>Frederik Born</dc:creator>
  <cp:lastModifiedBy>Frederik Born</cp:lastModifiedBy>
  <cp:revision>1</cp:revision>
  <dcterms:created xsi:type="dcterms:W3CDTF">2026-05-05T14:18:22Z</dcterms:created>
  <dcterms:modified xsi:type="dcterms:W3CDTF">2026-05-05T14:24:06Z</dcterms:modified>
</cp:coreProperties>
</file>