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DC33-B8FC-447D-8058-879B45733CC6}"/>
              </a:ext>
            </a:extLst>
          </p:cNvPr>
          <p:cNvSpPr>
            <a:spLocks noGrp="1"/>
          </p:cNvSpPr>
          <p:nvPr>
            <p:ph type="title"/>
          </p:nvPr>
        </p:nvSpPr>
        <p:spPr/>
        <p:txBody>
          <a:bodyPr/>
          <a:lstStyle/>
          <a:p>
            <a:r>
              <a:rPr lang="en-US"/>
              <a:t>Facebook Custom Original Own Posts Table | 4 profiles - 1 of 5</a:t>
            </a:r>
          </a:p>
        </p:txBody>
      </p:sp>
      <p:graphicFrame>
        <p:nvGraphicFramePr>
          <p:cNvPr id="5" name="Table Placeholder 4">
            <a:extLst>
              <a:ext uri="{FF2B5EF4-FFF2-40B4-BE49-F238E27FC236}">
                <a16:creationId xmlns:a16="http://schemas.microsoft.com/office/drawing/2014/main" id="{C31F369F-AD2C-4017-BB25-C213604B8FE4}"/>
              </a:ext>
            </a:extLst>
          </p:cNvPr>
          <p:cNvGraphicFramePr>
            <a:graphicFrameLocks noGrp="1"/>
          </p:cNvGraphicFramePr>
          <p:nvPr>
            <p:ph type="tbl" sz="quarter" idx="13"/>
            <p:extLst>
              <p:ext uri="{D42A27DB-BD31-4B8C-83A1-F6EECF244321}">
                <p14:modId xmlns:p14="http://schemas.microsoft.com/office/powerpoint/2010/main" val="24353622"/>
              </p:ext>
            </p:extLst>
          </p:nvPr>
        </p:nvGraphicFramePr>
        <p:xfrm>
          <a:off x="457200" y="1731963"/>
          <a:ext cx="8809738" cy="3749040"/>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607036436"/>
                    </a:ext>
                  </a:extLst>
                </a:gridCol>
                <a:gridCol w="740665">
                  <a:extLst>
                    <a:ext uri="{9D8B030D-6E8A-4147-A177-3AD203B41FA5}">
                      <a16:colId xmlns:a16="http://schemas.microsoft.com/office/drawing/2014/main" val="3824732037"/>
                    </a:ext>
                  </a:extLst>
                </a:gridCol>
                <a:gridCol w="246888">
                  <a:extLst>
                    <a:ext uri="{9D8B030D-6E8A-4147-A177-3AD203B41FA5}">
                      <a16:colId xmlns:a16="http://schemas.microsoft.com/office/drawing/2014/main" val="3628027742"/>
                    </a:ext>
                  </a:extLst>
                </a:gridCol>
                <a:gridCol w="208280">
                  <a:extLst>
                    <a:ext uri="{9D8B030D-6E8A-4147-A177-3AD203B41FA5}">
                      <a16:colId xmlns:a16="http://schemas.microsoft.com/office/drawing/2014/main" val="4105785029"/>
                    </a:ext>
                  </a:extLst>
                </a:gridCol>
                <a:gridCol w="208280">
                  <a:extLst>
                    <a:ext uri="{9D8B030D-6E8A-4147-A177-3AD203B41FA5}">
                      <a16:colId xmlns:a16="http://schemas.microsoft.com/office/drawing/2014/main" val="427617132"/>
                    </a:ext>
                  </a:extLst>
                </a:gridCol>
                <a:gridCol w="208280">
                  <a:extLst>
                    <a:ext uri="{9D8B030D-6E8A-4147-A177-3AD203B41FA5}">
                      <a16:colId xmlns:a16="http://schemas.microsoft.com/office/drawing/2014/main" val="3959639039"/>
                    </a:ext>
                  </a:extLst>
                </a:gridCol>
                <a:gridCol w="208280">
                  <a:extLst>
                    <a:ext uri="{9D8B030D-6E8A-4147-A177-3AD203B41FA5}">
                      <a16:colId xmlns:a16="http://schemas.microsoft.com/office/drawing/2014/main" val="2585642233"/>
                    </a:ext>
                  </a:extLst>
                </a:gridCol>
                <a:gridCol w="208280">
                  <a:extLst>
                    <a:ext uri="{9D8B030D-6E8A-4147-A177-3AD203B41FA5}">
                      <a16:colId xmlns:a16="http://schemas.microsoft.com/office/drawing/2014/main" val="2741426899"/>
                    </a:ext>
                  </a:extLst>
                </a:gridCol>
                <a:gridCol w="208280">
                  <a:extLst>
                    <a:ext uri="{9D8B030D-6E8A-4147-A177-3AD203B41FA5}">
                      <a16:colId xmlns:a16="http://schemas.microsoft.com/office/drawing/2014/main" val="748362949"/>
                    </a:ext>
                  </a:extLst>
                </a:gridCol>
                <a:gridCol w="208280">
                  <a:extLst>
                    <a:ext uri="{9D8B030D-6E8A-4147-A177-3AD203B41FA5}">
                      <a16:colId xmlns:a16="http://schemas.microsoft.com/office/drawing/2014/main" val="1426357492"/>
                    </a:ext>
                  </a:extLst>
                </a:gridCol>
                <a:gridCol w="208280">
                  <a:extLst>
                    <a:ext uri="{9D8B030D-6E8A-4147-A177-3AD203B41FA5}">
                      <a16:colId xmlns:a16="http://schemas.microsoft.com/office/drawing/2014/main" val="4195154021"/>
                    </a:ext>
                  </a:extLst>
                </a:gridCol>
                <a:gridCol w="208280">
                  <a:extLst>
                    <a:ext uri="{9D8B030D-6E8A-4147-A177-3AD203B41FA5}">
                      <a16:colId xmlns:a16="http://schemas.microsoft.com/office/drawing/2014/main" val="1984475868"/>
                    </a:ext>
                  </a:extLst>
                </a:gridCol>
                <a:gridCol w="208280">
                  <a:extLst>
                    <a:ext uri="{9D8B030D-6E8A-4147-A177-3AD203B41FA5}">
                      <a16:colId xmlns:a16="http://schemas.microsoft.com/office/drawing/2014/main" val="1395613129"/>
                    </a:ext>
                  </a:extLst>
                </a:gridCol>
                <a:gridCol w="208280">
                  <a:extLst>
                    <a:ext uri="{9D8B030D-6E8A-4147-A177-3AD203B41FA5}">
                      <a16:colId xmlns:a16="http://schemas.microsoft.com/office/drawing/2014/main" val="3388432247"/>
                    </a:ext>
                  </a:extLst>
                </a:gridCol>
                <a:gridCol w="208280">
                  <a:extLst>
                    <a:ext uri="{9D8B030D-6E8A-4147-A177-3AD203B41FA5}">
                      <a16:colId xmlns:a16="http://schemas.microsoft.com/office/drawing/2014/main" val="945534705"/>
                    </a:ext>
                  </a:extLst>
                </a:gridCol>
                <a:gridCol w="208280">
                  <a:extLst>
                    <a:ext uri="{9D8B030D-6E8A-4147-A177-3AD203B41FA5}">
                      <a16:colId xmlns:a16="http://schemas.microsoft.com/office/drawing/2014/main" val="582074024"/>
                    </a:ext>
                  </a:extLst>
                </a:gridCol>
                <a:gridCol w="208280">
                  <a:extLst>
                    <a:ext uri="{9D8B030D-6E8A-4147-A177-3AD203B41FA5}">
                      <a16:colId xmlns:a16="http://schemas.microsoft.com/office/drawing/2014/main" val="640594397"/>
                    </a:ext>
                  </a:extLst>
                </a:gridCol>
                <a:gridCol w="208280">
                  <a:extLst>
                    <a:ext uri="{9D8B030D-6E8A-4147-A177-3AD203B41FA5}">
                      <a16:colId xmlns:a16="http://schemas.microsoft.com/office/drawing/2014/main" val="3329788199"/>
                    </a:ext>
                  </a:extLst>
                </a:gridCol>
                <a:gridCol w="208280">
                  <a:extLst>
                    <a:ext uri="{9D8B030D-6E8A-4147-A177-3AD203B41FA5}">
                      <a16:colId xmlns:a16="http://schemas.microsoft.com/office/drawing/2014/main" val="39143059"/>
                    </a:ext>
                  </a:extLst>
                </a:gridCol>
                <a:gridCol w="208280">
                  <a:extLst>
                    <a:ext uri="{9D8B030D-6E8A-4147-A177-3AD203B41FA5}">
                      <a16:colId xmlns:a16="http://schemas.microsoft.com/office/drawing/2014/main" val="749454424"/>
                    </a:ext>
                  </a:extLst>
                </a:gridCol>
                <a:gridCol w="208280">
                  <a:extLst>
                    <a:ext uri="{9D8B030D-6E8A-4147-A177-3AD203B41FA5}">
                      <a16:colId xmlns:a16="http://schemas.microsoft.com/office/drawing/2014/main" val="3368755962"/>
                    </a:ext>
                  </a:extLst>
                </a:gridCol>
                <a:gridCol w="208280">
                  <a:extLst>
                    <a:ext uri="{9D8B030D-6E8A-4147-A177-3AD203B41FA5}">
                      <a16:colId xmlns:a16="http://schemas.microsoft.com/office/drawing/2014/main" val="1117038618"/>
                    </a:ext>
                  </a:extLst>
                </a:gridCol>
                <a:gridCol w="208280">
                  <a:extLst>
                    <a:ext uri="{9D8B030D-6E8A-4147-A177-3AD203B41FA5}">
                      <a16:colId xmlns:a16="http://schemas.microsoft.com/office/drawing/2014/main" val="1928612016"/>
                    </a:ext>
                  </a:extLst>
                </a:gridCol>
                <a:gridCol w="208280">
                  <a:extLst>
                    <a:ext uri="{9D8B030D-6E8A-4147-A177-3AD203B41FA5}">
                      <a16:colId xmlns:a16="http://schemas.microsoft.com/office/drawing/2014/main" val="4088147376"/>
                    </a:ext>
                  </a:extLst>
                </a:gridCol>
                <a:gridCol w="208280">
                  <a:extLst>
                    <a:ext uri="{9D8B030D-6E8A-4147-A177-3AD203B41FA5}">
                      <a16:colId xmlns:a16="http://schemas.microsoft.com/office/drawing/2014/main" val="3392896718"/>
                    </a:ext>
                  </a:extLst>
                </a:gridCol>
                <a:gridCol w="208280">
                  <a:extLst>
                    <a:ext uri="{9D8B030D-6E8A-4147-A177-3AD203B41FA5}">
                      <a16:colId xmlns:a16="http://schemas.microsoft.com/office/drawing/2014/main" val="2974378285"/>
                    </a:ext>
                  </a:extLst>
                </a:gridCol>
                <a:gridCol w="208280">
                  <a:extLst>
                    <a:ext uri="{9D8B030D-6E8A-4147-A177-3AD203B41FA5}">
                      <a16:colId xmlns:a16="http://schemas.microsoft.com/office/drawing/2014/main" val="4001562482"/>
                    </a:ext>
                  </a:extLst>
                </a:gridCol>
                <a:gridCol w="208280">
                  <a:extLst>
                    <a:ext uri="{9D8B030D-6E8A-4147-A177-3AD203B41FA5}">
                      <a16:colId xmlns:a16="http://schemas.microsoft.com/office/drawing/2014/main" val="553815758"/>
                    </a:ext>
                  </a:extLst>
                </a:gridCol>
                <a:gridCol w="208280">
                  <a:extLst>
                    <a:ext uri="{9D8B030D-6E8A-4147-A177-3AD203B41FA5}">
                      <a16:colId xmlns:a16="http://schemas.microsoft.com/office/drawing/2014/main" val="984160809"/>
                    </a:ext>
                  </a:extLst>
                </a:gridCol>
                <a:gridCol w="208280">
                  <a:extLst>
                    <a:ext uri="{9D8B030D-6E8A-4147-A177-3AD203B41FA5}">
                      <a16:colId xmlns:a16="http://schemas.microsoft.com/office/drawing/2014/main" val="4213831669"/>
                    </a:ext>
                  </a:extLst>
                </a:gridCol>
                <a:gridCol w="208280">
                  <a:extLst>
                    <a:ext uri="{9D8B030D-6E8A-4147-A177-3AD203B41FA5}">
                      <a16:colId xmlns:a16="http://schemas.microsoft.com/office/drawing/2014/main" val="1752763904"/>
                    </a:ext>
                  </a:extLst>
                </a:gridCol>
                <a:gridCol w="208280">
                  <a:extLst>
                    <a:ext uri="{9D8B030D-6E8A-4147-A177-3AD203B41FA5}">
                      <a16:colId xmlns:a16="http://schemas.microsoft.com/office/drawing/2014/main" val="2542817390"/>
                    </a:ext>
                  </a:extLst>
                </a:gridCol>
                <a:gridCol w="208280">
                  <a:extLst>
                    <a:ext uri="{9D8B030D-6E8A-4147-A177-3AD203B41FA5}">
                      <a16:colId xmlns:a16="http://schemas.microsoft.com/office/drawing/2014/main" val="3602816747"/>
                    </a:ext>
                  </a:extLst>
                </a:gridCol>
                <a:gridCol w="208280">
                  <a:extLst>
                    <a:ext uri="{9D8B030D-6E8A-4147-A177-3AD203B41FA5}">
                      <a16:colId xmlns:a16="http://schemas.microsoft.com/office/drawing/2014/main" val="3999166524"/>
                    </a:ext>
                  </a:extLst>
                </a:gridCol>
                <a:gridCol w="208280">
                  <a:extLst>
                    <a:ext uri="{9D8B030D-6E8A-4147-A177-3AD203B41FA5}">
                      <a16:colId xmlns:a16="http://schemas.microsoft.com/office/drawing/2014/main" val="1314994320"/>
                    </a:ext>
                  </a:extLst>
                </a:gridCol>
                <a:gridCol w="208280">
                  <a:extLst>
                    <a:ext uri="{9D8B030D-6E8A-4147-A177-3AD203B41FA5}">
                      <a16:colId xmlns:a16="http://schemas.microsoft.com/office/drawing/2014/main" val="2323447578"/>
                    </a:ext>
                  </a:extLst>
                </a:gridCol>
                <a:gridCol w="208280">
                  <a:extLst>
                    <a:ext uri="{9D8B030D-6E8A-4147-A177-3AD203B41FA5}">
                      <a16:colId xmlns:a16="http://schemas.microsoft.com/office/drawing/2014/main" val="289998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33487892"/>
                  </a:ext>
                </a:extLst>
              </a:tr>
            </a:tbl>
          </a:graphicData>
        </a:graphic>
      </p:graphicFrame>
      <p:sp>
        <p:nvSpPr>
          <p:cNvPr id="4" name="Text Placeholder 3">
            <a:extLst>
              <a:ext uri="{FF2B5EF4-FFF2-40B4-BE49-F238E27FC236}">
                <a16:creationId xmlns:a16="http://schemas.microsoft.com/office/drawing/2014/main" id="{CDB66B7C-B0BE-4353-8FC4-1B89F7050AD2}"/>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970992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8ED6-50EA-4076-AEE1-E533E11A14F0}"/>
              </a:ext>
            </a:extLst>
          </p:cNvPr>
          <p:cNvSpPr>
            <a:spLocks noGrp="1"/>
          </p:cNvSpPr>
          <p:nvPr>
            <p:ph type="title"/>
          </p:nvPr>
        </p:nvSpPr>
        <p:spPr/>
        <p:txBody>
          <a:bodyPr/>
          <a:lstStyle/>
          <a:p>
            <a:r>
              <a:rPr lang="en-US"/>
              <a:t>Facebook Custom Original Own Posts Table | 4 profiles - 2 of 5</a:t>
            </a:r>
          </a:p>
        </p:txBody>
      </p:sp>
      <p:graphicFrame>
        <p:nvGraphicFramePr>
          <p:cNvPr id="5" name="Table Placeholder 4">
            <a:extLst>
              <a:ext uri="{FF2B5EF4-FFF2-40B4-BE49-F238E27FC236}">
                <a16:creationId xmlns:a16="http://schemas.microsoft.com/office/drawing/2014/main" id="{CD9577F9-C910-4614-885E-373DBA3D45DD}"/>
              </a:ext>
            </a:extLst>
          </p:cNvPr>
          <p:cNvGraphicFramePr>
            <a:graphicFrameLocks noGrp="1"/>
          </p:cNvGraphicFramePr>
          <p:nvPr>
            <p:ph type="tbl" sz="quarter" idx="13"/>
            <p:extLst>
              <p:ext uri="{D42A27DB-BD31-4B8C-83A1-F6EECF244321}">
                <p14:modId xmlns:p14="http://schemas.microsoft.com/office/powerpoint/2010/main" val="328565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4209486045"/>
                    </a:ext>
                  </a:extLst>
                </a:gridCol>
                <a:gridCol w="740665">
                  <a:extLst>
                    <a:ext uri="{9D8B030D-6E8A-4147-A177-3AD203B41FA5}">
                      <a16:colId xmlns:a16="http://schemas.microsoft.com/office/drawing/2014/main" val="1620296169"/>
                    </a:ext>
                  </a:extLst>
                </a:gridCol>
                <a:gridCol w="246888">
                  <a:extLst>
                    <a:ext uri="{9D8B030D-6E8A-4147-A177-3AD203B41FA5}">
                      <a16:colId xmlns:a16="http://schemas.microsoft.com/office/drawing/2014/main" val="609632640"/>
                    </a:ext>
                  </a:extLst>
                </a:gridCol>
                <a:gridCol w="208280">
                  <a:extLst>
                    <a:ext uri="{9D8B030D-6E8A-4147-A177-3AD203B41FA5}">
                      <a16:colId xmlns:a16="http://schemas.microsoft.com/office/drawing/2014/main" val="150931813"/>
                    </a:ext>
                  </a:extLst>
                </a:gridCol>
                <a:gridCol w="208280">
                  <a:extLst>
                    <a:ext uri="{9D8B030D-6E8A-4147-A177-3AD203B41FA5}">
                      <a16:colId xmlns:a16="http://schemas.microsoft.com/office/drawing/2014/main" val="2547779714"/>
                    </a:ext>
                  </a:extLst>
                </a:gridCol>
                <a:gridCol w="208280">
                  <a:extLst>
                    <a:ext uri="{9D8B030D-6E8A-4147-A177-3AD203B41FA5}">
                      <a16:colId xmlns:a16="http://schemas.microsoft.com/office/drawing/2014/main" val="3954002004"/>
                    </a:ext>
                  </a:extLst>
                </a:gridCol>
                <a:gridCol w="208280">
                  <a:extLst>
                    <a:ext uri="{9D8B030D-6E8A-4147-A177-3AD203B41FA5}">
                      <a16:colId xmlns:a16="http://schemas.microsoft.com/office/drawing/2014/main" val="1393955049"/>
                    </a:ext>
                  </a:extLst>
                </a:gridCol>
                <a:gridCol w="208280">
                  <a:extLst>
                    <a:ext uri="{9D8B030D-6E8A-4147-A177-3AD203B41FA5}">
                      <a16:colId xmlns:a16="http://schemas.microsoft.com/office/drawing/2014/main" val="568984177"/>
                    </a:ext>
                  </a:extLst>
                </a:gridCol>
                <a:gridCol w="208280">
                  <a:extLst>
                    <a:ext uri="{9D8B030D-6E8A-4147-A177-3AD203B41FA5}">
                      <a16:colId xmlns:a16="http://schemas.microsoft.com/office/drawing/2014/main" val="3217632885"/>
                    </a:ext>
                  </a:extLst>
                </a:gridCol>
                <a:gridCol w="208280">
                  <a:extLst>
                    <a:ext uri="{9D8B030D-6E8A-4147-A177-3AD203B41FA5}">
                      <a16:colId xmlns:a16="http://schemas.microsoft.com/office/drawing/2014/main" val="723566408"/>
                    </a:ext>
                  </a:extLst>
                </a:gridCol>
                <a:gridCol w="208280">
                  <a:extLst>
                    <a:ext uri="{9D8B030D-6E8A-4147-A177-3AD203B41FA5}">
                      <a16:colId xmlns:a16="http://schemas.microsoft.com/office/drawing/2014/main" val="2574935444"/>
                    </a:ext>
                  </a:extLst>
                </a:gridCol>
                <a:gridCol w="208280">
                  <a:extLst>
                    <a:ext uri="{9D8B030D-6E8A-4147-A177-3AD203B41FA5}">
                      <a16:colId xmlns:a16="http://schemas.microsoft.com/office/drawing/2014/main" val="1706356347"/>
                    </a:ext>
                  </a:extLst>
                </a:gridCol>
                <a:gridCol w="208280">
                  <a:extLst>
                    <a:ext uri="{9D8B030D-6E8A-4147-A177-3AD203B41FA5}">
                      <a16:colId xmlns:a16="http://schemas.microsoft.com/office/drawing/2014/main" val="1584519384"/>
                    </a:ext>
                  </a:extLst>
                </a:gridCol>
                <a:gridCol w="208280">
                  <a:extLst>
                    <a:ext uri="{9D8B030D-6E8A-4147-A177-3AD203B41FA5}">
                      <a16:colId xmlns:a16="http://schemas.microsoft.com/office/drawing/2014/main" val="2101953635"/>
                    </a:ext>
                  </a:extLst>
                </a:gridCol>
                <a:gridCol w="208280">
                  <a:extLst>
                    <a:ext uri="{9D8B030D-6E8A-4147-A177-3AD203B41FA5}">
                      <a16:colId xmlns:a16="http://schemas.microsoft.com/office/drawing/2014/main" val="219160391"/>
                    </a:ext>
                  </a:extLst>
                </a:gridCol>
                <a:gridCol w="208280">
                  <a:extLst>
                    <a:ext uri="{9D8B030D-6E8A-4147-A177-3AD203B41FA5}">
                      <a16:colId xmlns:a16="http://schemas.microsoft.com/office/drawing/2014/main" val="4196356979"/>
                    </a:ext>
                  </a:extLst>
                </a:gridCol>
                <a:gridCol w="208280">
                  <a:extLst>
                    <a:ext uri="{9D8B030D-6E8A-4147-A177-3AD203B41FA5}">
                      <a16:colId xmlns:a16="http://schemas.microsoft.com/office/drawing/2014/main" val="467835100"/>
                    </a:ext>
                  </a:extLst>
                </a:gridCol>
                <a:gridCol w="208280">
                  <a:extLst>
                    <a:ext uri="{9D8B030D-6E8A-4147-A177-3AD203B41FA5}">
                      <a16:colId xmlns:a16="http://schemas.microsoft.com/office/drawing/2014/main" val="4097817907"/>
                    </a:ext>
                  </a:extLst>
                </a:gridCol>
                <a:gridCol w="208280">
                  <a:extLst>
                    <a:ext uri="{9D8B030D-6E8A-4147-A177-3AD203B41FA5}">
                      <a16:colId xmlns:a16="http://schemas.microsoft.com/office/drawing/2014/main" val="3967173530"/>
                    </a:ext>
                  </a:extLst>
                </a:gridCol>
                <a:gridCol w="208280">
                  <a:extLst>
                    <a:ext uri="{9D8B030D-6E8A-4147-A177-3AD203B41FA5}">
                      <a16:colId xmlns:a16="http://schemas.microsoft.com/office/drawing/2014/main" val="431504917"/>
                    </a:ext>
                  </a:extLst>
                </a:gridCol>
                <a:gridCol w="208280">
                  <a:extLst>
                    <a:ext uri="{9D8B030D-6E8A-4147-A177-3AD203B41FA5}">
                      <a16:colId xmlns:a16="http://schemas.microsoft.com/office/drawing/2014/main" val="3533350880"/>
                    </a:ext>
                  </a:extLst>
                </a:gridCol>
                <a:gridCol w="208280">
                  <a:extLst>
                    <a:ext uri="{9D8B030D-6E8A-4147-A177-3AD203B41FA5}">
                      <a16:colId xmlns:a16="http://schemas.microsoft.com/office/drawing/2014/main" val="2790796586"/>
                    </a:ext>
                  </a:extLst>
                </a:gridCol>
                <a:gridCol w="208280">
                  <a:extLst>
                    <a:ext uri="{9D8B030D-6E8A-4147-A177-3AD203B41FA5}">
                      <a16:colId xmlns:a16="http://schemas.microsoft.com/office/drawing/2014/main" val="4282712793"/>
                    </a:ext>
                  </a:extLst>
                </a:gridCol>
                <a:gridCol w="208280">
                  <a:extLst>
                    <a:ext uri="{9D8B030D-6E8A-4147-A177-3AD203B41FA5}">
                      <a16:colId xmlns:a16="http://schemas.microsoft.com/office/drawing/2014/main" val="725739320"/>
                    </a:ext>
                  </a:extLst>
                </a:gridCol>
                <a:gridCol w="208280">
                  <a:extLst>
                    <a:ext uri="{9D8B030D-6E8A-4147-A177-3AD203B41FA5}">
                      <a16:colId xmlns:a16="http://schemas.microsoft.com/office/drawing/2014/main" val="4253774977"/>
                    </a:ext>
                  </a:extLst>
                </a:gridCol>
                <a:gridCol w="208280">
                  <a:extLst>
                    <a:ext uri="{9D8B030D-6E8A-4147-A177-3AD203B41FA5}">
                      <a16:colId xmlns:a16="http://schemas.microsoft.com/office/drawing/2014/main" val="1077548823"/>
                    </a:ext>
                  </a:extLst>
                </a:gridCol>
                <a:gridCol w="208280">
                  <a:extLst>
                    <a:ext uri="{9D8B030D-6E8A-4147-A177-3AD203B41FA5}">
                      <a16:colId xmlns:a16="http://schemas.microsoft.com/office/drawing/2014/main" val="1038175993"/>
                    </a:ext>
                  </a:extLst>
                </a:gridCol>
                <a:gridCol w="208280">
                  <a:extLst>
                    <a:ext uri="{9D8B030D-6E8A-4147-A177-3AD203B41FA5}">
                      <a16:colId xmlns:a16="http://schemas.microsoft.com/office/drawing/2014/main" val="2363320947"/>
                    </a:ext>
                  </a:extLst>
                </a:gridCol>
                <a:gridCol w="208280">
                  <a:extLst>
                    <a:ext uri="{9D8B030D-6E8A-4147-A177-3AD203B41FA5}">
                      <a16:colId xmlns:a16="http://schemas.microsoft.com/office/drawing/2014/main" val="3428388621"/>
                    </a:ext>
                  </a:extLst>
                </a:gridCol>
                <a:gridCol w="208280">
                  <a:extLst>
                    <a:ext uri="{9D8B030D-6E8A-4147-A177-3AD203B41FA5}">
                      <a16:colId xmlns:a16="http://schemas.microsoft.com/office/drawing/2014/main" val="1530977470"/>
                    </a:ext>
                  </a:extLst>
                </a:gridCol>
                <a:gridCol w="208280">
                  <a:extLst>
                    <a:ext uri="{9D8B030D-6E8A-4147-A177-3AD203B41FA5}">
                      <a16:colId xmlns:a16="http://schemas.microsoft.com/office/drawing/2014/main" val="2308260550"/>
                    </a:ext>
                  </a:extLst>
                </a:gridCol>
                <a:gridCol w="208280">
                  <a:extLst>
                    <a:ext uri="{9D8B030D-6E8A-4147-A177-3AD203B41FA5}">
                      <a16:colId xmlns:a16="http://schemas.microsoft.com/office/drawing/2014/main" val="1943235986"/>
                    </a:ext>
                  </a:extLst>
                </a:gridCol>
                <a:gridCol w="208280">
                  <a:extLst>
                    <a:ext uri="{9D8B030D-6E8A-4147-A177-3AD203B41FA5}">
                      <a16:colId xmlns:a16="http://schemas.microsoft.com/office/drawing/2014/main" val="3432372606"/>
                    </a:ext>
                  </a:extLst>
                </a:gridCol>
                <a:gridCol w="208280">
                  <a:extLst>
                    <a:ext uri="{9D8B030D-6E8A-4147-A177-3AD203B41FA5}">
                      <a16:colId xmlns:a16="http://schemas.microsoft.com/office/drawing/2014/main" val="621682537"/>
                    </a:ext>
                  </a:extLst>
                </a:gridCol>
                <a:gridCol w="208280">
                  <a:extLst>
                    <a:ext uri="{9D8B030D-6E8A-4147-A177-3AD203B41FA5}">
                      <a16:colId xmlns:a16="http://schemas.microsoft.com/office/drawing/2014/main" val="1332301301"/>
                    </a:ext>
                  </a:extLst>
                </a:gridCol>
                <a:gridCol w="208280">
                  <a:extLst>
                    <a:ext uri="{9D8B030D-6E8A-4147-A177-3AD203B41FA5}">
                      <a16:colId xmlns:a16="http://schemas.microsoft.com/office/drawing/2014/main" val="1729512591"/>
                    </a:ext>
                  </a:extLst>
                </a:gridCol>
                <a:gridCol w="208280">
                  <a:extLst>
                    <a:ext uri="{9D8B030D-6E8A-4147-A177-3AD203B41FA5}">
                      <a16:colId xmlns:a16="http://schemas.microsoft.com/office/drawing/2014/main" val="237609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8763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Martin Huber - 2026-04-09 10:00:34</a:t>
                      </a:r>
                      <a:r>
                        <a:rPr kumimoji="0" lang="en-US" sz="1000" b="0" i="0" u="none" strike="noStrike" kern="1200" cap="none" spc="0" normalizeH="0" baseline="0" noProof="0">
                          <a:ln>
                            <a:noFill/>
                          </a:ln>
                          <a:solidFill>
                            <a:prstClr val="black"/>
                          </a:solidFill>
                          <a:effectLst/>
                          <a:uLnTx/>
                          <a:uFillTx/>
                          <a:latin typeface="Calibri"/>
                          <a:ea typeface="+mn-ea"/>
                          <a:cs typeface="+mn-cs"/>
                        </a:rPr>
                        <a:t>
 https://www.facebook.com/share/p/1FFSqP7uCy/?mibextid=wwXIfr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https://quintly-eu-image-storage.s3.amazonaws.com/0a25fd345bed66ac2159a45ca7bba60f/50c68f6bdaedc9e766430c2b4a1f9b37.jpg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91771248"/>
                  </a:ext>
                </a:extLst>
              </a:tr>
            </a:tbl>
          </a:graphicData>
        </a:graphic>
      </p:graphicFrame>
      <p:sp>
        <p:nvSpPr>
          <p:cNvPr id="4" name="Text Placeholder 3">
            <a:extLst>
              <a:ext uri="{FF2B5EF4-FFF2-40B4-BE49-F238E27FC236}">
                <a16:creationId xmlns:a16="http://schemas.microsoft.com/office/drawing/2014/main" id="{6DFCF6D5-60F1-419E-8F68-C563F7463E88}"/>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75597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492E-10D7-45D9-A0B9-ACEDEEE6D1BC}"/>
              </a:ext>
            </a:extLst>
          </p:cNvPr>
          <p:cNvSpPr>
            <a:spLocks noGrp="1"/>
          </p:cNvSpPr>
          <p:nvPr>
            <p:ph type="title"/>
          </p:nvPr>
        </p:nvSpPr>
        <p:spPr/>
        <p:txBody>
          <a:bodyPr/>
          <a:lstStyle/>
          <a:p>
            <a:r>
              <a:rPr lang="en-US"/>
              <a:t>Facebook Custom Original Own Posts Table | 4 profiles - 3 of 5</a:t>
            </a:r>
          </a:p>
        </p:txBody>
      </p:sp>
      <p:graphicFrame>
        <p:nvGraphicFramePr>
          <p:cNvPr id="5" name="Table Placeholder 4">
            <a:extLst>
              <a:ext uri="{FF2B5EF4-FFF2-40B4-BE49-F238E27FC236}">
                <a16:creationId xmlns:a16="http://schemas.microsoft.com/office/drawing/2014/main" id="{3682DE77-98BB-46FD-BEEC-D6C770A65EB2}"/>
              </a:ext>
            </a:extLst>
          </p:cNvPr>
          <p:cNvGraphicFramePr>
            <a:graphicFrameLocks noGrp="1"/>
          </p:cNvGraphicFramePr>
          <p:nvPr>
            <p:ph type="tbl" sz="quarter" idx="13"/>
            <p:extLst>
              <p:ext uri="{D42A27DB-BD31-4B8C-83A1-F6EECF244321}">
                <p14:modId xmlns:p14="http://schemas.microsoft.com/office/powerpoint/2010/main" val="236441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060389328"/>
                    </a:ext>
                  </a:extLst>
                </a:gridCol>
                <a:gridCol w="740665">
                  <a:extLst>
                    <a:ext uri="{9D8B030D-6E8A-4147-A177-3AD203B41FA5}">
                      <a16:colId xmlns:a16="http://schemas.microsoft.com/office/drawing/2014/main" val="4221254289"/>
                    </a:ext>
                  </a:extLst>
                </a:gridCol>
                <a:gridCol w="246888">
                  <a:extLst>
                    <a:ext uri="{9D8B030D-6E8A-4147-A177-3AD203B41FA5}">
                      <a16:colId xmlns:a16="http://schemas.microsoft.com/office/drawing/2014/main" val="2051129950"/>
                    </a:ext>
                  </a:extLst>
                </a:gridCol>
                <a:gridCol w="208280">
                  <a:extLst>
                    <a:ext uri="{9D8B030D-6E8A-4147-A177-3AD203B41FA5}">
                      <a16:colId xmlns:a16="http://schemas.microsoft.com/office/drawing/2014/main" val="3710814820"/>
                    </a:ext>
                  </a:extLst>
                </a:gridCol>
                <a:gridCol w="208280">
                  <a:extLst>
                    <a:ext uri="{9D8B030D-6E8A-4147-A177-3AD203B41FA5}">
                      <a16:colId xmlns:a16="http://schemas.microsoft.com/office/drawing/2014/main" val="1797900018"/>
                    </a:ext>
                  </a:extLst>
                </a:gridCol>
                <a:gridCol w="208280">
                  <a:extLst>
                    <a:ext uri="{9D8B030D-6E8A-4147-A177-3AD203B41FA5}">
                      <a16:colId xmlns:a16="http://schemas.microsoft.com/office/drawing/2014/main" val="4069117777"/>
                    </a:ext>
                  </a:extLst>
                </a:gridCol>
                <a:gridCol w="208280">
                  <a:extLst>
                    <a:ext uri="{9D8B030D-6E8A-4147-A177-3AD203B41FA5}">
                      <a16:colId xmlns:a16="http://schemas.microsoft.com/office/drawing/2014/main" val="2212488635"/>
                    </a:ext>
                  </a:extLst>
                </a:gridCol>
                <a:gridCol w="208280">
                  <a:extLst>
                    <a:ext uri="{9D8B030D-6E8A-4147-A177-3AD203B41FA5}">
                      <a16:colId xmlns:a16="http://schemas.microsoft.com/office/drawing/2014/main" val="4166534201"/>
                    </a:ext>
                  </a:extLst>
                </a:gridCol>
                <a:gridCol w="208280">
                  <a:extLst>
                    <a:ext uri="{9D8B030D-6E8A-4147-A177-3AD203B41FA5}">
                      <a16:colId xmlns:a16="http://schemas.microsoft.com/office/drawing/2014/main" val="984883776"/>
                    </a:ext>
                  </a:extLst>
                </a:gridCol>
                <a:gridCol w="208280">
                  <a:extLst>
                    <a:ext uri="{9D8B030D-6E8A-4147-A177-3AD203B41FA5}">
                      <a16:colId xmlns:a16="http://schemas.microsoft.com/office/drawing/2014/main" val="791554800"/>
                    </a:ext>
                  </a:extLst>
                </a:gridCol>
                <a:gridCol w="208280">
                  <a:extLst>
                    <a:ext uri="{9D8B030D-6E8A-4147-A177-3AD203B41FA5}">
                      <a16:colId xmlns:a16="http://schemas.microsoft.com/office/drawing/2014/main" val="3349528643"/>
                    </a:ext>
                  </a:extLst>
                </a:gridCol>
                <a:gridCol w="208280">
                  <a:extLst>
                    <a:ext uri="{9D8B030D-6E8A-4147-A177-3AD203B41FA5}">
                      <a16:colId xmlns:a16="http://schemas.microsoft.com/office/drawing/2014/main" val="2468618635"/>
                    </a:ext>
                  </a:extLst>
                </a:gridCol>
                <a:gridCol w="208280">
                  <a:extLst>
                    <a:ext uri="{9D8B030D-6E8A-4147-A177-3AD203B41FA5}">
                      <a16:colId xmlns:a16="http://schemas.microsoft.com/office/drawing/2014/main" val="4259641773"/>
                    </a:ext>
                  </a:extLst>
                </a:gridCol>
                <a:gridCol w="208280">
                  <a:extLst>
                    <a:ext uri="{9D8B030D-6E8A-4147-A177-3AD203B41FA5}">
                      <a16:colId xmlns:a16="http://schemas.microsoft.com/office/drawing/2014/main" val="4138751833"/>
                    </a:ext>
                  </a:extLst>
                </a:gridCol>
                <a:gridCol w="208280">
                  <a:extLst>
                    <a:ext uri="{9D8B030D-6E8A-4147-A177-3AD203B41FA5}">
                      <a16:colId xmlns:a16="http://schemas.microsoft.com/office/drawing/2014/main" val="2898483755"/>
                    </a:ext>
                  </a:extLst>
                </a:gridCol>
                <a:gridCol w="208280">
                  <a:extLst>
                    <a:ext uri="{9D8B030D-6E8A-4147-A177-3AD203B41FA5}">
                      <a16:colId xmlns:a16="http://schemas.microsoft.com/office/drawing/2014/main" val="1895433739"/>
                    </a:ext>
                  </a:extLst>
                </a:gridCol>
                <a:gridCol w="208280">
                  <a:extLst>
                    <a:ext uri="{9D8B030D-6E8A-4147-A177-3AD203B41FA5}">
                      <a16:colId xmlns:a16="http://schemas.microsoft.com/office/drawing/2014/main" val="2275949349"/>
                    </a:ext>
                  </a:extLst>
                </a:gridCol>
                <a:gridCol w="208280">
                  <a:extLst>
                    <a:ext uri="{9D8B030D-6E8A-4147-A177-3AD203B41FA5}">
                      <a16:colId xmlns:a16="http://schemas.microsoft.com/office/drawing/2014/main" val="2284924100"/>
                    </a:ext>
                  </a:extLst>
                </a:gridCol>
                <a:gridCol w="208280">
                  <a:extLst>
                    <a:ext uri="{9D8B030D-6E8A-4147-A177-3AD203B41FA5}">
                      <a16:colId xmlns:a16="http://schemas.microsoft.com/office/drawing/2014/main" val="1159571024"/>
                    </a:ext>
                  </a:extLst>
                </a:gridCol>
                <a:gridCol w="208280">
                  <a:extLst>
                    <a:ext uri="{9D8B030D-6E8A-4147-A177-3AD203B41FA5}">
                      <a16:colId xmlns:a16="http://schemas.microsoft.com/office/drawing/2014/main" val="3157979219"/>
                    </a:ext>
                  </a:extLst>
                </a:gridCol>
                <a:gridCol w="208280">
                  <a:extLst>
                    <a:ext uri="{9D8B030D-6E8A-4147-A177-3AD203B41FA5}">
                      <a16:colId xmlns:a16="http://schemas.microsoft.com/office/drawing/2014/main" val="825137197"/>
                    </a:ext>
                  </a:extLst>
                </a:gridCol>
                <a:gridCol w="208280">
                  <a:extLst>
                    <a:ext uri="{9D8B030D-6E8A-4147-A177-3AD203B41FA5}">
                      <a16:colId xmlns:a16="http://schemas.microsoft.com/office/drawing/2014/main" val="3060018839"/>
                    </a:ext>
                  </a:extLst>
                </a:gridCol>
                <a:gridCol w="208280">
                  <a:extLst>
                    <a:ext uri="{9D8B030D-6E8A-4147-A177-3AD203B41FA5}">
                      <a16:colId xmlns:a16="http://schemas.microsoft.com/office/drawing/2014/main" val="838406008"/>
                    </a:ext>
                  </a:extLst>
                </a:gridCol>
                <a:gridCol w="208280">
                  <a:extLst>
                    <a:ext uri="{9D8B030D-6E8A-4147-A177-3AD203B41FA5}">
                      <a16:colId xmlns:a16="http://schemas.microsoft.com/office/drawing/2014/main" val="3664547239"/>
                    </a:ext>
                  </a:extLst>
                </a:gridCol>
                <a:gridCol w="208280">
                  <a:extLst>
                    <a:ext uri="{9D8B030D-6E8A-4147-A177-3AD203B41FA5}">
                      <a16:colId xmlns:a16="http://schemas.microsoft.com/office/drawing/2014/main" val="3730166634"/>
                    </a:ext>
                  </a:extLst>
                </a:gridCol>
                <a:gridCol w="208280">
                  <a:extLst>
                    <a:ext uri="{9D8B030D-6E8A-4147-A177-3AD203B41FA5}">
                      <a16:colId xmlns:a16="http://schemas.microsoft.com/office/drawing/2014/main" val="1169045878"/>
                    </a:ext>
                  </a:extLst>
                </a:gridCol>
                <a:gridCol w="208280">
                  <a:extLst>
                    <a:ext uri="{9D8B030D-6E8A-4147-A177-3AD203B41FA5}">
                      <a16:colId xmlns:a16="http://schemas.microsoft.com/office/drawing/2014/main" val="71574289"/>
                    </a:ext>
                  </a:extLst>
                </a:gridCol>
                <a:gridCol w="208280">
                  <a:extLst>
                    <a:ext uri="{9D8B030D-6E8A-4147-A177-3AD203B41FA5}">
                      <a16:colId xmlns:a16="http://schemas.microsoft.com/office/drawing/2014/main" val="742195708"/>
                    </a:ext>
                  </a:extLst>
                </a:gridCol>
                <a:gridCol w="208280">
                  <a:extLst>
                    <a:ext uri="{9D8B030D-6E8A-4147-A177-3AD203B41FA5}">
                      <a16:colId xmlns:a16="http://schemas.microsoft.com/office/drawing/2014/main" val="1908559707"/>
                    </a:ext>
                  </a:extLst>
                </a:gridCol>
                <a:gridCol w="208280">
                  <a:extLst>
                    <a:ext uri="{9D8B030D-6E8A-4147-A177-3AD203B41FA5}">
                      <a16:colId xmlns:a16="http://schemas.microsoft.com/office/drawing/2014/main" val="2804846629"/>
                    </a:ext>
                  </a:extLst>
                </a:gridCol>
                <a:gridCol w="208280">
                  <a:extLst>
                    <a:ext uri="{9D8B030D-6E8A-4147-A177-3AD203B41FA5}">
                      <a16:colId xmlns:a16="http://schemas.microsoft.com/office/drawing/2014/main" val="281724852"/>
                    </a:ext>
                  </a:extLst>
                </a:gridCol>
                <a:gridCol w="208280">
                  <a:extLst>
                    <a:ext uri="{9D8B030D-6E8A-4147-A177-3AD203B41FA5}">
                      <a16:colId xmlns:a16="http://schemas.microsoft.com/office/drawing/2014/main" val="3345482883"/>
                    </a:ext>
                  </a:extLst>
                </a:gridCol>
                <a:gridCol w="208280">
                  <a:extLst>
                    <a:ext uri="{9D8B030D-6E8A-4147-A177-3AD203B41FA5}">
                      <a16:colId xmlns:a16="http://schemas.microsoft.com/office/drawing/2014/main" val="1746676491"/>
                    </a:ext>
                  </a:extLst>
                </a:gridCol>
                <a:gridCol w="208280">
                  <a:extLst>
                    <a:ext uri="{9D8B030D-6E8A-4147-A177-3AD203B41FA5}">
                      <a16:colId xmlns:a16="http://schemas.microsoft.com/office/drawing/2014/main" val="3239318073"/>
                    </a:ext>
                  </a:extLst>
                </a:gridCol>
                <a:gridCol w="208280">
                  <a:extLst>
                    <a:ext uri="{9D8B030D-6E8A-4147-A177-3AD203B41FA5}">
                      <a16:colId xmlns:a16="http://schemas.microsoft.com/office/drawing/2014/main" val="207892083"/>
                    </a:ext>
                  </a:extLst>
                </a:gridCol>
                <a:gridCol w="208280">
                  <a:extLst>
                    <a:ext uri="{9D8B030D-6E8A-4147-A177-3AD203B41FA5}">
                      <a16:colId xmlns:a16="http://schemas.microsoft.com/office/drawing/2014/main" val="1331149258"/>
                    </a:ext>
                  </a:extLst>
                </a:gridCol>
                <a:gridCol w="208280">
                  <a:extLst>
                    <a:ext uri="{9D8B030D-6E8A-4147-A177-3AD203B41FA5}">
                      <a16:colId xmlns:a16="http://schemas.microsoft.com/office/drawing/2014/main" val="219322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1154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Martin Huber - 2026-04-05 08:02:19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https://quintly-eu-image-storage.s3.amazonaws.com/0a25fd345bed66ac2159a45ca7bba60f/edfa090017ee82672016ca57f163a605.jpg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37540485"/>
                  </a:ext>
                </a:extLst>
              </a:tr>
            </a:tbl>
          </a:graphicData>
        </a:graphic>
      </p:graphicFrame>
      <p:sp>
        <p:nvSpPr>
          <p:cNvPr id="4" name="Text Placeholder 3">
            <a:extLst>
              <a:ext uri="{FF2B5EF4-FFF2-40B4-BE49-F238E27FC236}">
                <a16:creationId xmlns:a16="http://schemas.microsoft.com/office/drawing/2014/main" id="{F6227CE6-3152-47EF-8ED8-EDED09C35A18}"/>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125427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BE91F-0258-4A62-BC02-7870C85DA001}"/>
              </a:ext>
            </a:extLst>
          </p:cNvPr>
          <p:cNvSpPr>
            <a:spLocks noGrp="1"/>
          </p:cNvSpPr>
          <p:nvPr>
            <p:ph type="title"/>
          </p:nvPr>
        </p:nvSpPr>
        <p:spPr/>
        <p:txBody>
          <a:bodyPr/>
          <a:lstStyle/>
          <a:p>
            <a:r>
              <a:rPr lang="en-US"/>
              <a:t>Facebook Custom Original Own Posts Table | 4 profiles - 4 of 5</a:t>
            </a:r>
          </a:p>
        </p:txBody>
      </p:sp>
      <p:graphicFrame>
        <p:nvGraphicFramePr>
          <p:cNvPr id="5" name="Table Placeholder 4">
            <a:extLst>
              <a:ext uri="{FF2B5EF4-FFF2-40B4-BE49-F238E27FC236}">
                <a16:creationId xmlns:a16="http://schemas.microsoft.com/office/drawing/2014/main" id="{86066379-7468-40DC-9320-EA38DCC3A987}"/>
              </a:ext>
            </a:extLst>
          </p:cNvPr>
          <p:cNvGraphicFramePr>
            <a:graphicFrameLocks noGrp="1"/>
          </p:cNvGraphicFramePr>
          <p:nvPr>
            <p:ph type="tbl" sz="quarter" idx="13"/>
            <p:extLst>
              <p:ext uri="{D42A27DB-BD31-4B8C-83A1-F6EECF244321}">
                <p14:modId xmlns:p14="http://schemas.microsoft.com/office/powerpoint/2010/main" val="387235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420660394"/>
                    </a:ext>
                  </a:extLst>
                </a:gridCol>
                <a:gridCol w="740665">
                  <a:extLst>
                    <a:ext uri="{9D8B030D-6E8A-4147-A177-3AD203B41FA5}">
                      <a16:colId xmlns:a16="http://schemas.microsoft.com/office/drawing/2014/main" val="178902320"/>
                    </a:ext>
                  </a:extLst>
                </a:gridCol>
                <a:gridCol w="246888">
                  <a:extLst>
                    <a:ext uri="{9D8B030D-6E8A-4147-A177-3AD203B41FA5}">
                      <a16:colId xmlns:a16="http://schemas.microsoft.com/office/drawing/2014/main" val="1847111717"/>
                    </a:ext>
                  </a:extLst>
                </a:gridCol>
                <a:gridCol w="208280">
                  <a:extLst>
                    <a:ext uri="{9D8B030D-6E8A-4147-A177-3AD203B41FA5}">
                      <a16:colId xmlns:a16="http://schemas.microsoft.com/office/drawing/2014/main" val="4258865588"/>
                    </a:ext>
                  </a:extLst>
                </a:gridCol>
                <a:gridCol w="208280">
                  <a:extLst>
                    <a:ext uri="{9D8B030D-6E8A-4147-A177-3AD203B41FA5}">
                      <a16:colId xmlns:a16="http://schemas.microsoft.com/office/drawing/2014/main" val="4100951956"/>
                    </a:ext>
                  </a:extLst>
                </a:gridCol>
                <a:gridCol w="208280">
                  <a:extLst>
                    <a:ext uri="{9D8B030D-6E8A-4147-A177-3AD203B41FA5}">
                      <a16:colId xmlns:a16="http://schemas.microsoft.com/office/drawing/2014/main" val="844220891"/>
                    </a:ext>
                  </a:extLst>
                </a:gridCol>
                <a:gridCol w="208280">
                  <a:extLst>
                    <a:ext uri="{9D8B030D-6E8A-4147-A177-3AD203B41FA5}">
                      <a16:colId xmlns:a16="http://schemas.microsoft.com/office/drawing/2014/main" val="2409494140"/>
                    </a:ext>
                  </a:extLst>
                </a:gridCol>
                <a:gridCol w="208280">
                  <a:extLst>
                    <a:ext uri="{9D8B030D-6E8A-4147-A177-3AD203B41FA5}">
                      <a16:colId xmlns:a16="http://schemas.microsoft.com/office/drawing/2014/main" val="2872660639"/>
                    </a:ext>
                  </a:extLst>
                </a:gridCol>
                <a:gridCol w="208280">
                  <a:extLst>
                    <a:ext uri="{9D8B030D-6E8A-4147-A177-3AD203B41FA5}">
                      <a16:colId xmlns:a16="http://schemas.microsoft.com/office/drawing/2014/main" val="2852596557"/>
                    </a:ext>
                  </a:extLst>
                </a:gridCol>
                <a:gridCol w="208280">
                  <a:extLst>
                    <a:ext uri="{9D8B030D-6E8A-4147-A177-3AD203B41FA5}">
                      <a16:colId xmlns:a16="http://schemas.microsoft.com/office/drawing/2014/main" val="3322104789"/>
                    </a:ext>
                  </a:extLst>
                </a:gridCol>
                <a:gridCol w="208280">
                  <a:extLst>
                    <a:ext uri="{9D8B030D-6E8A-4147-A177-3AD203B41FA5}">
                      <a16:colId xmlns:a16="http://schemas.microsoft.com/office/drawing/2014/main" val="4134877609"/>
                    </a:ext>
                  </a:extLst>
                </a:gridCol>
                <a:gridCol w="208280">
                  <a:extLst>
                    <a:ext uri="{9D8B030D-6E8A-4147-A177-3AD203B41FA5}">
                      <a16:colId xmlns:a16="http://schemas.microsoft.com/office/drawing/2014/main" val="4027436297"/>
                    </a:ext>
                  </a:extLst>
                </a:gridCol>
                <a:gridCol w="208280">
                  <a:extLst>
                    <a:ext uri="{9D8B030D-6E8A-4147-A177-3AD203B41FA5}">
                      <a16:colId xmlns:a16="http://schemas.microsoft.com/office/drawing/2014/main" val="4010213812"/>
                    </a:ext>
                  </a:extLst>
                </a:gridCol>
                <a:gridCol w="208280">
                  <a:extLst>
                    <a:ext uri="{9D8B030D-6E8A-4147-A177-3AD203B41FA5}">
                      <a16:colId xmlns:a16="http://schemas.microsoft.com/office/drawing/2014/main" val="3951786379"/>
                    </a:ext>
                  </a:extLst>
                </a:gridCol>
                <a:gridCol w="208280">
                  <a:extLst>
                    <a:ext uri="{9D8B030D-6E8A-4147-A177-3AD203B41FA5}">
                      <a16:colId xmlns:a16="http://schemas.microsoft.com/office/drawing/2014/main" val="1477936644"/>
                    </a:ext>
                  </a:extLst>
                </a:gridCol>
                <a:gridCol w="208280">
                  <a:extLst>
                    <a:ext uri="{9D8B030D-6E8A-4147-A177-3AD203B41FA5}">
                      <a16:colId xmlns:a16="http://schemas.microsoft.com/office/drawing/2014/main" val="1330503169"/>
                    </a:ext>
                  </a:extLst>
                </a:gridCol>
                <a:gridCol w="208280">
                  <a:extLst>
                    <a:ext uri="{9D8B030D-6E8A-4147-A177-3AD203B41FA5}">
                      <a16:colId xmlns:a16="http://schemas.microsoft.com/office/drawing/2014/main" val="2501172225"/>
                    </a:ext>
                  </a:extLst>
                </a:gridCol>
                <a:gridCol w="208280">
                  <a:extLst>
                    <a:ext uri="{9D8B030D-6E8A-4147-A177-3AD203B41FA5}">
                      <a16:colId xmlns:a16="http://schemas.microsoft.com/office/drawing/2014/main" val="4097400367"/>
                    </a:ext>
                  </a:extLst>
                </a:gridCol>
                <a:gridCol w="208280">
                  <a:extLst>
                    <a:ext uri="{9D8B030D-6E8A-4147-A177-3AD203B41FA5}">
                      <a16:colId xmlns:a16="http://schemas.microsoft.com/office/drawing/2014/main" val="2259180699"/>
                    </a:ext>
                  </a:extLst>
                </a:gridCol>
                <a:gridCol w="208280">
                  <a:extLst>
                    <a:ext uri="{9D8B030D-6E8A-4147-A177-3AD203B41FA5}">
                      <a16:colId xmlns:a16="http://schemas.microsoft.com/office/drawing/2014/main" val="141452611"/>
                    </a:ext>
                  </a:extLst>
                </a:gridCol>
                <a:gridCol w="208280">
                  <a:extLst>
                    <a:ext uri="{9D8B030D-6E8A-4147-A177-3AD203B41FA5}">
                      <a16:colId xmlns:a16="http://schemas.microsoft.com/office/drawing/2014/main" val="4110448410"/>
                    </a:ext>
                  </a:extLst>
                </a:gridCol>
                <a:gridCol w="208280">
                  <a:extLst>
                    <a:ext uri="{9D8B030D-6E8A-4147-A177-3AD203B41FA5}">
                      <a16:colId xmlns:a16="http://schemas.microsoft.com/office/drawing/2014/main" val="2039248424"/>
                    </a:ext>
                  </a:extLst>
                </a:gridCol>
                <a:gridCol w="208280">
                  <a:extLst>
                    <a:ext uri="{9D8B030D-6E8A-4147-A177-3AD203B41FA5}">
                      <a16:colId xmlns:a16="http://schemas.microsoft.com/office/drawing/2014/main" val="196870713"/>
                    </a:ext>
                  </a:extLst>
                </a:gridCol>
                <a:gridCol w="208280">
                  <a:extLst>
                    <a:ext uri="{9D8B030D-6E8A-4147-A177-3AD203B41FA5}">
                      <a16:colId xmlns:a16="http://schemas.microsoft.com/office/drawing/2014/main" val="148627492"/>
                    </a:ext>
                  </a:extLst>
                </a:gridCol>
                <a:gridCol w="208280">
                  <a:extLst>
                    <a:ext uri="{9D8B030D-6E8A-4147-A177-3AD203B41FA5}">
                      <a16:colId xmlns:a16="http://schemas.microsoft.com/office/drawing/2014/main" val="3318397767"/>
                    </a:ext>
                  </a:extLst>
                </a:gridCol>
                <a:gridCol w="208280">
                  <a:extLst>
                    <a:ext uri="{9D8B030D-6E8A-4147-A177-3AD203B41FA5}">
                      <a16:colId xmlns:a16="http://schemas.microsoft.com/office/drawing/2014/main" val="4137473781"/>
                    </a:ext>
                  </a:extLst>
                </a:gridCol>
                <a:gridCol w="208280">
                  <a:extLst>
                    <a:ext uri="{9D8B030D-6E8A-4147-A177-3AD203B41FA5}">
                      <a16:colId xmlns:a16="http://schemas.microsoft.com/office/drawing/2014/main" val="669861281"/>
                    </a:ext>
                  </a:extLst>
                </a:gridCol>
                <a:gridCol w="208280">
                  <a:extLst>
                    <a:ext uri="{9D8B030D-6E8A-4147-A177-3AD203B41FA5}">
                      <a16:colId xmlns:a16="http://schemas.microsoft.com/office/drawing/2014/main" val="1083845103"/>
                    </a:ext>
                  </a:extLst>
                </a:gridCol>
                <a:gridCol w="208280">
                  <a:extLst>
                    <a:ext uri="{9D8B030D-6E8A-4147-A177-3AD203B41FA5}">
                      <a16:colId xmlns:a16="http://schemas.microsoft.com/office/drawing/2014/main" val="170268655"/>
                    </a:ext>
                  </a:extLst>
                </a:gridCol>
                <a:gridCol w="208280">
                  <a:extLst>
                    <a:ext uri="{9D8B030D-6E8A-4147-A177-3AD203B41FA5}">
                      <a16:colId xmlns:a16="http://schemas.microsoft.com/office/drawing/2014/main" val="1842853953"/>
                    </a:ext>
                  </a:extLst>
                </a:gridCol>
                <a:gridCol w="208280">
                  <a:extLst>
                    <a:ext uri="{9D8B030D-6E8A-4147-A177-3AD203B41FA5}">
                      <a16:colId xmlns:a16="http://schemas.microsoft.com/office/drawing/2014/main" val="3861987943"/>
                    </a:ext>
                  </a:extLst>
                </a:gridCol>
                <a:gridCol w="208280">
                  <a:extLst>
                    <a:ext uri="{9D8B030D-6E8A-4147-A177-3AD203B41FA5}">
                      <a16:colId xmlns:a16="http://schemas.microsoft.com/office/drawing/2014/main" val="2683138045"/>
                    </a:ext>
                  </a:extLst>
                </a:gridCol>
                <a:gridCol w="208280">
                  <a:extLst>
                    <a:ext uri="{9D8B030D-6E8A-4147-A177-3AD203B41FA5}">
                      <a16:colId xmlns:a16="http://schemas.microsoft.com/office/drawing/2014/main" val="638207863"/>
                    </a:ext>
                  </a:extLst>
                </a:gridCol>
                <a:gridCol w="208280">
                  <a:extLst>
                    <a:ext uri="{9D8B030D-6E8A-4147-A177-3AD203B41FA5}">
                      <a16:colId xmlns:a16="http://schemas.microsoft.com/office/drawing/2014/main" val="1629427133"/>
                    </a:ext>
                  </a:extLst>
                </a:gridCol>
                <a:gridCol w="208280">
                  <a:extLst>
                    <a:ext uri="{9D8B030D-6E8A-4147-A177-3AD203B41FA5}">
                      <a16:colId xmlns:a16="http://schemas.microsoft.com/office/drawing/2014/main" val="2825305612"/>
                    </a:ext>
                  </a:extLst>
                </a:gridCol>
                <a:gridCol w="208280">
                  <a:extLst>
                    <a:ext uri="{9D8B030D-6E8A-4147-A177-3AD203B41FA5}">
                      <a16:colId xmlns:a16="http://schemas.microsoft.com/office/drawing/2014/main" val="2876034252"/>
                    </a:ext>
                  </a:extLst>
                </a:gridCol>
                <a:gridCol w="208280">
                  <a:extLst>
                    <a:ext uri="{9D8B030D-6E8A-4147-A177-3AD203B41FA5}">
                      <a16:colId xmlns:a16="http://schemas.microsoft.com/office/drawing/2014/main" val="17325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0783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- 2026-04-04 22:10:55</a:t>
                      </a:r>
                      <a:r>
                        <a:rPr kumimoji="0" lang="de-DE" sz="1000" b="0" i="0" u="none" strike="noStrike" kern="1200" cap="none" spc="0" normalizeH="0" baseline="0" noProof="0">
                          <a:ln>
                            <a:noFill/>
                          </a:ln>
                          <a:solidFill>
                            <a:prstClr val="black"/>
                          </a:solidFill>
                          <a:effectLst/>
                          <a:uLnTx/>
                          <a:uFillTx/>
                          <a:latin typeface="Calibri"/>
                          <a:ea typeface="+mn-ea"/>
                          <a:cs typeface="+mn-cs"/>
                        </a:rPr>
                        <a:t>
 Frohe Ostern Euch allen. Komme gerade zurück aus der Osternacht in der Basilika St. Anna in Altötting - Herz Bayerns , feierlich musikalisch gestaltet von den @kapellsingknaben Ostern steht als Fest der Auferstehung in besonderer Weise auch für Mut und Zuversicht. Gerade in herausfordernden Zeiten sollten wir auch daran denken, welche Kraft in unserem Glauben steckt. Und natürlich gehört zur Osternacht auch die Speisenweihe für das Osterfrühstück mit dazu. Freue mich schon auf das gebackene Osterlamm und ein schönes Frühstück. #ostern #osternacht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https://quintly-eu-image-storage.s3.amazonaws.com/0a25fd345bed66ac2159a45ca7bba60f/bfe1aeb0e72b8cf18477599fc4fb33b0.jpg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0365838"/>
                  </a:ext>
                </a:extLst>
              </a:tr>
            </a:tbl>
          </a:graphicData>
        </a:graphic>
      </p:graphicFrame>
      <p:sp>
        <p:nvSpPr>
          <p:cNvPr id="4" name="Text Placeholder 3">
            <a:extLst>
              <a:ext uri="{FF2B5EF4-FFF2-40B4-BE49-F238E27FC236}">
                <a16:creationId xmlns:a16="http://schemas.microsoft.com/office/drawing/2014/main" id="{55DE5010-CF71-44E1-AA75-A1D69D056106}"/>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329979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62E90-7215-471B-8F69-8F15EFFDDACE}"/>
              </a:ext>
            </a:extLst>
          </p:cNvPr>
          <p:cNvSpPr>
            <a:spLocks noGrp="1"/>
          </p:cNvSpPr>
          <p:nvPr>
            <p:ph type="title"/>
          </p:nvPr>
        </p:nvSpPr>
        <p:spPr/>
        <p:txBody>
          <a:bodyPr/>
          <a:lstStyle/>
          <a:p>
            <a:r>
              <a:rPr lang="en-US"/>
              <a:t>Facebook Custom Original Own Posts Table | 4 profiles - 5 of 5</a:t>
            </a:r>
          </a:p>
        </p:txBody>
      </p:sp>
      <p:graphicFrame>
        <p:nvGraphicFramePr>
          <p:cNvPr id="5" name="Table Placeholder 4">
            <a:extLst>
              <a:ext uri="{FF2B5EF4-FFF2-40B4-BE49-F238E27FC236}">
                <a16:creationId xmlns:a16="http://schemas.microsoft.com/office/drawing/2014/main" id="{C4CC6345-2B52-4858-8C79-00E181EB6B64}"/>
              </a:ext>
            </a:extLst>
          </p:cNvPr>
          <p:cNvGraphicFramePr>
            <a:graphicFrameLocks noGrp="1"/>
          </p:cNvGraphicFramePr>
          <p:nvPr>
            <p:ph type="tbl" sz="quarter" idx="13"/>
            <p:extLst>
              <p:ext uri="{D42A27DB-BD31-4B8C-83A1-F6EECF244321}">
                <p14:modId xmlns:p14="http://schemas.microsoft.com/office/powerpoint/2010/main" val="364312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970632669"/>
                    </a:ext>
                  </a:extLst>
                </a:gridCol>
                <a:gridCol w="740665">
                  <a:extLst>
                    <a:ext uri="{9D8B030D-6E8A-4147-A177-3AD203B41FA5}">
                      <a16:colId xmlns:a16="http://schemas.microsoft.com/office/drawing/2014/main" val="3769228018"/>
                    </a:ext>
                  </a:extLst>
                </a:gridCol>
                <a:gridCol w="246888">
                  <a:extLst>
                    <a:ext uri="{9D8B030D-6E8A-4147-A177-3AD203B41FA5}">
                      <a16:colId xmlns:a16="http://schemas.microsoft.com/office/drawing/2014/main" val="1885388095"/>
                    </a:ext>
                  </a:extLst>
                </a:gridCol>
                <a:gridCol w="208280">
                  <a:extLst>
                    <a:ext uri="{9D8B030D-6E8A-4147-A177-3AD203B41FA5}">
                      <a16:colId xmlns:a16="http://schemas.microsoft.com/office/drawing/2014/main" val="754013083"/>
                    </a:ext>
                  </a:extLst>
                </a:gridCol>
                <a:gridCol w="208280">
                  <a:extLst>
                    <a:ext uri="{9D8B030D-6E8A-4147-A177-3AD203B41FA5}">
                      <a16:colId xmlns:a16="http://schemas.microsoft.com/office/drawing/2014/main" val="517258765"/>
                    </a:ext>
                  </a:extLst>
                </a:gridCol>
                <a:gridCol w="208280">
                  <a:extLst>
                    <a:ext uri="{9D8B030D-6E8A-4147-A177-3AD203B41FA5}">
                      <a16:colId xmlns:a16="http://schemas.microsoft.com/office/drawing/2014/main" val="2993040719"/>
                    </a:ext>
                  </a:extLst>
                </a:gridCol>
                <a:gridCol w="208280">
                  <a:extLst>
                    <a:ext uri="{9D8B030D-6E8A-4147-A177-3AD203B41FA5}">
                      <a16:colId xmlns:a16="http://schemas.microsoft.com/office/drawing/2014/main" val="1179287018"/>
                    </a:ext>
                  </a:extLst>
                </a:gridCol>
                <a:gridCol w="208280">
                  <a:extLst>
                    <a:ext uri="{9D8B030D-6E8A-4147-A177-3AD203B41FA5}">
                      <a16:colId xmlns:a16="http://schemas.microsoft.com/office/drawing/2014/main" val="1790996551"/>
                    </a:ext>
                  </a:extLst>
                </a:gridCol>
                <a:gridCol w="208280">
                  <a:extLst>
                    <a:ext uri="{9D8B030D-6E8A-4147-A177-3AD203B41FA5}">
                      <a16:colId xmlns:a16="http://schemas.microsoft.com/office/drawing/2014/main" val="1292353294"/>
                    </a:ext>
                  </a:extLst>
                </a:gridCol>
                <a:gridCol w="208280">
                  <a:extLst>
                    <a:ext uri="{9D8B030D-6E8A-4147-A177-3AD203B41FA5}">
                      <a16:colId xmlns:a16="http://schemas.microsoft.com/office/drawing/2014/main" val="3049244396"/>
                    </a:ext>
                  </a:extLst>
                </a:gridCol>
                <a:gridCol w="208280">
                  <a:extLst>
                    <a:ext uri="{9D8B030D-6E8A-4147-A177-3AD203B41FA5}">
                      <a16:colId xmlns:a16="http://schemas.microsoft.com/office/drawing/2014/main" val="3126268292"/>
                    </a:ext>
                  </a:extLst>
                </a:gridCol>
                <a:gridCol w="208280">
                  <a:extLst>
                    <a:ext uri="{9D8B030D-6E8A-4147-A177-3AD203B41FA5}">
                      <a16:colId xmlns:a16="http://schemas.microsoft.com/office/drawing/2014/main" val="154780956"/>
                    </a:ext>
                  </a:extLst>
                </a:gridCol>
                <a:gridCol w="208280">
                  <a:extLst>
                    <a:ext uri="{9D8B030D-6E8A-4147-A177-3AD203B41FA5}">
                      <a16:colId xmlns:a16="http://schemas.microsoft.com/office/drawing/2014/main" val="902359199"/>
                    </a:ext>
                  </a:extLst>
                </a:gridCol>
                <a:gridCol w="208280">
                  <a:extLst>
                    <a:ext uri="{9D8B030D-6E8A-4147-A177-3AD203B41FA5}">
                      <a16:colId xmlns:a16="http://schemas.microsoft.com/office/drawing/2014/main" val="2867267273"/>
                    </a:ext>
                  </a:extLst>
                </a:gridCol>
                <a:gridCol w="208280">
                  <a:extLst>
                    <a:ext uri="{9D8B030D-6E8A-4147-A177-3AD203B41FA5}">
                      <a16:colId xmlns:a16="http://schemas.microsoft.com/office/drawing/2014/main" val="3273683671"/>
                    </a:ext>
                  </a:extLst>
                </a:gridCol>
                <a:gridCol w="208280">
                  <a:extLst>
                    <a:ext uri="{9D8B030D-6E8A-4147-A177-3AD203B41FA5}">
                      <a16:colId xmlns:a16="http://schemas.microsoft.com/office/drawing/2014/main" val="2529558534"/>
                    </a:ext>
                  </a:extLst>
                </a:gridCol>
                <a:gridCol w="208280">
                  <a:extLst>
                    <a:ext uri="{9D8B030D-6E8A-4147-A177-3AD203B41FA5}">
                      <a16:colId xmlns:a16="http://schemas.microsoft.com/office/drawing/2014/main" val="1465869052"/>
                    </a:ext>
                  </a:extLst>
                </a:gridCol>
                <a:gridCol w="208280">
                  <a:extLst>
                    <a:ext uri="{9D8B030D-6E8A-4147-A177-3AD203B41FA5}">
                      <a16:colId xmlns:a16="http://schemas.microsoft.com/office/drawing/2014/main" val="1179122696"/>
                    </a:ext>
                  </a:extLst>
                </a:gridCol>
                <a:gridCol w="208280">
                  <a:extLst>
                    <a:ext uri="{9D8B030D-6E8A-4147-A177-3AD203B41FA5}">
                      <a16:colId xmlns:a16="http://schemas.microsoft.com/office/drawing/2014/main" val="1175375615"/>
                    </a:ext>
                  </a:extLst>
                </a:gridCol>
                <a:gridCol w="208280">
                  <a:extLst>
                    <a:ext uri="{9D8B030D-6E8A-4147-A177-3AD203B41FA5}">
                      <a16:colId xmlns:a16="http://schemas.microsoft.com/office/drawing/2014/main" val="907050477"/>
                    </a:ext>
                  </a:extLst>
                </a:gridCol>
                <a:gridCol w="208280">
                  <a:extLst>
                    <a:ext uri="{9D8B030D-6E8A-4147-A177-3AD203B41FA5}">
                      <a16:colId xmlns:a16="http://schemas.microsoft.com/office/drawing/2014/main" val="3558148816"/>
                    </a:ext>
                  </a:extLst>
                </a:gridCol>
                <a:gridCol w="208280">
                  <a:extLst>
                    <a:ext uri="{9D8B030D-6E8A-4147-A177-3AD203B41FA5}">
                      <a16:colId xmlns:a16="http://schemas.microsoft.com/office/drawing/2014/main" val="1745258147"/>
                    </a:ext>
                  </a:extLst>
                </a:gridCol>
                <a:gridCol w="208280">
                  <a:extLst>
                    <a:ext uri="{9D8B030D-6E8A-4147-A177-3AD203B41FA5}">
                      <a16:colId xmlns:a16="http://schemas.microsoft.com/office/drawing/2014/main" val="3986894520"/>
                    </a:ext>
                  </a:extLst>
                </a:gridCol>
                <a:gridCol w="208280">
                  <a:extLst>
                    <a:ext uri="{9D8B030D-6E8A-4147-A177-3AD203B41FA5}">
                      <a16:colId xmlns:a16="http://schemas.microsoft.com/office/drawing/2014/main" val="3630521147"/>
                    </a:ext>
                  </a:extLst>
                </a:gridCol>
                <a:gridCol w="208280">
                  <a:extLst>
                    <a:ext uri="{9D8B030D-6E8A-4147-A177-3AD203B41FA5}">
                      <a16:colId xmlns:a16="http://schemas.microsoft.com/office/drawing/2014/main" val="3497301137"/>
                    </a:ext>
                  </a:extLst>
                </a:gridCol>
                <a:gridCol w="208280">
                  <a:extLst>
                    <a:ext uri="{9D8B030D-6E8A-4147-A177-3AD203B41FA5}">
                      <a16:colId xmlns:a16="http://schemas.microsoft.com/office/drawing/2014/main" val="3404717116"/>
                    </a:ext>
                  </a:extLst>
                </a:gridCol>
                <a:gridCol w="208280">
                  <a:extLst>
                    <a:ext uri="{9D8B030D-6E8A-4147-A177-3AD203B41FA5}">
                      <a16:colId xmlns:a16="http://schemas.microsoft.com/office/drawing/2014/main" val="2657171219"/>
                    </a:ext>
                  </a:extLst>
                </a:gridCol>
                <a:gridCol w="208280">
                  <a:extLst>
                    <a:ext uri="{9D8B030D-6E8A-4147-A177-3AD203B41FA5}">
                      <a16:colId xmlns:a16="http://schemas.microsoft.com/office/drawing/2014/main" val="3724124377"/>
                    </a:ext>
                  </a:extLst>
                </a:gridCol>
                <a:gridCol w="208280">
                  <a:extLst>
                    <a:ext uri="{9D8B030D-6E8A-4147-A177-3AD203B41FA5}">
                      <a16:colId xmlns:a16="http://schemas.microsoft.com/office/drawing/2014/main" val="703058488"/>
                    </a:ext>
                  </a:extLst>
                </a:gridCol>
                <a:gridCol w="208280">
                  <a:extLst>
                    <a:ext uri="{9D8B030D-6E8A-4147-A177-3AD203B41FA5}">
                      <a16:colId xmlns:a16="http://schemas.microsoft.com/office/drawing/2014/main" val="2420381959"/>
                    </a:ext>
                  </a:extLst>
                </a:gridCol>
                <a:gridCol w="208280">
                  <a:extLst>
                    <a:ext uri="{9D8B030D-6E8A-4147-A177-3AD203B41FA5}">
                      <a16:colId xmlns:a16="http://schemas.microsoft.com/office/drawing/2014/main" val="1799892324"/>
                    </a:ext>
                  </a:extLst>
                </a:gridCol>
                <a:gridCol w="208280">
                  <a:extLst>
                    <a:ext uri="{9D8B030D-6E8A-4147-A177-3AD203B41FA5}">
                      <a16:colId xmlns:a16="http://schemas.microsoft.com/office/drawing/2014/main" val="3862613777"/>
                    </a:ext>
                  </a:extLst>
                </a:gridCol>
                <a:gridCol w="208280">
                  <a:extLst>
                    <a:ext uri="{9D8B030D-6E8A-4147-A177-3AD203B41FA5}">
                      <a16:colId xmlns:a16="http://schemas.microsoft.com/office/drawing/2014/main" val="4011917605"/>
                    </a:ext>
                  </a:extLst>
                </a:gridCol>
                <a:gridCol w="208280">
                  <a:extLst>
                    <a:ext uri="{9D8B030D-6E8A-4147-A177-3AD203B41FA5}">
                      <a16:colId xmlns:a16="http://schemas.microsoft.com/office/drawing/2014/main" val="3744935699"/>
                    </a:ext>
                  </a:extLst>
                </a:gridCol>
                <a:gridCol w="208280">
                  <a:extLst>
                    <a:ext uri="{9D8B030D-6E8A-4147-A177-3AD203B41FA5}">
                      <a16:colId xmlns:a16="http://schemas.microsoft.com/office/drawing/2014/main" val="1748458144"/>
                    </a:ext>
                  </a:extLst>
                </a:gridCol>
                <a:gridCol w="208280">
                  <a:extLst>
                    <a:ext uri="{9D8B030D-6E8A-4147-A177-3AD203B41FA5}">
                      <a16:colId xmlns:a16="http://schemas.microsoft.com/office/drawing/2014/main" val="2029896133"/>
                    </a:ext>
                  </a:extLst>
                </a:gridCol>
                <a:gridCol w="208280">
                  <a:extLst>
                    <a:ext uri="{9D8B030D-6E8A-4147-A177-3AD203B41FA5}">
                      <a16:colId xmlns:a16="http://schemas.microsoft.com/office/drawing/2014/main" val="387329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91191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- 2026-04-03 16:39:10</a:t>
                      </a:r>
                      <a:r>
                        <a:rPr kumimoji="0" lang="de-DE" sz="1000" b="0" i="0" u="none" strike="noStrike" kern="1200" cap="none" spc="0" normalizeH="0" baseline="0" noProof="0">
                          <a:ln>
                            <a:noFill/>
                          </a:ln>
                          <a:solidFill>
                            <a:prstClr val="black"/>
                          </a:solidFill>
                          <a:effectLst/>
                          <a:uLnTx/>
                          <a:uFillTx/>
                          <a:latin typeface="Calibri"/>
                          <a:ea typeface="+mn-ea"/>
                          <a:cs typeface="+mn-cs"/>
                        </a:rPr>
                        <a:t>
 Tradition am Karfreitag: erst in die Karfreitagsliturgie, würdevoll musikalisch umrahmt, anschließend zum Steckerlfischgrillen der 🚒Feuerwehr Mühldorf a. Inn Ich wünsch Euch noch einen schönen Abend und gesegnete Ostertage. #karfreitag #steckerlfisch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https://quintly-eu-image-storage.s3.amazonaws.com/0a25fd345bed66ac2159a45ca7bba60f/82d43d4d0bde6f29a0fe2ef14e6d30ea.jpg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04/10/2026 00:18:29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2384152"/>
                  </a:ext>
                </a:extLst>
              </a:tr>
            </a:tbl>
          </a:graphicData>
        </a:graphic>
      </p:graphicFrame>
      <p:sp>
        <p:nvSpPr>
          <p:cNvPr id="4" name="Text Placeholder 3">
            <a:extLst>
              <a:ext uri="{FF2B5EF4-FFF2-40B4-BE49-F238E27FC236}">
                <a16:creationId xmlns:a16="http://schemas.microsoft.com/office/drawing/2014/main" id="{ED609D38-060D-4C01-8512-2328FD4AA7D7}"/>
              </a:ext>
            </a:extLst>
          </p:cNvPr>
          <p:cNvSpPr>
            <a:spLocks noGrp="1"/>
          </p:cNvSpPr>
          <p:nvPr>
            <p:ph type="body" sz="quarter" idx="14"/>
          </p:nvPr>
        </p:nvSpPr>
        <p:spPr/>
        <p:txBody>
          <a:bodyPr/>
          <a:lstStyle/>
          <a:p>
            <a:r>
              <a:rPr lang="en-US"/>
              <a:t>04/03/2026 - 04/09/2026</a:t>
            </a:r>
          </a:p>
        </p:txBody>
      </p:sp>
    </p:spTree>
    <p:extLst>
      <p:ext uri="{BB962C8B-B14F-4D97-AF65-F5344CB8AC3E}">
        <p14:creationId xmlns:p14="http://schemas.microsoft.com/office/powerpoint/2010/main" val="24287994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887</Words>
  <Application>Microsoft Office PowerPoint</Application>
  <PresentationFormat>On-screen Show (4:3)</PresentationFormat>
  <Paragraphs>343</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Custom Original Own Posts Table | 4 profiles - 1 of 5</vt:lpstr>
      <vt:lpstr>Facebook Custom Original Own Posts Table | 4 profiles - 2 of 5</vt:lpstr>
      <vt:lpstr>Facebook Custom Original Own Posts Table | 4 profiles - 3 of 5</vt:lpstr>
      <vt:lpstr>Facebook Custom Original Own Posts Table | 4 profiles - 4 of 5</vt:lpstr>
      <vt:lpstr>Facebook Custom Original Own Posts Table | 4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4 profiles - 1 of 5</dc:title>
  <dc:creator>Frederik Born</dc:creator>
  <cp:lastModifiedBy>Frederik Born</cp:lastModifiedBy>
  <cp:revision>1</cp:revision>
  <dcterms:created xsi:type="dcterms:W3CDTF">2026-04-10T04:38:33Z</dcterms:created>
  <dcterms:modified xsi:type="dcterms:W3CDTF">2026-04-10T04:40:12Z</dcterms:modified>
</cp:coreProperties>
</file>