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FD521-BF5B-4C8F-A15F-DB3F7DE30C84}"/>
              </a:ext>
            </a:extLst>
          </p:cNvPr>
          <p:cNvSpPr>
            <a:spLocks noGrp="1"/>
          </p:cNvSpPr>
          <p:nvPr>
            <p:ph type="title"/>
          </p:nvPr>
        </p:nvSpPr>
        <p:spPr/>
        <p:txBody>
          <a:bodyPr/>
          <a:lstStyle/>
          <a:p>
            <a:r>
              <a:rPr lang="en-US"/>
              <a:t>Instagram Posts Table with Fans | 4 profiles - 1 of 9</a:t>
            </a:r>
          </a:p>
        </p:txBody>
      </p:sp>
      <p:graphicFrame>
        <p:nvGraphicFramePr>
          <p:cNvPr id="5" name="Table Placeholder 4">
            <a:extLst>
              <a:ext uri="{FF2B5EF4-FFF2-40B4-BE49-F238E27FC236}">
                <a16:creationId xmlns:a16="http://schemas.microsoft.com/office/drawing/2014/main" id="{3C308650-D2FF-4474-BAD8-1EAE0D7C2E24}"/>
              </a:ext>
            </a:extLst>
          </p:cNvPr>
          <p:cNvGraphicFramePr>
            <a:graphicFrameLocks noGrp="1"/>
          </p:cNvGraphicFramePr>
          <p:nvPr>
            <p:ph type="tbl" sz="quarter" idx="13"/>
            <p:extLst>
              <p:ext uri="{D42A27DB-BD31-4B8C-83A1-F6EECF244321}">
                <p14:modId xmlns:p14="http://schemas.microsoft.com/office/powerpoint/2010/main" val="1615860311"/>
              </p:ext>
            </p:extLst>
          </p:nvPr>
        </p:nvGraphicFramePr>
        <p:xfrm>
          <a:off x="457200" y="1731963"/>
          <a:ext cx="7653528" cy="1463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65706106"/>
                    </a:ext>
                  </a:extLst>
                </a:gridCol>
                <a:gridCol w="905256">
                  <a:extLst>
                    <a:ext uri="{9D8B030D-6E8A-4147-A177-3AD203B41FA5}">
                      <a16:colId xmlns:a16="http://schemas.microsoft.com/office/drawing/2014/main" val="3358363317"/>
                    </a:ext>
                  </a:extLst>
                </a:gridCol>
                <a:gridCol w="411480">
                  <a:extLst>
                    <a:ext uri="{9D8B030D-6E8A-4147-A177-3AD203B41FA5}">
                      <a16:colId xmlns:a16="http://schemas.microsoft.com/office/drawing/2014/main" val="2155396177"/>
                    </a:ext>
                  </a:extLst>
                </a:gridCol>
                <a:gridCol w="411480">
                  <a:extLst>
                    <a:ext uri="{9D8B030D-6E8A-4147-A177-3AD203B41FA5}">
                      <a16:colId xmlns:a16="http://schemas.microsoft.com/office/drawing/2014/main" val="4194551426"/>
                    </a:ext>
                  </a:extLst>
                </a:gridCol>
                <a:gridCol w="411480">
                  <a:extLst>
                    <a:ext uri="{9D8B030D-6E8A-4147-A177-3AD203B41FA5}">
                      <a16:colId xmlns:a16="http://schemas.microsoft.com/office/drawing/2014/main" val="4049107545"/>
                    </a:ext>
                  </a:extLst>
                </a:gridCol>
                <a:gridCol w="411480">
                  <a:extLst>
                    <a:ext uri="{9D8B030D-6E8A-4147-A177-3AD203B41FA5}">
                      <a16:colId xmlns:a16="http://schemas.microsoft.com/office/drawing/2014/main" val="3475128410"/>
                    </a:ext>
                  </a:extLst>
                </a:gridCol>
                <a:gridCol w="411480">
                  <a:extLst>
                    <a:ext uri="{9D8B030D-6E8A-4147-A177-3AD203B41FA5}">
                      <a16:colId xmlns:a16="http://schemas.microsoft.com/office/drawing/2014/main" val="709966392"/>
                    </a:ext>
                  </a:extLst>
                </a:gridCol>
                <a:gridCol w="411480">
                  <a:extLst>
                    <a:ext uri="{9D8B030D-6E8A-4147-A177-3AD203B41FA5}">
                      <a16:colId xmlns:a16="http://schemas.microsoft.com/office/drawing/2014/main" val="3675650529"/>
                    </a:ext>
                  </a:extLst>
                </a:gridCol>
                <a:gridCol w="411480">
                  <a:extLst>
                    <a:ext uri="{9D8B030D-6E8A-4147-A177-3AD203B41FA5}">
                      <a16:colId xmlns:a16="http://schemas.microsoft.com/office/drawing/2014/main" val="1312541264"/>
                    </a:ext>
                  </a:extLst>
                </a:gridCol>
                <a:gridCol w="411480">
                  <a:extLst>
                    <a:ext uri="{9D8B030D-6E8A-4147-A177-3AD203B41FA5}">
                      <a16:colId xmlns:a16="http://schemas.microsoft.com/office/drawing/2014/main" val="1129498706"/>
                    </a:ext>
                  </a:extLst>
                </a:gridCol>
                <a:gridCol w="411480">
                  <a:extLst>
                    <a:ext uri="{9D8B030D-6E8A-4147-A177-3AD203B41FA5}">
                      <a16:colId xmlns:a16="http://schemas.microsoft.com/office/drawing/2014/main" val="1600463835"/>
                    </a:ext>
                  </a:extLst>
                </a:gridCol>
                <a:gridCol w="411480">
                  <a:extLst>
                    <a:ext uri="{9D8B030D-6E8A-4147-A177-3AD203B41FA5}">
                      <a16:colId xmlns:a16="http://schemas.microsoft.com/office/drawing/2014/main" val="3370062084"/>
                    </a:ext>
                  </a:extLst>
                </a:gridCol>
                <a:gridCol w="411480">
                  <a:extLst>
                    <a:ext uri="{9D8B030D-6E8A-4147-A177-3AD203B41FA5}">
                      <a16:colId xmlns:a16="http://schemas.microsoft.com/office/drawing/2014/main" val="3990652186"/>
                    </a:ext>
                  </a:extLst>
                </a:gridCol>
                <a:gridCol w="411480">
                  <a:extLst>
                    <a:ext uri="{9D8B030D-6E8A-4147-A177-3AD203B41FA5}">
                      <a16:colId xmlns:a16="http://schemas.microsoft.com/office/drawing/2014/main" val="1606410620"/>
                    </a:ext>
                  </a:extLst>
                </a:gridCol>
                <a:gridCol w="411480">
                  <a:extLst>
                    <a:ext uri="{9D8B030D-6E8A-4147-A177-3AD203B41FA5}">
                      <a16:colId xmlns:a16="http://schemas.microsoft.com/office/drawing/2014/main" val="25850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8446120"/>
                  </a:ext>
                </a:extLst>
              </a:tr>
            </a:tbl>
          </a:graphicData>
        </a:graphic>
      </p:graphicFrame>
      <p:sp>
        <p:nvSpPr>
          <p:cNvPr id="4" name="Text Placeholder 3">
            <a:extLst>
              <a:ext uri="{FF2B5EF4-FFF2-40B4-BE49-F238E27FC236}">
                <a16:creationId xmlns:a16="http://schemas.microsoft.com/office/drawing/2014/main" id="{4A3CBEF5-956E-463E-BA28-3F72EA58DE51}"/>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437323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30B2-FAA0-4B2C-91F2-9AD390B29F1A}"/>
              </a:ext>
            </a:extLst>
          </p:cNvPr>
          <p:cNvSpPr>
            <a:spLocks noGrp="1"/>
          </p:cNvSpPr>
          <p:nvPr>
            <p:ph type="title"/>
          </p:nvPr>
        </p:nvSpPr>
        <p:spPr/>
        <p:txBody>
          <a:bodyPr/>
          <a:lstStyle/>
          <a:p>
            <a:r>
              <a:rPr lang="en-US"/>
              <a:t>Instagram Posts Table with Fans | 4 profiles - 2 of 9</a:t>
            </a:r>
          </a:p>
        </p:txBody>
      </p:sp>
      <p:graphicFrame>
        <p:nvGraphicFramePr>
          <p:cNvPr id="5" name="Table Placeholder 4">
            <a:extLst>
              <a:ext uri="{FF2B5EF4-FFF2-40B4-BE49-F238E27FC236}">
                <a16:creationId xmlns:a16="http://schemas.microsoft.com/office/drawing/2014/main" id="{5323DFF4-03ED-4508-9FB4-F48F2964A61C}"/>
              </a:ext>
            </a:extLst>
          </p:cNvPr>
          <p:cNvGraphicFramePr>
            <a:graphicFrameLocks noGrp="1"/>
          </p:cNvGraphicFramePr>
          <p:nvPr>
            <p:ph type="tbl" sz="quarter" idx="13"/>
            <p:extLst>
              <p:ext uri="{D42A27DB-BD31-4B8C-83A1-F6EECF244321}">
                <p14:modId xmlns:p14="http://schemas.microsoft.com/office/powerpoint/2010/main" val="15819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35395494"/>
                    </a:ext>
                  </a:extLst>
                </a:gridCol>
                <a:gridCol w="905256">
                  <a:extLst>
                    <a:ext uri="{9D8B030D-6E8A-4147-A177-3AD203B41FA5}">
                      <a16:colId xmlns:a16="http://schemas.microsoft.com/office/drawing/2014/main" val="1703505274"/>
                    </a:ext>
                  </a:extLst>
                </a:gridCol>
                <a:gridCol w="411480">
                  <a:extLst>
                    <a:ext uri="{9D8B030D-6E8A-4147-A177-3AD203B41FA5}">
                      <a16:colId xmlns:a16="http://schemas.microsoft.com/office/drawing/2014/main" val="3092857437"/>
                    </a:ext>
                  </a:extLst>
                </a:gridCol>
                <a:gridCol w="411480">
                  <a:extLst>
                    <a:ext uri="{9D8B030D-6E8A-4147-A177-3AD203B41FA5}">
                      <a16:colId xmlns:a16="http://schemas.microsoft.com/office/drawing/2014/main" val="3915873878"/>
                    </a:ext>
                  </a:extLst>
                </a:gridCol>
                <a:gridCol w="411480">
                  <a:extLst>
                    <a:ext uri="{9D8B030D-6E8A-4147-A177-3AD203B41FA5}">
                      <a16:colId xmlns:a16="http://schemas.microsoft.com/office/drawing/2014/main" val="2972415917"/>
                    </a:ext>
                  </a:extLst>
                </a:gridCol>
                <a:gridCol w="411480">
                  <a:extLst>
                    <a:ext uri="{9D8B030D-6E8A-4147-A177-3AD203B41FA5}">
                      <a16:colId xmlns:a16="http://schemas.microsoft.com/office/drawing/2014/main" val="1615492061"/>
                    </a:ext>
                  </a:extLst>
                </a:gridCol>
                <a:gridCol w="411480">
                  <a:extLst>
                    <a:ext uri="{9D8B030D-6E8A-4147-A177-3AD203B41FA5}">
                      <a16:colId xmlns:a16="http://schemas.microsoft.com/office/drawing/2014/main" val="3150310892"/>
                    </a:ext>
                  </a:extLst>
                </a:gridCol>
                <a:gridCol w="411480">
                  <a:extLst>
                    <a:ext uri="{9D8B030D-6E8A-4147-A177-3AD203B41FA5}">
                      <a16:colId xmlns:a16="http://schemas.microsoft.com/office/drawing/2014/main" val="380435423"/>
                    </a:ext>
                  </a:extLst>
                </a:gridCol>
                <a:gridCol w="411480">
                  <a:extLst>
                    <a:ext uri="{9D8B030D-6E8A-4147-A177-3AD203B41FA5}">
                      <a16:colId xmlns:a16="http://schemas.microsoft.com/office/drawing/2014/main" val="4222045521"/>
                    </a:ext>
                  </a:extLst>
                </a:gridCol>
                <a:gridCol w="411480">
                  <a:extLst>
                    <a:ext uri="{9D8B030D-6E8A-4147-A177-3AD203B41FA5}">
                      <a16:colId xmlns:a16="http://schemas.microsoft.com/office/drawing/2014/main" val="3101387804"/>
                    </a:ext>
                  </a:extLst>
                </a:gridCol>
                <a:gridCol w="411480">
                  <a:extLst>
                    <a:ext uri="{9D8B030D-6E8A-4147-A177-3AD203B41FA5}">
                      <a16:colId xmlns:a16="http://schemas.microsoft.com/office/drawing/2014/main" val="1362068153"/>
                    </a:ext>
                  </a:extLst>
                </a:gridCol>
                <a:gridCol w="411480">
                  <a:extLst>
                    <a:ext uri="{9D8B030D-6E8A-4147-A177-3AD203B41FA5}">
                      <a16:colId xmlns:a16="http://schemas.microsoft.com/office/drawing/2014/main" val="1190607594"/>
                    </a:ext>
                  </a:extLst>
                </a:gridCol>
                <a:gridCol w="411480">
                  <a:extLst>
                    <a:ext uri="{9D8B030D-6E8A-4147-A177-3AD203B41FA5}">
                      <a16:colId xmlns:a16="http://schemas.microsoft.com/office/drawing/2014/main" val="2266420059"/>
                    </a:ext>
                  </a:extLst>
                </a:gridCol>
                <a:gridCol w="411480">
                  <a:extLst>
                    <a:ext uri="{9D8B030D-6E8A-4147-A177-3AD203B41FA5}">
                      <a16:colId xmlns:a16="http://schemas.microsoft.com/office/drawing/2014/main" val="3464272334"/>
                    </a:ext>
                  </a:extLst>
                </a:gridCol>
                <a:gridCol w="411480">
                  <a:extLst>
                    <a:ext uri="{9D8B030D-6E8A-4147-A177-3AD203B41FA5}">
                      <a16:colId xmlns:a16="http://schemas.microsoft.com/office/drawing/2014/main" val="1096647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0759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- 2026-04-09 09:20:25</a:t>
                      </a:r>
                      <a:r>
                        <a:rPr kumimoji="0" lang="de-DE" sz="1000" b="0" i="0" u="none" strike="noStrike" kern="1200" cap="none" spc="0" normalizeH="0" baseline="0" noProof="0">
                          <a:ln>
                            <a:noFill/>
                          </a:ln>
                          <a:solidFill>
                            <a:prstClr val="black"/>
                          </a:solidFill>
                          <a:effectLst/>
                          <a:uLnTx/>
                          <a:uFillTx/>
                          <a:latin typeface="Calibri"/>
                          <a:ea typeface="+mn-ea"/>
                          <a:cs typeface="+mn-cs"/>
                        </a:rPr>
                        <a:t>
 In Bayern leben, heißt sicherer leben! Die Kriminalstatistiken der Länder zeigen: Niedrigste Kriminalitätsrate, beste Aufklärungsquote - Bayern ist erneut das sicherste Bundesland! Unser Bayerischer Innenminister Joachim Herrmann betont: „Im Jahr 2025 hatten wir – mit Ausnahme des Corona-Jahres 2021 – die beste Sicherheitslage seit 1978. Das ist vor allem das Ergebnis der hervorragenden Arbeit der Bayerischen Polizei. Wir setzen auf eine starke Polizei und investieren kontinuierlich in mehr Personal und moderne Ausstattung."
#sicherheit #bayern #kriminalstatistik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https://quintly-eu-image-storage.s3.amazonaws.com/30a408df801e694250a2c2220c6000f9/7f8c4e957f3d5f1cad443ed202c95265.jpg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8790</a:t>
                      </a:r>
                    </a:p>
                  </a:txBody>
                  <a:tcPr/>
                </a:tc>
                <a:extLst>
                  <a:ext uri="{0D108BD9-81ED-4DB2-BD59-A6C34878D82A}">
                    <a16:rowId xmlns:a16="http://schemas.microsoft.com/office/drawing/2014/main" val="1083811229"/>
                  </a:ext>
                </a:extLst>
              </a:tr>
            </a:tbl>
          </a:graphicData>
        </a:graphic>
      </p:graphicFrame>
      <p:sp>
        <p:nvSpPr>
          <p:cNvPr id="4" name="Text Placeholder 3">
            <a:extLst>
              <a:ext uri="{FF2B5EF4-FFF2-40B4-BE49-F238E27FC236}">
                <a16:creationId xmlns:a16="http://schemas.microsoft.com/office/drawing/2014/main" id="{8D5A6EE5-2060-419F-8509-7948B276BE7C}"/>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538619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7E4FC-47E5-4882-A68C-C7469A5CE9C4}"/>
              </a:ext>
            </a:extLst>
          </p:cNvPr>
          <p:cNvSpPr>
            <a:spLocks noGrp="1"/>
          </p:cNvSpPr>
          <p:nvPr>
            <p:ph type="title"/>
          </p:nvPr>
        </p:nvSpPr>
        <p:spPr/>
        <p:txBody>
          <a:bodyPr/>
          <a:lstStyle/>
          <a:p>
            <a:r>
              <a:rPr lang="en-US"/>
              <a:t>Instagram Posts Table with Fans | 4 profiles - 3 of 9</a:t>
            </a:r>
          </a:p>
        </p:txBody>
      </p:sp>
      <p:graphicFrame>
        <p:nvGraphicFramePr>
          <p:cNvPr id="5" name="Table Placeholder 4">
            <a:extLst>
              <a:ext uri="{FF2B5EF4-FFF2-40B4-BE49-F238E27FC236}">
                <a16:creationId xmlns:a16="http://schemas.microsoft.com/office/drawing/2014/main" id="{ED40669C-AEB5-4555-8E68-092620E4C9DC}"/>
              </a:ext>
            </a:extLst>
          </p:cNvPr>
          <p:cNvGraphicFramePr>
            <a:graphicFrameLocks noGrp="1"/>
          </p:cNvGraphicFramePr>
          <p:nvPr>
            <p:ph type="tbl" sz="quarter" idx="13"/>
            <p:extLst>
              <p:ext uri="{D42A27DB-BD31-4B8C-83A1-F6EECF244321}">
                <p14:modId xmlns:p14="http://schemas.microsoft.com/office/powerpoint/2010/main" val="1728272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24706169"/>
                    </a:ext>
                  </a:extLst>
                </a:gridCol>
                <a:gridCol w="905256">
                  <a:extLst>
                    <a:ext uri="{9D8B030D-6E8A-4147-A177-3AD203B41FA5}">
                      <a16:colId xmlns:a16="http://schemas.microsoft.com/office/drawing/2014/main" val="1647376622"/>
                    </a:ext>
                  </a:extLst>
                </a:gridCol>
                <a:gridCol w="411480">
                  <a:extLst>
                    <a:ext uri="{9D8B030D-6E8A-4147-A177-3AD203B41FA5}">
                      <a16:colId xmlns:a16="http://schemas.microsoft.com/office/drawing/2014/main" val="4063199066"/>
                    </a:ext>
                  </a:extLst>
                </a:gridCol>
                <a:gridCol w="411480">
                  <a:extLst>
                    <a:ext uri="{9D8B030D-6E8A-4147-A177-3AD203B41FA5}">
                      <a16:colId xmlns:a16="http://schemas.microsoft.com/office/drawing/2014/main" val="3170130408"/>
                    </a:ext>
                  </a:extLst>
                </a:gridCol>
                <a:gridCol w="411480">
                  <a:extLst>
                    <a:ext uri="{9D8B030D-6E8A-4147-A177-3AD203B41FA5}">
                      <a16:colId xmlns:a16="http://schemas.microsoft.com/office/drawing/2014/main" val="2878489987"/>
                    </a:ext>
                  </a:extLst>
                </a:gridCol>
                <a:gridCol w="411480">
                  <a:extLst>
                    <a:ext uri="{9D8B030D-6E8A-4147-A177-3AD203B41FA5}">
                      <a16:colId xmlns:a16="http://schemas.microsoft.com/office/drawing/2014/main" val="3025030407"/>
                    </a:ext>
                  </a:extLst>
                </a:gridCol>
                <a:gridCol w="411480">
                  <a:extLst>
                    <a:ext uri="{9D8B030D-6E8A-4147-A177-3AD203B41FA5}">
                      <a16:colId xmlns:a16="http://schemas.microsoft.com/office/drawing/2014/main" val="1920124798"/>
                    </a:ext>
                  </a:extLst>
                </a:gridCol>
                <a:gridCol w="411480">
                  <a:extLst>
                    <a:ext uri="{9D8B030D-6E8A-4147-A177-3AD203B41FA5}">
                      <a16:colId xmlns:a16="http://schemas.microsoft.com/office/drawing/2014/main" val="544380703"/>
                    </a:ext>
                  </a:extLst>
                </a:gridCol>
                <a:gridCol w="411480">
                  <a:extLst>
                    <a:ext uri="{9D8B030D-6E8A-4147-A177-3AD203B41FA5}">
                      <a16:colId xmlns:a16="http://schemas.microsoft.com/office/drawing/2014/main" val="740556481"/>
                    </a:ext>
                  </a:extLst>
                </a:gridCol>
                <a:gridCol w="411480">
                  <a:extLst>
                    <a:ext uri="{9D8B030D-6E8A-4147-A177-3AD203B41FA5}">
                      <a16:colId xmlns:a16="http://schemas.microsoft.com/office/drawing/2014/main" val="2461429039"/>
                    </a:ext>
                  </a:extLst>
                </a:gridCol>
                <a:gridCol w="411480">
                  <a:extLst>
                    <a:ext uri="{9D8B030D-6E8A-4147-A177-3AD203B41FA5}">
                      <a16:colId xmlns:a16="http://schemas.microsoft.com/office/drawing/2014/main" val="1192131814"/>
                    </a:ext>
                  </a:extLst>
                </a:gridCol>
                <a:gridCol w="411480">
                  <a:extLst>
                    <a:ext uri="{9D8B030D-6E8A-4147-A177-3AD203B41FA5}">
                      <a16:colId xmlns:a16="http://schemas.microsoft.com/office/drawing/2014/main" val="868778164"/>
                    </a:ext>
                  </a:extLst>
                </a:gridCol>
                <a:gridCol w="411480">
                  <a:extLst>
                    <a:ext uri="{9D8B030D-6E8A-4147-A177-3AD203B41FA5}">
                      <a16:colId xmlns:a16="http://schemas.microsoft.com/office/drawing/2014/main" val="312082316"/>
                    </a:ext>
                  </a:extLst>
                </a:gridCol>
                <a:gridCol w="411480">
                  <a:extLst>
                    <a:ext uri="{9D8B030D-6E8A-4147-A177-3AD203B41FA5}">
                      <a16:colId xmlns:a16="http://schemas.microsoft.com/office/drawing/2014/main" val="2568798571"/>
                    </a:ext>
                  </a:extLst>
                </a:gridCol>
                <a:gridCol w="411480">
                  <a:extLst>
                    <a:ext uri="{9D8B030D-6E8A-4147-A177-3AD203B41FA5}">
                      <a16:colId xmlns:a16="http://schemas.microsoft.com/office/drawing/2014/main" val="22285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6846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- 2026-04-08 12:38:53</a:t>
                      </a:r>
                      <a:r>
                        <a:rPr kumimoji="0" lang="de-DE" sz="1000" b="0" i="0" u="none" strike="noStrike" kern="1200" cap="none" spc="0" normalizeH="0" baseline="0" noProof="0">
                          <a:ln>
                            <a:noFill/>
                          </a:ln>
                          <a:solidFill>
                            <a:prstClr val="black"/>
                          </a:solidFill>
                          <a:effectLst/>
                          <a:uLnTx/>
                          <a:uFillTx/>
                          <a:latin typeface="Calibri"/>
                          <a:ea typeface="+mn-ea"/>
                          <a:cs typeface="+mn-cs"/>
                        </a:rPr>
                        <a:t>
 Wusstet ihr schon... dass Bayern sein „y“ einem königlichen Erlass verdankt? Am 20. Oktober 1825 legte König Ludwig I. fest, dass das Königreich künftig nicht mehr „Baiern“, sondern „Bayern“ geschrieben wird. Die neue Schreibweise war dabei nicht nur Ausdruck seiner Begeisterung für die griechische Kultur, sondern auch ein bewusstes politisches Signal. Nach den Umbrüchen der Napoleonischen Zeit war Bayern um etwa ein Drittel gewachsen. Ludwig I. wollte aus den verschiedenen Regionen ein gemeinsames Staatsbewusstsein formen. Die neue Schreibweise stand somit auch für einen Neuanfang und eine gemeinsame Identität. Auch mit Bauprojekten wie der Walhalla bei Regensburg, der Befreiungshalle bei Kelheim oder der Ludwigstraße in München prägte er Bayern nachhaltig.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https://quintly-eu-image-storage.s3.amazonaws.com/30a408df801e694250a2c2220c6000f9/c1182a9fd6ff82fc33344d0a785fed29.jpg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24680</a:t>
                      </a:r>
                    </a:p>
                  </a:txBody>
                  <a:tcPr/>
                </a:tc>
                <a:extLst>
                  <a:ext uri="{0D108BD9-81ED-4DB2-BD59-A6C34878D82A}">
                    <a16:rowId xmlns:a16="http://schemas.microsoft.com/office/drawing/2014/main" val="387916475"/>
                  </a:ext>
                </a:extLst>
              </a:tr>
            </a:tbl>
          </a:graphicData>
        </a:graphic>
      </p:graphicFrame>
      <p:sp>
        <p:nvSpPr>
          <p:cNvPr id="4" name="Text Placeholder 3">
            <a:extLst>
              <a:ext uri="{FF2B5EF4-FFF2-40B4-BE49-F238E27FC236}">
                <a16:creationId xmlns:a16="http://schemas.microsoft.com/office/drawing/2014/main" id="{0A2D6B88-9B92-4832-B554-C85BC9C903B9}"/>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397139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8816-0C41-4537-9CDF-C2436F288361}"/>
              </a:ext>
            </a:extLst>
          </p:cNvPr>
          <p:cNvSpPr>
            <a:spLocks noGrp="1"/>
          </p:cNvSpPr>
          <p:nvPr>
            <p:ph type="title"/>
          </p:nvPr>
        </p:nvSpPr>
        <p:spPr/>
        <p:txBody>
          <a:bodyPr/>
          <a:lstStyle/>
          <a:p>
            <a:r>
              <a:rPr lang="en-US"/>
              <a:t>Instagram Posts Table with Fans | 4 profiles - 4 of 9</a:t>
            </a:r>
          </a:p>
        </p:txBody>
      </p:sp>
      <p:graphicFrame>
        <p:nvGraphicFramePr>
          <p:cNvPr id="5" name="Table Placeholder 4">
            <a:extLst>
              <a:ext uri="{FF2B5EF4-FFF2-40B4-BE49-F238E27FC236}">
                <a16:creationId xmlns:a16="http://schemas.microsoft.com/office/drawing/2014/main" id="{BAE0B8F9-725A-4439-AC4B-B4D5058B0D37}"/>
              </a:ext>
            </a:extLst>
          </p:cNvPr>
          <p:cNvGraphicFramePr>
            <a:graphicFrameLocks noGrp="1"/>
          </p:cNvGraphicFramePr>
          <p:nvPr>
            <p:ph type="tbl" sz="quarter" idx="13"/>
            <p:extLst>
              <p:ext uri="{D42A27DB-BD31-4B8C-83A1-F6EECF244321}">
                <p14:modId xmlns:p14="http://schemas.microsoft.com/office/powerpoint/2010/main" val="354389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76516322"/>
                    </a:ext>
                  </a:extLst>
                </a:gridCol>
                <a:gridCol w="905256">
                  <a:extLst>
                    <a:ext uri="{9D8B030D-6E8A-4147-A177-3AD203B41FA5}">
                      <a16:colId xmlns:a16="http://schemas.microsoft.com/office/drawing/2014/main" val="2947778903"/>
                    </a:ext>
                  </a:extLst>
                </a:gridCol>
                <a:gridCol w="411480">
                  <a:extLst>
                    <a:ext uri="{9D8B030D-6E8A-4147-A177-3AD203B41FA5}">
                      <a16:colId xmlns:a16="http://schemas.microsoft.com/office/drawing/2014/main" val="2891293072"/>
                    </a:ext>
                  </a:extLst>
                </a:gridCol>
                <a:gridCol w="411480">
                  <a:extLst>
                    <a:ext uri="{9D8B030D-6E8A-4147-A177-3AD203B41FA5}">
                      <a16:colId xmlns:a16="http://schemas.microsoft.com/office/drawing/2014/main" val="1448751692"/>
                    </a:ext>
                  </a:extLst>
                </a:gridCol>
                <a:gridCol w="411480">
                  <a:extLst>
                    <a:ext uri="{9D8B030D-6E8A-4147-A177-3AD203B41FA5}">
                      <a16:colId xmlns:a16="http://schemas.microsoft.com/office/drawing/2014/main" val="733699869"/>
                    </a:ext>
                  </a:extLst>
                </a:gridCol>
                <a:gridCol w="411480">
                  <a:extLst>
                    <a:ext uri="{9D8B030D-6E8A-4147-A177-3AD203B41FA5}">
                      <a16:colId xmlns:a16="http://schemas.microsoft.com/office/drawing/2014/main" val="2968997588"/>
                    </a:ext>
                  </a:extLst>
                </a:gridCol>
                <a:gridCol w="411480">
                  <a:extLst>
                    <a:ext uri="{9D8B030D-6E8A-4147-A177-3AD203B41FA5}">
                      <a16:colId xmlns:a16="http://schemas.microsoft.com/office/drawing/2014/main" val="3847681405"/>
                    </a:ext>
                  </a:extLst>
                </a:gridCol>
                <a:gridCol w="411480">
                  <a:extLst>
                    <a:ext uri="{9D8B030D-6E8A-4147-A177-3AD203B41FA5}">
                      <a16:colId xmlns:a16="http://schemas.microsoft.com/office/drawing/2014/main" val="1436518737"/>
                    </a:ext>
                  </a:extLst>
                </a:gridCol>
                <a:gridCol w="411480">
                  <a:extLst>
                    <a:ext uri="{9D8B030D-6E8A-4147-A177-3AD203B41FA5}">
                      <a16:colId xmlns:a16="http://schemas.microsoft.com/office/drawing/2014/main" val="3064743492"/>
                    </a:ext>
                  </a:extLst>
                </a:gridCol>
                <a:gridCol w="411480">
                  <a:extLst>
                    <a:ext uri="{9D8B030D-6E8A-4147-A177-3AD203B41FA5}">
                      <a16:colId xmlns:a16="http://schemas.microsoft.com/office/drawing/2014/main" val="3779786714"/>
                    </a:ext>
                  </a:extLst>
                </a:gridCol>
                <a:gridCol w="411480">
                  <a:extLst>
                    <a:ext uri="{9D8B030D-6E8A-4147-A177-3AD203B41FA5}">
                      <a16:colId xmlns:a16="http://schemas.microsoft.com/office/drawing/2014/main" val="3532629804"/>
                    </a:ext>
                  </a:extLst>
                </a:gridCol>
                <a:gridCol w="411480">
                  <a:extLst>
                    <a:ext uri="{9D8B030D-6E8A-4147-A177-3AD203B41FA5}">
                      <a16:colId xmlns:a16="http://schemas.microsoft.com/office/drawing/2014/main" val="1217055705"/>
                    </a:ext>
                  </a:extLst>
                </a:gridCol>
                <a:gridCol w="411480">
                  <a:extLst>
                    <a:ext uri="{9D8B030D-6E8A-4147-A177-3AD203B41FA5}">
                      <a16:colId xmlns:a16="http://schemas.microsoft.com/office/drawing/2014/main" val="458281882"/>
                    </a:ext>
                  </a:extLst>
                </a:gridCol>
                <a:gridCol w="411480">
                  <a:extLst>
                    <a:ext uri="{9D8B030D-6E8A-4147-A177-3AD203B41FA5}">
                      <a16:colId xmlns:a16="http://schemas.microsoft.com/office/drawing/2014/main" val="3892153221"/>
                    </a:ext>
                  </a:extLst>
                </a:gridCol>
                <a:gridCol w="411480">
                  <a:extLst>
                    <a:ext uri="{9D8B030D-6E8A-4147-A177-3AD203B41FA5}">
                      <a16:colId xmlns:a16="http://schemas.microsoft.com/office/drawing/2014/main" val="38745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2537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- 2026-04-07 11:32:37</a:t>
                      </a:r>
                      <a:r>
                        <a:rPr kumimoji="0" lang="de-DE" sz="1000" b="0" i="0" u="none" strike="noStrike" kern="1200" cap="none" spc="0" normalizeH="0" baseline="0" noProof="0">
                          <a:ln>
                            <a:noFill/>
                          </a:ln>
                          <a:solidFill>
                            <a:prstClr val="black"/>
                          </a:solidFill>
                          <a:effectLst/>
                          <a:uLnTx/>
                          <a:uFillTx/>
                          <a:latin typeface="Calibri"/>
                          <a:ea typeface="+mn-ea"/>
                          <a:cs typeface="+mn-cs"/>
                        </a:rPr>
                        <a:t>
 Wusstet ihr schon… 1994 entstand in Windischeschenbach in der Oberpfalz das tiefste noch offene Bohrloch der Welt. Im Rahmen der Kontinentalen Tiefbohrung wurde nach vier Jahren Bohrzeit eine Tiefe von exakt 9101 Metern erreicht. In dieser Tiefe herrschen Temperaturen von bis zu 287 Grad Celsius. Unter dem enormen Druck verhält sich festes Gestein dort nicht mehr starr sondern wie zähflüssiger Honig. Bis heute wird das Bohrloch als einzigartiges Tiefenlabor genutzt und liefert wichtige Erkenntnisse für Geothermie Bohrtechnik und die Erforschung der Erdkruste. Ein beeindruckendes Beispiel für Forschung und Innovation aus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https://quintly-eu-image-storage.s3.amazonaws.com/30a408df801e694250a2c2220c6000f9/332b1d1679d9d3578c4b5c96a2400836.jpg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81001</a:t>
                      </a:r>
                    </a:p>
                  </a:txBody>
                  <a:tcPr/>
                </a:tc>
                <a:extLst>
                  <a:ext uri="{0D108BD9-81ED-4DB2-BD59-A6C34878D82A}">
                    <a16:rowId xmlns:a16="http://schemas.microsoft.com/office/drawing/2014/main" val="3848048398"/>
                  </a:ext>
                </a:extLst>
              </a:tr>
            </a:tbl>
          </a:graphicData>
        </a:graphic>
      </p:graphicFrame>
      <p:sp>
        <p:nvSpPr>
          <p:cNvPr id="4" name="Text Placeholder 3">
            <a:extLst>
              <a:ext uri="{FF2B5EF4-FFF2-40B4-BE49-F238E27FC236}">
                <a16:creationId xmlns:a16="http://schemas.microsoft.com/office/drawing/2014/main" id="{9107DA37-5481-47FF-94D5-14F55EAB09D6}"/>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3326799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75283-6B5B-43F1-A1A1-3C22C6E5B8B5}"/>
              </a:ext>
            </a:extLst>
          </p:cNvPr>
          <p:cNvSpPr>
            <a:spLocks noGrp="1"/>
          </p:cNvSpPr>
          <p:nvPr>
            <p:ph type="title"/>
          </p:nvPr>
        </p:nvSpPr>
        <p:spPr/>
        <p:txBody>
          <a:bodyPr/>
          <a:lstStyle/>
          <a:p>
            <a:r>
              <a:rPr lang="en-US"/>
              <a:t>Instagram Posts Table with Fans | 4 profiles - 5 of 9</a:t>
            </a:r>
          </a:p>
        </p:txBody>
      </p:sp>
      <p:graphicFrame>
        <p:nvGraphicFramePr>
          <p:cNvPr id="5" name="Table Placeholder 4">
            <a:extLst>
              <a:ext uri="{FF2B5EF4-FFF2-40B4-BE49-F238E27FC236}">
                <a16:creationId xmlns:a16="http://schemas.microsoft.com/office/drawing/2014/main" id="{DFCA96BD-D959-4C68-B50F-5CC88D7BE6D0}"/>
              </a:ext>
            </a:extLst>
          </p:cNvPr>
          <p:cNvGraphicFramePr>
            <a:graphicFrameLocks noGrp="1"/>
          </p:cNvGraphicFramePr>
          <p:nvPr>
            <p:ph type="tbl" sz="quarter" idx="13"/>
            <p:extLst>
              <p:ext uri="{D42A27DB-BD31-4B8C-83A1-F6EECF244321}">
                <p14:modId xmlns:p14="http://schemas.microsoft.com/office/powerpoint/2010/main" val="692753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28417240"/>
                    </a:ext>
                  </a:extLst>
                </a:gridCol>
                <a:gridCol w="905256">
                  <a:extLst>
                    <a:ext uri="{9D8B030D-6E8A-4147-A177-3AD203B41FA5}">
                      <a16:colId xmlns:a16="http://schemas.microsoft.com/office/drawing/2014/main" val="4007640724"/>
                    </a:ext>
                  </a:extLst>
                </a:gridCol>
                <a:gridCol w="411480">
                  <a:extLst>
                    <a:ext uri="{9D8B030D-6E8A-4147-A177-3AD203B41FA5}">
                      <a16:colId xmlns:a16="http://schemas.microsoft.com/office/drawing/2014/main" val="2407943450"/>
                    </a:ext>
                  </a:extLst>
                </a:gridCol>
                <a:gridCol w="411480">
                  <a:extLst>
                    <a:ext uri="{9D8B030D-6E8A-4147-A177-3AD203B41FA5}">
                      <a16:colId xmlns:a16="http://schemas.microsoft.com/office/drawing/2014/main" val="1317098172"/>
                    </a:ext>
                  </a:extLst>
                </a:gridCol>
                <a:gridCol w="411480">
                  <a:extLst>
                    <a:ext uri="{9D8B030D-6E8A-4147-A177-3AD203B41FA5}">
                      <a16:colId xmlns:a16="http://schemas.microsoft.com/office/drawing/2014/main" val="886477068"/>
                    </a:ext>
                  </a:extLst>
                </a:gridCol>
                <a:gridCol w="411480">
                  <a:extLst>
                    <a:ext uri="{9D8B030D-6E8A-4147-A177-3AD203B41FA5}">
                      <a16:colId xmlns:a16="http://schemas.microsoft.com/office/drawing/2014/main" val="823044735"/>
                    </a:ext>
                  </a:extLst>
                </a:gridCol>
                <a:gridCol w="411480">
                  <a:extLst>
                    <a:ext uri="{9D8B030D-6E8A-4147-A177-3AD203B41FA5}">
                      <a16:colId xmlns:a16="http://schemas.microsoft.com/office/drawing/2014/main" val="1075787856"/>
                    </a:ext>
                  </a:extLst>
                </a:gridCol>
                <a:gridCol w="411480">
                  <a:extLst>
                    <a:ext uri="{9D8B030D-6E8A-4147-A177-3AD203B41FA5}">
                      <a16:colId xmlns:a16="http://schemas.microsoft.com/office/drawing/2014/main" val="2012551086"/>
                    </a:ext>
                  </a:extLst>
                </a:gridCol>
                <a:gridCol w="411480">
                  <a:extLst>
                    <a:ext uri="{9D8B030D-6E8A-4147-A177-3AD203B41FA5}">
                      <a16:colId xmlns:a16="http://schemas.microsoft.com/office/drawing/2014/main" val="2333835525"/>
                    </a:ext>
                  </a:extLst>
                </a:gridCol>
                <a:gridCol w="411480">
                  <a:extLst>
                    <a:ext uri="{9D8B030D-6E8A-4147-A177-3AD203B41FA5}">
                      <a16:colId xmlns:a16="http://schemas.microsoft.com/office/drawing/2014/main" val="2469599518"/>
                    </a:ext>
                  </a:extLst>
                </a:gridCol>
                <a:gridCol w="411480">
                  <a:extLst>
                    <a:ext uri="{9D8B030D-6E8A-4147-A177-3AD203B41FA5}">
                      <a16:colId xmlns:a16="http://schemas.microsoft.com/office/drawing/2014/main" val="2879741669"/>
                    </a:ext>
                  </a:extLst>
                </a:gridCol>
                <a:gridCol w="411480">
                  <a:extLst>
                    <a:ext uri="{9D8B030D-6E8A-4147-A177-3AD203B41FA5}">
                      <a16:colId xmlns:a16="http://schemas.microsoft.com/office/drawing/2014/main" val="943436564"/>
                    </a:ext>
                  </a:extLst>
                </a:gridCol>
                <a:gridCol w="411480">
                  <a:extLst>
                    <a:ext uri="{9D8B030D-6E8A-4147-A177-3AD203B41FA5}">
                      <a16:colId xmlns:a16="http://schemas.microsoft.com/office/drawing/2014/main" val="2353194124"/>
                    </a:ext>
                  </a:extLst>
                </a:gridCol>
                <a:gridCol w="411480">
                  <a:extLst>
                    <a:ext uri="{9D8B030D-6E8A-4147-A177-3AD203B41FA5}">
                      <a16:colId xmlns:a16="http://schemas.microsoft.com/office/drawing/2014/main" val="3684267384"/>
                    </a:ext>
                  </a:extLst>
                </a:gridCol>
                <a:gridCol w="411480">
                  <a:extLst>
                    <a:ext uri="{9D8B030D-6E8A-4147-A177-3AD203B41FA5}">
                      <a16:colId xmlns:a16="http://schemas.microsoft.com/office/drawing/2014/main" val="3824588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430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- 2026-04-07 07:41:03</a:t>
                      </a:r>
                      <a:r>
                        <a:rPr kumimoji="0" lang="de-DE" sz="1000" b="0" i="0" u="none" strike="noStrike" kern="1200" cap="none" spc="0" normalizeH="0" baseline="0" noProof="0">
                          <a:ln>
                            <a:noFill/>
                          </a:ln>
                          <a:solidFill>
                            <a:prstClr val="black"/>
                          </a:solidFill>
                          <a:effectLst/>
                          <a:uLnTx/>
                          <a:uFillTx/>
                          <a:latin typeface="Calibri"/>
                          <a:ea typeface="+mn-ea"/>
                          <a:cs typeface="+mn-cs"/>
                        </a:rPr>
                        <a:t>
 Wir wünschen unserem Bayerischen Staatsminister für Wohnen, Bau und Verkehr und CSU-Bezirksvorsitzenden von Niederbayern @bernreiter_christian_official alles Gute zum Geburtstag!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https://quintly-eu-image-storage.s3.amazonaws.com/30a408df801e694250a2c2220c6000f9/b657192ec3a46b3f267ad8f780e65b5a.jpg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9947</a:t>
                      </a:r>
                    </a:p>
                  </a:txBody>
                  <a:tcPr/>
                </a:tc>
                <a:extLst>
                  <a:ext uri="{0D108BD9-81ED-4DB2-BD59-A6C34878D82A}">
                    <a16:rowId xmlns:a16="http://schemas.microsoft.com/office/drawing/2014/main" val="2103295719"/>
                  </a:ext>
                </a:extLst>
              </a:tr>
            </a:tbl>
          </a:graphicData>
        </a:graphic>
      </p:graphicFrame>
      <p:sp>
        <p:nvSpPr>
          <p:cNvPr id="4" name="Text Placeholder 3">
            <a:extLst>
              <a:ext uri="{FF2B5EF4-FFF2-40B4-BE49-F238E27FC236}">
                <a16:creationId xmlns:a16="http://schemas.microsoft.com/office/drawing/2014/main" id="{DDBC38CE-167C-4DAC-B6D6-AE45551B583F}"/>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828364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EE00A-FD89-4F46-A39E-6126D825B56D}"/>
              </a:ext>
            </a:extLst>
          </p:cNvPr>
          <p:cNvSpPr>
            <a:spLocks noGrp="1"/>
          </p:cNvSpPr>
          <p:nvPr>
            <p:ph type="title"/>
          </p:nvPr>
        </p:nvSpPr>
        <p:spPr/>
        <p:txBody>
          <a:bodyPr/>
          <a:lstStyle/>
          <a:p>
            <a:r>
              <a:rPr lang="en-US"/>
              <a:t>Instagram Posts Table with Fans | 4 profiles - 6 of 9</a:t>
            </a:r>
          </a:p>
        </p:txBody>
      </p:sp>
      <p:graphicFrame>
        <p:nvGraphicFramePr>
          <p:cNvPr id="5" name="Table Placeholder 4">
            <a:extLst>
              <a:ext uri="{FF2B5EF4-FFF2-40B4-BE49-F238E27FC236}">
                <a16:creationId xmlns:a16="http://schemas.microsoft.com/office/drawing/2014/main" id="{61DEF5B4-AB52-4054-BCEB-368C92026969}"/>
              </a:ext>
            </a:extLst>
          </p:cNvPr>
          <p:cNvGraphicFramePr>
            <a:graphicFrameLocks noGrp="1"/>
          </p:cNvGraphicFramePr>
          <p:nvPr>
            <p:ph type="tbl" sz="quarter" idx="13"/>
            <p:extLst>
              <p:ext uri="{D42A27DB-BD31-4B8C-83A1-F6EECF244321}">
                <p14:modId xmlns:p14="http://schemas.microsoft.com/office/powerpoint/2010/main" val="1722419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40218163"/>
                    </a:ext>
                  </a:extLst>
                </a:gridCol>
                <a:gridCol w="905256">
                  <a:extLst>
                    <a:ext uri="{9D8B030D-6E8A-4147-A177-3AD203B41FA5}">
                      <a16:colId xmlns:a16="http://schemas.microsoft.com/office/drawing/2014/main" val="152386215"/>
                    </a:ext>
                  </a:extLst>
                </a:gridCol>
                <a:gridCol w="411480">
                  <a:extLst>
                    <a:ext uri="{9D8B030D-6E8A-4147-A177-3AD203B41FA5}">
                      <a16:colId xmlns:a16="http://schemas.microsoft.com/office/drawing/2014/main" val="3150474884"/>
                    </a:ext>
                  </a:extLst>
                </a:gridCol>
                <a:gridCol w="411480">
                  <a:extLst>
                    <a:ext uri="{9D8B030D-6E8A-4147-A177-3AD203B41FA5}">
                      <a16:colId xmlns:a16="http://schemas.microsoft.com/office/drawing/2014/main" val="355384065"/>
                    </a:ext>
                  </a:extLst>
                </a:gridCol>
                <a:gridCol w="411480">
                  <a:extLst>
                    <a:ext uri="{9D8B030D-6E8A-4147-A177-3AD203B41FA5}">
                      <a16:colId xmlns:a16="http://schemas.microsoft.com/office/drawing/2014/main" val="745368423"/>
                    </a:ext>
                  </a:extLst>
                </a:gridCol>
                <a:gridCol w="411480">
                  <a:extLst>
                    <a:ext uri="{9D8B030D-6E8A-4147-A177-3AD203B41FA5}">
                      <a16:colId xmlns:a16="http://schemas.microsoft.com/office/drawing/2014/main" val="1894738599"/>
                    </a:ext>
                  </a:extLst>
                </a:gridCol>
                <a:gridCol w="411480">
                  <a:extLst>
                    <a:ext uri="{9D8B030D-6E8A-4147-A177-3AD203B41FA5}">
                      <a16:colId xmlns:a16="http://schemas.microsoft.com/office/drawing/2014/main" val="151158577"/>
                    </a:ext>
                  </a:extLst>
                </a:gridCol>
                <a:gridCol w="411480">
                  <a:extLst>
                    <a:ext uri="{9D8B030D-6E8A-4147-A177-3AD203B41FA5}">
                      <a16:colId xmlns:a16="http://schemas.microsoft.com/office/drawing/2014/main" val="3962184189"/>
                    </a:ext>
                  </a:extLst>
                </a:gridCol>
                <a:gridCol w="411480">
                  <a:extLst>
                    <a:ext uri="{9D8B030D-6E8A-4147-A177-3AD203B41FA5}">
                      <a16:colId xmlns:a16="http://schemas.microsoft.com/office/drawing/2014/main" val="2594697245"/>
                    </a:ext>
                  </a:extLst>
                </a:gridCol>
                <a:gridCol w="411480">
                  <a:extLst>
                    <a:ext uri="{9D8B030D-6E8A-4147-A177-3AD203B41FA5}">
                      <a16:colId xmlns:a16="http://schemas.microsoft.com/office/drawing/2014/main" val="1605406126"/>
                    </a:ext>
                  </a:extLst>
                </a:gridCol>
                <a:gridCol w="411480">
                  <a:extLst>
                    <a:ext uri="{9D8B030D-6E8A-4147-A177-3AD203B41FA5}">
                      <a16:colId xmlns:a16="http://schemas.microsoft.com/office/drawing/2014/main" val="1079239923"/>
                    </a:ext>
                  </a:extLst>
                </a:gridCol>
                <a:gridCol w="411480">
                  <a:extLst>
                    <a:ext uri="{9D8B030D-6E8A-4147-A177-3AD203B41FA5}">
                      <a16:colId xmlns:a16="http://schemas.microsoft.com/office/drawing/2014/main" val="1778857666"/>
                    </a:ext>
                  </a:extLst>
                </a:gridCol>
                <a:gridCol w="411480">
                  <a:extLst>
                    <a:ext uri="{9D8B030D-6E8A-4147-A177-3AD203B41FA5}">
                      <a16:colId xmlns:a16="http://schemas.microsoft.com/office/drawing/2014/main" val="2164932130"/>
                    </a:ext>
                  </a:extLst>
                </a:gridCol>
                <a:gridCol w="411480">
                  <a:extLst>
                    <a:ext uri="{9D8B030D-6E8A-4147-A177-3AD203B41FA5}">
                      <a16:colId xmlns:a16="http://schemas.microsoft.com/office/drawing/2014/main" val="3228727400"/>
                    </a:ext>
                  </a:extLst>
                </a:gridCol>
                <a:gridCol w="411480">
                  <a:extLst>
                    <a:ext uri="{9D8B030D-6E8A-4147-A177-3AD203B41FA5}">
                      <a16:colId xmlns:a16="http://schemas.microsoft.com/office/drawing/2014/main" val="3545379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2390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- 2026-04-06 06:00:36</a:t>
                      </a:r>
                      <a:r>
                        <a:rPr kumimoji="0" lang="de-DE" sz="1000" b="0" i="0" u="none" strike="noStrike" kern="1200" cap="none" spc="0" normalizeH="0" baseline="0" noProof="0">
                          <a:ln>
                            <a:noFill/>
                          </a:ln>
                          <a:solidFill>
                            <a:prstClr val="black"/>
                          </a:solidFill>
                          <a:effectLst/>
                          <a:uLnTx/>
                          <a:uFillTx/>
                          <a:latin typeface="Calibri"/>
                          <a:ea typeface="+mn-ea"/>
                          <a:cs typeface="+mn-cs"/>
                        </a:rPr>
                        <a:t>
 Wir wünschen euch allen einen gesegneten Ostermontag!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https://quintly-eu-image-storage.s3.amazonaws.com/30a408df801e694250a2c2220c6000f9/6be876a6a28dc500f442f34dc1f8f94b.jpg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21504</a:t>
                      </a:r>
                    </a:p>
                  </a:txBody>
                  <a:tcPr/>
                </a:tc>
                <a:extLst>
                  <a:ext uri="{0D108BD9-81ED-4DB2-BD59-A6C34878D82A}">
                    <a16:rowId xmlns:a16="http://schemas.microsoft.com/office/drawing/2014/main" val="3040676622"/>
                  </a:ext>
                </a:extLst>
              </a:tr>
            </a:tbl>
          </a:graphicData>
        </a:graphic>
      </p:graphicFrame>
      <p:sp>
        <p:nvSpPr>
          <p:cNvPr id="4" name="Text Placeholder 3">
            <a:extLst>
              <a:ext uri="{FF2B5EF4-FFF2-40B4-BE49-F238E27FC236}">
                <a16:creationId xmlns:a16="http://schemas.microsoft.com/office/drawing/2014/main" id="{3C6B161A-2151-4E8F-BE87-787088FB6DB5}"/>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342525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2CFB4-9352-4667-A6FD-DC5125EB7ED0}"/>
              </a:ext>
            </a:extLst>
          </p:cNvPr>
          <p:cNvSpPr>
            <a:spLocks noGrp="1"/>
          </p:cNvSpPr>
          <p:nvPr>
            <p:ph type="title"/>
          </p:nvPr>
        </p:nvSpPr>
        <p:spPr/>
        <p:txBody>
          <a:bodyPr/>
          <a:lstStyle/>
          <a:p>
            <a:r>
              <a:rPr lang="en-US"/>
              <a:t>Instagram Posts Table with Fans | 4 profiles - 7 of 9</a:t>
            </a:r>
          </a:p>
        </p:txBody>
      </p:sp>
      <p:graphicFrame>
        <p:nvGraphicFramePr>
          <p:cNvPr id="5" name="Table Placeholder 4">
            <a:extLst>
              <a:ext uri="{FF2B5EF4-FFF2-40B4-BE49-F238E27FC236}">
                <a16:creationId xmlns:a16="http://schemas.microsoft.com/office/drawing/2014/main" id="{40DEEB70-F366-4ED9-937E-71B476CBDEE7}"/>
              </a:ext>
            </a:extLst>
          </p:cNvPr>
          <p:cNvGraphicFramePr>
            <a:graphicFrameLocks noGrp="1"/>
          </p:cNvGraphicFramePr>
          <p:nvPr>
            <p:ph type="tbl" sz="quarter" idx="13"/>
            <p:extLst>
              <p:ext uri="{D42A27DB-BD31-4B8C-83A1-F6EECF244321}">
                <p14:modId xmlns:p14="http://schemas.microsoft.com/office/powerpoint/2010/main" val="48088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1049099"/>
                    </a:ext>
                  </a:extLst>
                </a:gridCol>
                <a:gridCol w="905256">
                  <a:extLst>
                    <a:ext uri="{9D8B030D-6E8A-4147-A177-3AD203B41FA5}">
                      <a16:colId xmlns:a16="http://schemas.microsoft.com/office/drawing/2014/main" val="1316570913"/>
                    </a:ext>
                  </a:extLst>
                </a:gridCol>
                <a:gridCol w="411480">
                  <a:extLst>
                    <a:ext uri="{9D8B030D-6E8A-4147-A177-3AD203B41FA5}">
                      <a16:colId xmlns:a16="http://schemas.microsoft.com/office/drawing/2014/main" val="3229415597"/>
                    </a:ext>
                  </a:extLst>
                </a:gridCol>
                <a:gridCol w="411480">
                  <a:extLst>
                    <a:ext uri="{9D8B030D-6E8A-4147-A177-3AD203B41FA5}">
                      <a16:colId xmlns:a16="http://schemas.microsoft.com/office/drawing/2014/main" val="135586518"/>
                    </a:ext>
                  </a:extLst>
                </a:gridCol>
                <a:gridCol w="411480">
                  <a:extLst>
                    <a:ext uri="{9D8B030D-6E8A-4147-A177-3AD203B41FA5}">
                      <a16:colId xmlns:a16="http://schemas.microsoft.com/office/drawing/2014/main" val="274794384"/>
                    </a:ext>
                  </a:extLst>
                </a:gridCol>
                <a:gridCol w="411480">
                  <a:extLst>
                    <a:ext uri="{9D8B030D-6E8A-4147-A177-3AD203B41FA5}">
                      <a16:colId xmlns:a16="http://schemas.microsoft.com/office/drawing/2014/main" val="3869650873"/>
                    </a:ext>
                  </a:extLst>
                </a:gridCol>
                <a:gridCol w="411480">
                  <a:extLst>
                    <a:ext uri="{9D8B030D-6E8A-4147-A177-3AD203B41FA5}">
                      <a16:colId xmlns:a16="http://schemas.microsoft.com/office/drawing/2014/main" val="337877442"/>
                    </a:ext>
                  </a:extLst>
                </a:gridCol>
                <a:gridCol w="411480">
                  <a:extLst>
                    <a:ext uri="{9D8B030D-6E8A-4147-A177-3AD203B41FA5}">
                      <a16:colId xmlns:a16="http://schemas.microsoft.com/office/drawing/2014/main" val="1617048014"/>
                    </a:ext>
                  </a:extLst>
                </a:gridCol>
                <a:gridCol w="411480">
                  <a:extLst>
                    <a:ext uri="{9D8B030D-6E8A-4147-A177-3AD203B41FA5}">
                      <a16:colId xmlns:a16="http://schemas.microsoft.com/office/drawing/2014/main" val="131119354"/>
                    </a:ext>
                  </a:extLst>
                </a:gridCol>
                <a:gridCol w="411480">
                  <a:extLst>
                    <a:ext uri="{9D8B030D-6E8A-4147-A177-3AD203B41FA5}">
                      <a16:colId xmlns:a16="http://schemas.microsoft.com/office/drawing/2014/main" val="506112390"/>
                    </a:ext>
                  </a:extLst>
                </a:gridCol>
                <a:gridCol w="411480">
                  <a:extLst>
                    <a:ext uri="{9D8B030D-6E8A-4147-A177-3AD203B41FA5}">
                      <a16:colId xmlns:a16="http://schemas.microsoft.com/office/drawing/2014/main" val="3873862327"/>
                    </a:ext>
                  </a:extLst>
                </a:gridCol>
                <a:gridCol w="411480">
                  <a:extLst>
                    <a:ext uri="{9D8B030D-6E8A-4147-A177-3AD203B41FA5}">
                      <a16:colId xmlns:a16="http://schemas.microsoft.com/office/drawing/2014/main" val="3742481433"/>
                    </a:ext>
                  </a:extLst>
                </a:gridCol>
                <a:gridCol w="411480">
                  <a:extLst>
                    <a:ext uri="{9D8B030D-6E8A-4147-A177-3AD203B41FA5}">
                      <a16:colId xmlns:a16="http://schemas.microsoft.com/office/drawing/2014/main" val="1633484128"/>
                    </a:ext>
                  </a:extLst>
                </a:gridCol>
                <a:gridCol w="411480">
                  <a:extLst>
                    <a:ext uri="{9D8B030D-6E8A-4147-A177-3AD203B41FA5}">
                      <a16:colId xmlns:a16="http://schemas.microsoft.com/office/drawing/2014/main" val="3964544971"/>
                    </a:ext>
                  </a:extLst>
                </a:gridCol>
                <a:gridCol w="411480">
                  <a:extLst>
                    <a:ext uri="{9D8B030D-6E8A-4147-A177-3AD203B41FA5}">
                      <a16:colId xmlns:a16="http://schemas.microsoft.com/office/drawing/2014/main" val="606937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9845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- 2026-04-05 07:02:03</a:t>
                      </a:r>
                      <a:r>
                        <a:rPr kumimoji="0" lang="de-DE" sz="1000" b="0" i="0" u="none" strike="noStrike" kern="1200" cap="none" spc="0" normalizeH="0" baseline="0" noProof="0">
                          <a:ln>
                            <a:noFill/>
                          </a:ln>
                          <a:solidFill>
                            <a:prstClr val="black"/>
                          </a:solidFill>
                          <a:effectLst/>
                          <a:uLnTx/>
                          <a:uFillTx/>
                          <a:latin typeface="Calibri"/>
                          <a:ea typeface="+mn-ea"/>
                          <a:cs typeface="+mn-cs"/>
                        </a:rPr>
                        <a:t>
 Euch allen frohe und gesengte Ostern!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https://quintly-eu-image-storage.s3.amazonaws.com/30a408df801e694250a2c2220c6000f9/58a0fc9c5c517a0ce88c93aa82ce5c5e.jpg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8680</a:t>
                      </a:r>
                    </a:p>
                  </a:txBody>
                  <a:tcPr/>
                </a:tc>
                <a:extLst>
                  <a:ext uri="{0D108BD9-81ED-4DB2-BD59-A6C34878D82A}">
                    <a16:rowId xmlns:a16="http://schemas.microsoft.com/office/drawing/2014/main" val="2367659712"/>
                  </a:ext>
                </a:extLst>
              </a:tr>
            </a:tbl>
          </a:graphicData>
        </a:graphic>
      </p:graphicFrame>
      <p:sp>
        <p:nvSpPr>
          <p:cNvPr id="4" name="Text Placeholder 3">
            <a:extLst>
              <a:ext uri="{FF2B5EF4-FFF2-40B4-BE49-F238E27FC236}">
                <a16:creationId xmlns:a16="http://schemas.microsoft.com/office/drawing/2014/main" id="{DEBC22B5-7638-4CBC-8F04-8B17BEF928AD}"/>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1685701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1841-04FD-4C26-BD81-87555D55F3C4}"/>
              </a:ext>
            </a:extLst>
          </p:cNvPr>
          <p:cNvSpPr>
            <a:spLocks noGrp="1"/>
          </p:cNvSpPr>
          <p:nvPr>
            <p:ph type="title"/>
          </p:nvPr>
        </p:nvSpPr>
        <p:spPr/>
        <p:txBody>
          <a:bodyPr/>
          <a:lstStyle/>
          <a:p>
            <a:r>
              <a:rPr lang="en-US"/>
              <a:t>Instagram Posts Table with Fans | 4 profiles - 8 of 9</a:t>
            </a:r>
          </a:p>
        </p:txBody>
      </p:sp>
      <p:graphicFrame>
        <p:nvGraphicFramePr>
          <p:cNvPr id="5" name="Table Placeholder 4">
            <a:extLst>
              <a:ext uri="{FF2B5EF4-FFF2-40B4-BE49-F238E27FC236}">
                <a16:creationId xmlns:a16="http://schemas.microsoft.com/office/drawing/2014/main" id="{641D9125-6924-4D7B-A2D9-F40D407A8B83}"/>
              </a:ext>
            </a:extLst>
          </p:cNvPr>
          <p:cNvGraphicFramePr>
            <a:graphicFrameLocks noGrp="1"/>
          </p:cNvGraphicFramePr>
          <p:nvPr>
            <p:ph type="tbl" sz="quarter" idx="13"/>
            <p:extLst>
              <p:ext uri="{D42A27DB-BD31-4B8C-83A1-F6EECF244321}">
                <p14:modId xmlns:p14="http://schemas.microsoft.com/office/powerpoint/2010/main" val="347181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73172276"/>
                    </a:ext>
                  </a:extLst>
                </a:gridCol>
                <a:gridCol w="905256">
                  <a:extLst>
                    <a:ext uri="{9D8B030D-6E8A-4147-A177-3AD203B41FA5}">
                      <a16:colId xmlns:a16="http://schemas.microsoft.com/office/drawing/2014/main" val="1635221853"/>
                    </a:ext>
                  </a:extLst>
                </a:gridCol>
                <a:gridCol w="411480">
                  <a:extLst>
                    <a:ext uri="{9D8B030D-6E8A-4147-A177-3AD203B41FA5}">
                      <a16:colId xmlns:a16="http://schemas.microsoft.com/office/drawing/2014/main" val="2715846507"/>
                    </a:ext>
                  </a:extLst>
                </a:gridCol>
                <a:gridCol w="411480">
                  <a:extLst>
                    <a:ext uri="{9D8B030D-6E8A-4147-A177-3AD203B41FA5}">
                      <a16:colId xmlns:a16="http://schemas.microsoft.com/office/drawing/2014/main" val="112705985"/>
                    </a:ext>
                  </a:extLst>
                </a:gridCol>
                <a:gridCol w="411480">
                  <a:extLst>
                    <a:ext uri="{9D8B030D-6E8A-4147-A177-3AD203B41FA5}">
                      <a16:colId xmlns:a16="http://schemas.microsoft.com/office/drawing/2014/main" val="895184564"/>
                    </a:ext>
                  </a:extLst>
                </a:gridCol>
                <a:gridCol w="411480">
                  <a:extLst>
                    <a:ext uri="{9D8B030D-6E8A-4147-A177-3AD203B41FA5}">
                      <a16:colId xmlns:a16="http://schemas.microsoft.com/office/drawing/2014/main" val="2747304103"/>
                    </a:ext>
                  </a:extLst>
                </a:gridCol>
                <a:gridCol w="411480">
                  <a:extLst>
                    <a:ext uri="{9D8B030D-6E8A-4147-A177-3AD203B41FA5}">
                      <a16:colId xmlns:a16="http://schemas.microsoft.com/office/drawing/2014/main" val="1168592187"/>
                    </a:ext>
                  </a:extLst>
                </a:gridCol>
                <a:gridCol w="411480">
                  <a:extLst>
                    <a:ext uri="{9D8B030D-6E8A-4147-A177-3AD203B41FA5}">
                      <a16:colId xmlns:a16="http://schemas.microsoft.com/office/drawing/2014/main" val="3749381714"/>
                    </a:ext>
                  </a:extLst>
                </a:gridCol>
                <a:gridCol w="411480">
                  <a:extLst>
                    <a:ext uri="{9D8B030D-6E8A-4147-A177-3AD203B41FA5}">
                      <a16:colId xmlns:a16="http://schemas.microsoft.com/office/drawing/2014/main" val="960564928"/>
                    </a:ext>
                  </a:extLst>
                </a:gridCol>
                <a:gridCol w="411480">
                  <a:extLst>
                    <a:ext uri="{9D8B030D-6E8A-4147-A177-3AD203B41FA5}">
                      <a16:colId xmlns:a16="http://schemas.microsoft.com/office/drawing/2014/main" val="1504645221"/>
                    </a:ext>
                  </a:extLst>
                </a:gridCol>
                <a:gridCol w="411480">
                  <a:extLst>
                    <a:ext uri="{9D8B030D-6E8A-4147-A177-3AD203B41FA5}">
                      <a16:colId xmlns:a16="http://schemas.microsoft.com/office/drawing/2014/main" val="3620296521"/>
                    </a:ext>
                  </a:extLst>
                </a:gridCol>
                <a:gridCol w="411480">
                  <a:extLst>
                    <a:ext uri="{9D8B030D-6E8A-4147-A177-3AD203B41FA5}">
                      <a16:colId xmlns:a16="http://schemas.microsoft.com/office/drawing/2014/main" val="2591944213"/>
                    </a:ext>
                  </a:extLst>
                </a:gridCol>
                <a:gridCol w="411480">
                  <a:extLst>
                    <a:ext uri="{9D8B030D-6E8A-4147-A177-3AD203B41FA5}">
                      <a16:colId xmlns:a16="http://schemas.microsoft.com/office/drawing/2014/main" val="3631958850"/>
                    </a:ext>
                  </a:extLst>
                </a:gridCol>
                <a:gridCol w="411480">
                  <a:extLst>
                    <a:ext uri="{9D8B030D-6E8A-4147-A177-3AD203B41FA5}">
                      <a16:colId xmlns:a16="http://schemas.microsoft.com/office/drawing/2014/main" val="2226372125"/>
                    </a:ext>
                  </a:extLst>
                </a:gridCol>
                <a:gridCol w="411480">
                  <a:extLst>
                    <a:ext uri="{9D8B030D-6E8A-4147-A177-3AD203B41FA5}">
                      <a16:colId xmlns:a16="http://schemas.microsoft.com/office/drawing/2014/main" val="158960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4756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- 2026-04-05 06:00:54</a:t>
                      </a:r>
                      <a:r>
                        <a:rPr kumimoji="0" lang="de-DE" sz="1000" b="0" i="0" u="none" strike="noStrike" kern="1200" cap="none" spc="0" normalizeH="0" baseline="0" noProof="0">
                          <a:ln>
                            <a:noFill/>
                          </a:ln>
                          <a:solidFill>
                            <a:prstClr val="black"/>
                          </a:solidFill>
                          <a:effectLst/>
                          <a:uLnTx/>
                          <a:uFillTx/>
                          <a:latin typeface="Calibri"/>
                          <a:ea typeface="+mn-ea"/>
                          <a:cs typeface="+mn-cs"/>
                        </a:rPr>
                        <a:t>
 Halleluja! Der Herr ist wahrhaft auferstanden! Wir wünschen euch allen ein schönes Osterfest im Kreis eurer Lieben!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https://quintly-eu-image-storage.s3.amazonaws.com/30a408df801e694250a2c2220c6000f9/197dea088df731debe190b350134e8b0.jpg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25734</a:t>
                      </a:r>
                    </a:p>
                  </a:txBody>
                  <a:tcPr/>
                </a:tc>
                <a:extLst>
                  <a:ext uri="{0D108BD9-81ED-4DB2-BD59-A6C34878D82A}">
                    <a16:rowId xmlns:a16="http://schemas.microsoft.com/office/drawing/2014/main" val="1482087606"/>
                  </a:ext>
                </a:extLst>
              </a:tr>
            </a:tbl>
          </a:graphicData>
        </a:graphic>
      </p:graphicFrame>
      <p:sp>
        <p:nvSpPr>
          <p:cNvPr id="4" name="Text Placeholder 3">
            <a:extLst>
              <a:ext uri="{FF2B5EF4-FFF2-40B4-BE49-F238E27FC236}">
                <a16:creationId xmlns:a16="http://schemas.microsoft.com/office/drawing/2014/main" id="{524F97BF-45BE-41DF-A718-99F04C91E332}"/>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338135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18C4D-CE40-43A3-882A-7653930904DA}"/>
              </a:ext>
            </a:extLst>
          </p:cNvPr>
          <p:cNvSpPr>
            <a:spLocks noGrp="1"/>
          </p:cNvSpPr>
          <p:nvPr>
            <p:ph type="title"/>
          </p:nvPr>
        </p:nvSpPr>
        <p:spPr/>
        <p:txBody>
          <a:bodyPr/>
          <a:lstStyle/>
          <a:p>
            <a:r>
              <a:rPr lang="en-US"/>
              <a:t>Instagram Posts Table with Fans | 4 profiles - 9 of 9</a:t>
            </a:r>
          </a:p>
        </p:txBody>
      </p:sp>
      <p:graphicFrame>
        <p:nvGraphicFramePr>
          <p:cNvPr id="5" name="Table Placeholder 4">
            <a:extLst>
              <a:ext uri="{FF2B5EF4-FFF2-40B4-BE49-F238E27FC236}">
                <a16:creationId xmlns:a16="http://schemas.microsoft.com/office/drawing/2014/main" id="{5FA6DDFE-C636-46CB-88B3-C11EE0B2AF83}"/>
              </a:ext>
            </a:extLst>
          </p:cNvPr>
          <p:cNvGraphicFramePr>
            <a:graphicFrameLocks noGrp="1"/>
          </p:cNvGraphicFramePr>
          <p:nvPr>
            <p:ph type="tbl" sz="quarter" idx="13"/>
            <p:extLst>
              <p:ext uri="{D42A27DB-BD31-4B8C-83A1-F6EECF244321}">
                <p14:modId xmlns:p14="http://schemas.microsoft.com/office/powerpoint/2010/main" val="101120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4976598"/>
                    </a:ext>
                  </a:extLst>
                </a:gridCol>
                <a:gridCol w="905256">
                  <a:extLst>
                    <a:ext uri="{9D8B030D-6E8A-4147-A177-3AD203B41FA5}">
                      <a16:colId xmlns:a16="http://schemas.microsoft.com/office/drawing/2014/main" val="219138169"/>
                    </a:ext>
                  </a:extLst>
                </a:gridCol>
                <a:gridCol w="411480">
                  <a:extLst>
                    <a:ext uri="{9D8B030D-6E8A-4147-A177-3AD203B41FA5}">
                      <a16:colId xmlns:a16="http://schemas.microsoft.com/office/drawing/2014/main" val="3767914204"/>
                    </a:ext>
                  </a:extLst>
                </a:gridCol>
                <a:gridCol w="411480">
                  <a:extLst>
                    <a:ext uri="{9D8B030D-6E8A-4147-A177-3AD203B41FA5}">
                      <a16:colId xmlns:a16="http://schemas.microsoft.com/office/drawing/2014/main" val="350236867"/>
                    </a:ext>
                  </a:extLst>
                </a:gridCol>
                <a:gridCol w="411480">
                  <a:extLst>
                    <a:ext uri="{9D8B030D-6E8A-4147-A177-3AD203B41FA5}">
                      <a16:colId xmlns:a16="http://schemas.microsoft.com/office/drawing/2014/main" val="1773662777"/>
                    </a:ext>
                  </a:extLst>
                </a:gridCol>
                <a:gridCol w="411480">
                  <a:extLst>
                    <a:ext uri="{9D8B030D-6E8A-4147-A177-3AD203B41FA5}">
                      <a16:colId xmlns:a16="http://schemas.microsoft.com/office/drawing/2014/main" val="1211941894"/>
                    </a:ext>
                  </a:extLst>
                </a:gridCol>
                <a:gridCol w="411480">
                  <a:extLst>
                    <a:ext uri="{9D8B030D-6E8A-4147-A177-3AD203B41FA5}">
                      <a16:colId xmlns:a16="http://schemas.microsoft.com/office/drawing/2014/main" val="699198925"/>
                    </a:ext>
                  </a:extLst>
                </a:gridCol>
                <a:gridCol w="411480">
                  <a:extLst>
                    <a:ext uri="{9D8B030D-6E8A-4147-A177-3AD203B41FA5}">
                      <a16:colId xmlns:a16="http://schemas.microsoft.com/office/drawing/2014/main" val="1546774291"/>
                    </a:ext>
                  </a:extLst>
                </a:gridCol>
                <a:gridCol w="411480">
                  <a:extLst>
                    <a:ext uri="{9D8B030D-6E8A-4147-A177-3AD203B41FA5}">
                      <a16:colId xmlns:a16="http://schemas.microsoft.com/office/drawing/2014/main" val="3143393766"/>
                    </a:ext>
                  </a:extLst>
                </a:gridCol>
                <a:gridCol w="411480">
                  <a:extLst>
                    <a:ext uri="{9D8B030D-6E8A-4147-A177-3AD203B41FA5}">
                      <a16:colId xmlns:a16="http://schemas.microsoft.com/office/drawing/2014/main" val="3703235674"/>
                    </a:ext>
                  </a:extLst>
                </a:gridCol>
                <a:gridCol w="411480">
                  <a:extLst>
                    <a:ext uri="{9D8B030D-6E8A-4147-A177-3AD203B41FA5}">
                      <a16:colId xmlns:a16="http://schemas.microsoft.com/office/drawing/2014/main" val="265205179"/>
                    </a:ext>
                  </a:extLst>
                </a:gridCol>
                <a:gridCol w="411480">
                  <a:extLst>
                    <a:ext uri="{9D8B030D-6E8A-4147-A177-3AD203B41FA5}">
                      <a16:colId xmlns:a16="http://schemas.microsoft.com/office/drawing/2014/main" val="170264892"/>
                    </a:ext>
                  </a:extLst>
                </a:gridCol>
                <a:gridCol w="411480">
                  <a:extLst>
                    <a:ext uri="{9D8B030D-6E8A-4147-A177-3AD203B41FA5}">
                      <a16:colId xmlns:a16="http://schemas.microsoft.com/office/drawing/2014/main" val="2089257685"/>
                    </a:ext>
                  </a:extLst>
                </a:gridCol>
                <a:gridCol w="411480">
                  <a:extLst>
                    <a:ext uri="{9D8B030D-6E8A-4147-A177-3AD203B41FA5}">
                      <a16:colId xmlns:a16="http://schemas.microsoft.com/office/drawing/2014/main" val="2294339263"/>
                    </a:ext>
                  </a:extLst>
                </a:gridCol>
                <a:gridCol w="411480">
                  <a:extLst>
                    <a:ext uri="{9D8B030D-6E8A-4147-A177-3AD203B41FA5}">
                      <a16:colId xmlns:a16="http://schemas.microsoft.com/office/drawing/2014/main" val="2969836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780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- 2026-04-03 05:00:19</a:t>
                      </a:r>
                      <a:r>
                        <a:rPr kumimoji="0" lang="de-DE" sz="1000" b="0" i="0" u="none" strike="noStrike" kern="1200" cap="none" spc="0" normalizeH="0" baseline="0" noProof="0">
                          <a:ln>
                            <a:noFill/>
                          </a:ln>
                          <a:solidFill>
                            <a:prstClr val="black"/>
                          </a:solidFill>
                          <a:effectLst/>
                          <a:uLnTx/>
                          <a:uFillTx/>
                          <a:latin typeface="Calibri"/>
                          <a:ea typeface="+mn-ea"/>
                          <a:cs typeface="+mn-cs"/>
                        </a:rPr>
                        <a:t>
 Heute ist Karfreitag – einer der stillsten Tage des Jahres: Gedächtnis des Leidens und Sterbens Christi am Kreuz.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https://quintly-eu-image-storage.s3.amazonaws.com/30a408df801e694250a2c2220c6000f9/5e225beb90da07f46860846ab07590d2.jpg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30796</a:t>
                      </a:r>
                    </a:p>
                  </a:txBody>
                  <a:tcPr/>
                </a:tc>
                <a:extLst>
                  <a:ext uri="{0D108BD9-81ED-4DB2-BD59-A6C34878D82A}">
                    <a16:rowId xmlns:a16="http://schemas.microsoft.com/office/drawing/2014/main" val="1246155448"/>
                  </a:ext>
                </a:extLst>
              </a:tr>
            </a:tbl>
          </a:graphicData>
        </a:graphic>
      </p:graphicFrame>
      <p:sp>
        <p:nvSpPr>
          <p:cNvPr id="4" name="Text Placeholder 3">
            <a:extLst>
              <a:ext uri="{FF2B5EF4-FFF2-40B4-BE49-F238E27FC236}">
                <a16:creationId xmlns:a16="http://schemas.microsoft.com/office/drawing/2014/main" id="{E48FCC28-9218-44CF-BB29-EA752EF0F5FF}"/>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19131747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1222</Words>
  <Application>Microsoft Office PowerPoint</Application>
  <PresentationFormat>On-screen Show (4:3)</PresentationFormat>
  <Paragraphs>273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Posts Table with Fans | 4 profiles - 1 of 9</vt:lpstr>
      <vt:lpstr>Instagram Posts Table with Fans | 4 profiles - 2 of 9</vt:lpstr>
      <vt:lpstr>Instagram Posts Table with Fans | 4 profiles - 3 of 9</vt:lpstr>
      <vt:lpstr>Instagram Posts Table with Fans | 4 profiles - 4 of 9</vt:lpstr>
      <vt:lpstr>Instagram Posts Table with Fans | 4 profiles - 5 of 9</vt:lpstr>
      <vt:lpstr>Instagram Posts Table with Fans | 4 profiles - 6 of 9</vt:lpstr>
      <vt:lpstr>Instagram Posts Table with Fans | 4 profiles - 7 of 9</vt:lpstr>
      <vt:lpstr>Instagram Posts Table with Fans | 4 profiles - 8 of 9</vt:lpstr>
      <vt:lpstr>Instagram Posts Table with Fans | 4 profiles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4 profiles - 1 of 9</dc:title>
  <dc:creator>Frederik Born</dc:creator>
  <cp:lastModifiedBy>Frederik Born</cp:lastModifiedBy>
  <cp:revision>1</cp:revision>
  <dcterms:created xsi:type="dcterms:W3CDTF">2026-04-10T04:30:44Z</dcterms:created>
  <dcterms:modified xsi:type="dcterms:W3CDTF">2026-04-10T04:31:38Z</dcterms:modified>
</cp:coreProperties>
</file>