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A4FF6-928E-4C1A-ACA0-247452DD6F50}"/>
              </a:ext>
            </a:extLst>
          </p:cNvPr>
          <p:cNvSpPr>
            <a:spLocks noGrp="1"/>
          </p:cNvSpPr>
          <p:nvPr>
            <p:ph type="title"/>
          </p:nvPr>
        </p:nvSpPr>
        <p:spPr/>
        <p:txBody>
          <a:bodyPr/>
          <a:lstStyle/>
          <a:p>
            <a:r>
              <a:rPr lang="en-US"/>
              <a:t>Instagram Posts Table with Fans | dsv_biathlon - 1 of 25</a:t>
            </a:r>
          </a:p>
        </p:txBody>
      </p:sp>
      <p:graphicFrame>
        <p:nvGraphicFramePr>
          <p:cNvPr id="5" name="Table Placeholder 4">
            <a:extLst>
              <a:ext uri="{FF2B5EF4-FFF2-40B4-BE49-F238E27FC236}">
                <a16:creationId xmlns:a16="http://schemas.microsoft.com/office/drawing/2014/main" id="{6F686A80-7002-4AFB-81E5-193B135B9696}"/>
              </a:ext>
            </a:extLst>
          </p:cNvPr>
          <p:cNvGraphicFramePr>
            <a:graphicFrameLocks noGrp="1"/>
          </p:cNvGraphicFramePr>
          <p:nvPr>
            <p:ph type="tbl" sz="quarter" idx="13"/>
            <p:extLst>
              <p:ext uri="{D42A27DB-BD31-4B8C-83A1-F6EECF244321}">
                <p14:modId xmlns:p14="http://schemas.microsoft.com/office/powerpoint/2010/main" val="2957559791"/>
              </p:ext>
            </p:extLst>
          </p:nvPr>
        </p:nvGraphicFramePr>
        <p:xfrm>
          <a:off x="457200" y="1731963"/>
          <a:ext cx="7653528" cy="18338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1695833"/>
                    </a:ext>
                  </a:extLst>
                </a:gridCol>
                <a:gridCol w="905256">
                  <a:extLst>
                    <a:ext uri="{9D8B030D-6E8A-4147-A177-3AD203B41FA5}">
                      <a16:colId xmlns:a16="http://schemas.microsoft.com/office/drawing/2014/main" val="2454580168"/>
                    </a:ext>
                  </a:extLst>
                </a:gridCol>
                <a:gridCol w="411480">
                  <a:extLst>
                    <a:ext uri="{9D8B030D-6E8A-4147-A177-3AD203B41FA5}">
                      <a16:colId xmlns:a16="http://schemas.microsoft.com/office/drawing/2014/main" val="3800558231"/>
                    </a:ext>
                  </a:extLst>
                </a:gridCol>
                <a:gridCol w="411480">
                  <a:extLst>
                    <a:ext uri="{9D8B030D-6E8A-4147-A177-3AD203B41FA5}">
                      <a16:colId xmlns:a16="http://schemas.microsoft.com/office/drawing/2014/main" val="592195148"/>
                    </a:ext>
                  </a:extLst>
                </a:gridCol>
                <a:gridCol w="411480">
                  <a:extLst>
                    <a:ext uri="{9D8B030D-6E8A-4147-A177-3AD203B41FA5}">
                      <a16:colId xmlns:a16="http://schemas.microsoft.com/office/drawing/2014/main" val="1640600832"/>
                    </a:ext>
                  </a:extLst>
                </a:gridCol>
                <a:gridCol w="411480">
                  <a:extLst>
                    <a:ext uri="{9D8B030D-6E8A-4147-A177-3AD203B41FA5}">
                      <a16:colId xmlns:a16="http://schemas.microsoft.com/office/drawing/2014/main" val="2842713983"/>
                    </a:ext>
                  </a:extLst>
                </a:gridCol>
                <a:gridCol w="411480">
                  <a:extLst>
                    <a:ext uri="{9D8B030D-6E8A-4147-A177-3AD203B41FA5}">
                      <a16:colId xmlns:a16="http://schemas.microsoft.com/office/drawing/2014/main" val="559261226"/>
                    </a:ext>
                  </a:extLst>
                </a:gridCol>
                <a:gridCol w="411480">
                  <a:extLst>
                    <a:ext uri="{9D8B030D-6E8A-4147-A177-3AD203B41FA5}">
                      <a16:colId xmlns:a16="http://schemas.microsoft.com/office/drawing/2014/main" val="4261666635"/>
                    </a:ext>
                  </a:extLst>
                </a:gridCol>
                <a:gridCol w="411480">
                  <a:extLst>
                    <a:ext uri="{9D8B030D-6E8A-4147-A177-3AD203B41FA5}">
                      <a16:colId xmlns:a16="http://schemas.microsoft.com/office/drawing/2014/main" val="2739669179"/>
                    </a:ext>
                  </a:extLst>
                </a:gridCol>
                <a:gridCol w="411480">
                  <a:extLst>
                    <a:ext uri="{9D8B030D-6E8A-4147-A177-3AD203B41FA5}">
                      <a16:colId xmlns:a16="http://schemas.microsoft.com/office/drawing/2014/main" val="1826967272"/>
                    </a:ext>
                  </a:extLst>
                </a:gridCol>
                <a:gridCol w="411480">
                  <a:extLst>
                    <a:ext uri="{9D8B030D-6E8A-4147-A177-3AD203B41FA5}">
                      <a16:colId xmlns:a16="http://schemas.microsoft.com/office/drawing/2014/main" val="2526156826"/>
                    </a:ext>
                  </a:extLst>
                </a:gridCol>
                <a:gridCol w="411480">
                  <a:extLst>
                    <a:ext uri="{9D8B030D-6E8A-4147-A177-3AD203B41FA5}">
                      <a16:colId xmlns:a16="http://schemas.microsoft.com/office/drawing/2014/main" val="3223216160"/>
                    </a:ext>
                  </a:extLst>
                </a:gridCol>
                <a:gridCol w="411480">
                  <a:extLst>
                    <a:ext uri="{9D8B030D-6E8A-4147-A177-3AD203B41FA5}">
                      <a16:colId xmlns:a16="http://schemas.microsoft.com/office/drawing/2014/main" val="332195373"/>
                    </a:ext>
                  </a:extLst>
                </a:gridCol>
                <a:gridCol w="411480">
                  <a:extLst>
                    <a:ext uri="{9D8B030D-6E8A-4147-A177-3AD203B41FA5}">
                      <a16:colId xmlns:a16="http://schemas.microsoft.com/office/drawing/2014/main" val="1910427758"/>
                    </a:ext>
                  </a:extLst>
                </a:gridCol>
                <a:gridCol w="411480">
                  <a:extLst>
                    <a:ext uri="{9D8B030D-6E8A-4147-A177-3AD203B41FA5}">
                      <a16:colId xmlns:a16="http://schemas.microsoft.com/office/drawing/2014/main" val="18613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4148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- 2026-02-28 18:40:22</a:t>
                      </a:r>
                      <a:r>
                        <a:rPr kumimoji="0" lang="en-US" sz="1000" b="0" i="0" u="none" strike="noStrike" kern="1200" cap="none" spc="0" normalizeH="0" baseline="0" noProof="0">
                          <a:ln>
                            <a:noFill/>
                          </a:ln>
                          <a:solidFill>
                            <a:prstClr val="black"/>
                          </a:solidFill>
                          <a:effectLst/>
                          <a:uLnTx/>
                          <a:uFillTx/>
                          <a:latin typeface="Calibri"/>
                          <a:ea typeface="+mn-ea"/>
                          <a:cs typeface="+mn-cs"/>
                        </a:rPr>
                        <a:t>
 Another podium in the States. 😍 Im IBU-Cup-Sprint läuft @danilo_riethmueller auf einen starken 2. Platz und @_eliasseidl auf Rang 6 erneut in die Flower Ceremony. 👏 #SkiDeutschland #biathlon #biathlonfamily #ibucup 📷: @shotsbyniklas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https://quintly-eu-image-storage.s3.amazonaws.com/62ef61a4c6c5a7a15da9758e77262428/97904bac48fc8d970e0d9548a9a2f216.jpg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55200</a:t>
                      </a:r>
                    </a:p>
                  </a:txBody>
                  <a:tcPr/>
                </a:tc>
                <a:extLst>
                  <a:ext uri="{0D108BD9-81ED-4DB2-BD59-A6C34878D82A}">
                    <a16:rowId xmlns:a16="http://schemas.microsoft.com/office/drawing/2014/main" val="1840650811"/>
                  </a:ext>
                </a:extLst>
              </a:tr>
            </a:tbl>
          </a:graphicData>
        </a:graphic>
      </p:graphicFrame>
      <p:sp>
        <p:nvSpPr>
          <p:cNvPr id="4" name="Text Placeholder 3">
            <a:extLst>
              <a:ext uri="{FF2B5EF4-FFF2-40B4-BE49-F238E27FC236}">
                <a16:creationId xmlns:a16="http://schemas.microsoft.com/office/drawing/2014/main" id="{772A3915-A4D7-4223-96D0-DF5F238CA2E0}"/>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61825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C150-DBEC-409A-90B4-13AB373FC0A0}"/>
              </a:ext>
            </a:extLst>
          </p:cNvPr>
          <p:cNvSpPr>
            <a:spLocks noGrp="1"/>
          </p:cNvSpPr>
          <p:nvPr>
            <p:ph type="title"/>
          </p:nvPr>
        </p:nvSpPr>
        <p:spPr/>
        <p:txBody>
          <a:bodyPr/>
          <a:lstStyle/>
          <a:p>
            <a:r>
              <a:rPr lang="en-US"/>
              <a:t>Instagram Posts Table with Fans | dsv_biathlon - 2 of 25</a:t>
            </a:r>
          </a:p>
        </p:txBody>
      </p:sp>
      <p:graphicFrame>
        <p:nvGraphicFramePr>
          <p:cNvPr id="5" name="Table Placeholder 4">
            <a:extLst>
              <a:ext uri="{FF2B5EF4-FFF2-40B4-BE49-F238E27FC236}">
                <a16:creationId xmlns:a16="http://schemas.microsoft.com/office/drawing/2014/main" id="{7DBAB6E5-5914-479D-942F-7502FB49F904}"/>
              </a:ext>
            </a:extLst>
          </p:cNvPr>
          <p:cNvGraphicFramePr>
            <a:graphicFrameLocks noGrp="1"/>
          </p:cNvGraphicFramePr>
          <p:nvPr>
            <p:ph type="tbl" sz="quarter" idx="13"/>
            <p:extLst>
              <p:ext uri="{D42A27DB-BD31-4B8C-83A1-F6EECF244321}">
                <p14:modId xmlns:p14="http://schemas.microsoft.com/office/powerpoint/2010/main" val="1431091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21680166"/>
                    </a:ext>
                  </a:extLst>
                </a:gridCol>
                <a:gridCol w="905256">
                  <a:extLst>
                    <a:ext uri="{9D8B030D-6E8A-4147-A177-3AD203B41FA5}">
                      <a16:colId xmlns:a16="http://schemas.microsoft.com/office/drawing/2014/main" val="1746665369"/>
                    </a:ext>
                  </a:extLst>
                </a:gridCol>
                <a:gridCol w="411480">
                  <a:extLst>
                    <a:ext uri="{9D8B030D-6E8A-4147-A177-3AD203B41FA5}">
                      <a16:colId xmlns:a16="http://schemas.microsoft.com/office/drawing/2014/main" val="1252132676"/>
                    </a:ext>
                  </a:extLst>
                </a:gridCol>
                <a:gridCol w="411480">
                  <a:extLst>
                    <a:ext uri="{9D8B030D-6E8A-4147-A177-3AD203B41FA5}">
                      <a16:colId xmlns:a16="http://schemas.microsoft.com/office/drawing/2014/main" val="782164311"/>
                    </a:ext>
                  </a:extLst>
                </a:gridCol>
                <a:gridCol w="411480">
                  <a:extLst>
                    <a:ext uri="{9D8B030D-6E8A-4147-A177-3AD203B41FA5}">
                      <a16:colId xmlns:a16="http://schemas.microsoft.com/office/drawing/2014/main" val="1698557297"/>
                    </a:ext>
                  </a:extLst>
                </a:gridCol>
                <a:gridCol w="411480">
                  <a:extLst>
                    <a:ext uri="{9D8B030D-6E8A-4147-A177-3AD203B41FA5}">
                      <a16:colId xmlns:a16="http://schemas.microsoft.com/office/drawing/2014/main" val="2808745515"/>
                    </a:ext>
                  </a:extLst>
                </a:gridCol>
                <a:gridCol w="411480">
                  <a:extLst>
                    <a:ext uri="{9D8B030D-6E8A-4147-A177-3AD203B41FA5}">
                      <a16:colId xmlns:a16="http://schemas.microsoft.com/office/drawing/2014/main" val="375064079"/>
                    </a:ext>
                  </a:extLst>
                </a:gridCol>
                <a:gridCol w="411480">
                  <a:extLst>
                    <a:ext uri="{9D8B030D-6E8A-4147-A177-3AD203B41FA5}">
                      <a16:colId xmlns:a16="http://schemas.microsoft.com/office/drawing/2014/main" val="3044929958"/>
                    </a:ext>
                  </a:extLst>
                </a:gridCol>
                <a:gridCol w="411480">
                  <a:extLst>
                    <a:ext uri="{9D8B030D-6E8A-4147-A177-3AD203B41FA5}">
                      <a16:colId xmlns:a16="http://schemas.microsoft.com/office/drawing/2014/main" val="1533503553"/>
                    </a:ext>
                  </a:extLst>
                </a:gridCol>
                <a:gridCol w="411480">
                  <a:extLst>
                    <a:ext uri="{9D8B030D-6E8A-4147-A177-3AD203B41FA5}">
                      <a16:colId xmlns:a16="http://schemas.microsoft.com/office/drawing/2014/main" val="3955435542"/>
                    </a:ext>
                  </a:extLst>
                </a:gridCol>
                <a:gridCol w="411480">
                  <a:extLst>
                    <a:ext uri="{9D8B030D-6E8A-4147-A177-3AD203B41FA5}">
                      <a16:colId xmlns:a16="http://schemas.microsoft.com/office/drawing/2014/main" val="398835067"/>
                    </a:ext>
                  </a:extLst>
                </a:gridCol>
                <a:gridCol w="411480">
                  <a:extLst>
                    <a:ext uri="{9D8B030D-6E8A-4147-A177-3AD203B41FA5}">
                      <a16:colId xmlns:a16="http://schemas.microsoft.com/office/drawing/2014/main" val="4288854714"/>
                    </a:ext>
                  </a:extLst>
                </a:gridCol>
                <a:gridCol w="411480">
                  <a:extLst>
                    <a:ext uri="{9D8B030D-6E8A-4147-A177-3AD203B41FA5}">
                      <a16:colId xmlns:a16="http://schemas.microsoft.com/office/drawing/2014/main" val="612541550"/>
                    </a:ext>
                  </a:extLst>
                </a:gridCol>
                <a:gridCol w="411480">
                  <a:extLst>
                    <a:ext uri="{9D8B030D-6E8A-4147-A177-3AD203B41FA5}">
                      <a16:colId xmlns:a16="http://schemas.microsoft.com/office/drawing/2014/main" val="2762994275"/>
                    </a:ext>
                  </a:extLst>
                </a:gridCol>
                <a:gridCol w="411480">
                  <a:extLst>
                    <a:ext uri="{9D8B030D-6E8A-4147-A177-3AD203B41FA5}">
                      <a16:colId xmlns:a16="http://schemas.microsoft.com/office/drawing/2014/main" val="1154764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1795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dsv_biathlon - 2026-02-28 08:01:15</a:t>
                      </a:r>
                      <a:r>
                        <a:rPr kumimoji="0" lang="de-DE" sz="1000" b="0" i="0" u="none" strike="noStrike" kern="1200" cap="none" spc="0" normalizeH="0" baseline="0" noProof="0">
                          <a:ln>
                            <a:noFill/>
                          </a:ln>
                          <a:solidFill>
                            <a:prstClr val="black"/>
                          </a:solidFill>
                          <a:effectLst/>
                          <a:uLnTx/>
                          <a:uFillTx/>
                          <a:latin typeface="Calibri"/>
                          <a:ea typeface="+mn-ea"/>
                          <a:cs typeface="+mn-cs"/>
                        </a:rPr>
                        <a:t>
 Bereit für unsere Jugend- und Junioren-WM zuhause. 🥰 #SkiDeutschland #biathlon #biathlonfamily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https://quintly-eu-image-storage.s3.amazonaws.com/62ef61a4c6c5a7a15da9758e77262428/73f12b6b61c44300579f44b6664d3f88.jpg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69920</a:t>
                      </a:r>
                    </a:p>
                  </a:txBody>
                  <a:tcPr/>
                </a:tc>
                <a:extLst>
                  <a:ext uri="{0D108BD9-81ED-4DB2-BD59-A6C34878D82A}">
                    <a16:rowId xmlns:a16="http://schemas.microsoft.com/office/drawing/2014/main" val="154712001"/>
                  </a:ext>
                </a:extLst>
              </a:tr>
            </a:tbl>
          </a:graphicData>
        </a:graphic>
      </p:graphicFrame>
      <p:sp>
        <p:nvSpPr>
          <p:cNvPr id="4" name="Text Placeholder 3">
            <a:extLst>
              <a:ext uri="{FF2B5EF4-FFF2-40B4-BE49-F238E27FC236}">
                <a16:creationId xmlns:a16="http://schemas.microsoft.com/office/drawing/2014/main" id="{A2667976-7F85-402A-910E-60A5F63F069E}"/>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959729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2CF94-D512-44BC-A6E4-4A2FAE61261E}"/>
              </a:ext>
            </a:extLst>
          </p:cNvPr>
          <p:cNvSpPr>
            <a:spLocks noGrp="1"/>
          </p:cNvSpPr>
          <p:nvPr>
            <p:ph type="title"/>
          </p:nvPr>
        </p:nvSpPr>
        <p:spPr/>
        <p:txBody>
          <a:bodyPr/>
          <a:lstStyle/>
          <a:p>
            <a:r>
              <a:rPr lang="en-US"/>
              <a:t>Instagram Posts Table with Fans | dsv_biathlon - 3 of 25</a:t>
            </a:r>
          </a:p>
        </p:txBody>
      </p:sp>
      <p:graphicFrame>
        <p:nvGraphicFramePr>
          <p:cNvPr id="5" name="Table Placeholder 4">
            <a:extLst>
              <a:ext uri="{FF2B5EF4-FFF2-40B4-BE49-F238E27FC236}">
                <a16:creationId xmlns:a16="http://schemas.microsoft.com/office/drawing/2014/main" id="{0466E32A-8B6F-4549-886F-A1B44070CA64}"/>
              </a:ext>
            </a:extLst>
          </p:cNvPr>
          <p:cNvGraphicFramePr>
            <a:graphicFrameLocks noGrp="1"/>
          </p:cNvGraphicFramePr>
          <p:nvPr>
            <p:ph type="tbl" sz="quarter" idx="13"/>
            <p:extLst>
              <p:ext uri="{D42A27DB-BD31-4B8C-83A1-F6EECF244321}">
                <p14:modId xmlns:p14="http://schemas.microsoft.com/office/powerpoint/2010/main" val="88212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10884074"/>
                    </a:ext>
                  </a:extLst>
                </a:gridCol>
                <a:gridCol w="905256">
                  <a:extLst>
                    <a:ext uri="{9D8B030D-6E8A-4147-A177-3AD203B41FA5}">
                      <a16:colId xmlns:a16="http://schemas.microsoft.com/office/drawing/2014/main" val="1556740342"/>
                    </a:ext>
                  </a:extLst>
                </a:gridCol>
                <a:gridCol w="411480">
                  <a:extLst>
                    <a:ext uri="{9D8B030D-6E8A-4147-A177-3AD203B41FA5}">
                      <a16:colId xmlns:a16="http://schemas.microsoft.com/office/drawing/2014/main" val="10486984"/>
                    </a:ext>
                  </a:extLst>
                </a:gridCol>
                <a:gridCol w="411480">
                  <a:extLst>
                    <a:ext uri="{9D8B030D-6E8A-4147-A177-3AD203B41FA5}">
                      <a16:colId xmlns:a16="http://schemas.microsoft.com/office/drawing/2014/main" val="4234116217"/>
                    </a:ext>
                  </a:extLst>
                </a:gridCol>
                <a:gridCol w="411480">
                  <a:extLst>
                    <a:ext uri="{9D8B030D-6E8A-4147-A177-3AD203B41FA5}">
                      <a16:colId xmlns:a16="http://schemas.microsoft.com/office/drawing/2014/main" val="138226531"/>
                    </a:ext>
                  </a:extLst>
                </a:gridCol>
                <a:gridCol w="411480">
                  <a:extLst>
                    <a:ext uri="{9D8B030D-6E8A-4147-A177-3AD203B41FA5}">
                      <a16:colId xmlns:a16="http://schemas.microsoft.com/office/drawing/2014/main" val="2577163303"/>
                    </a:ext>
                  </a:extLst>
                </a:gridCol>
                <a:gridCol w="411480">
                  <a:extLst>
                    <a:ext uri="{9D8B030D-6E8A-4147-A177-3AD203B41FA5}">
                      <a16:colId xmlns:a16="http://schemas.microsoft.com/office/drawing/2014/main" val="697958016"/>
                    </a:ext>
                  </a:extLst>
                </a:gridCol>
                <a:gridCol w="411480">
                  <a:extLst>
                    <a:ext uri="{9D8B030D-6E8A-4147-A177-3AD203B41FA5}">
                      <a16:colId xmlns:a16="http://schemas.microsoft.com/office/drawing/2014/main" val="268378841"/>
                    </a:ext>
                  </a:extLst>
                </a:gridCol>
                <a:gridCol w="411480">
                  <a:extLst>
                    <a:ext uri="{9D8B030D-6E8A-4147-A177-3AD203B41FA5}">
                      <a16:colId xmlns:a16="http://schemas.microsoft.com/office/drawing/2014/main" val="1581996990"/>
                    </a:ext>
                  </a:extLst>
                </a:gridCol>
                <a:gridCol w="411480">
                  <a:extLst>
                    <a:ext uri="{9D8B030D-6E8A-4147-A177-3AD203B41FA5}">
                      <a16:colId xmlns:a16="http://schemas.microsoft.com/office/drawing/2014/main" val="1740697052"/>
                    </a:ext>
                  </a:extLst>
                </a:gridCol>
                <a:gridCol w="411480">
                  <a:extLst>
                    <a:ext uri="{9D8B030D-6E8A-4147-A177-3AD203B41FA5}">
                      <a16:colId xmlns:a16="http://schemas.microsoft.com/office/drawing/2014/main" val="882709025"/>
                    </a:ext>
                  </a:extLst>
                </a:gridCol>
                <a:gridCol w="411480">
                  <a:extLst>
                    <a:ext uri="{9D8B030D-6E8A-4147-A177-3AD203B41FA5}">
                      <a16:colId xmlns:a16="http://schemas.microsoft.com/office/drawing/2014/main" val="532592668"/>
                    </a:ext>
                  </a:extLst>
                </a:gridCol>
                <a:gridCol w="411480">
                  <a:extLst>
                    <a:ext uri="{9D8B030D-6E8A-4147-A177-3AD203B41FA5}">
                      <a16:colId xmlns:a16="http://schemas.microsoft.com/office/drawing/2014/main" val="1546063073"/>
                    </a:ext>
                  </a:extLst>
                </a:gridCol>
                <a:gridCol w="411480">
                  <a:extLst>
                    <a:ext uri="{9D8B030D-6E8A-4147-A177-3AD203B41FA5}">
                      <a16:colId xmlns:a16="http://schemas.microsoft.com/office/drawing/2014/main" val="909540014"/>
                    </a:ext>
                  </a:extLst>
                </a:gridCol>
                <a:gridCol w="411480">
                  <a:extLst>
                    <a:ext uri="{9D8B030D-6E8A-4147-A177-3AD203B41FA5}">
                      <a16:colId xmlns:a16="http://schemas.microsoft.com/office/drawing/2014/main" val="25646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41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- 2026-02-27 19:22:53</a:t>
                      </a:r>
                      <a:r>
                        <a:rPr kumimoji="0" lang="en-US" sz="1000" b="0" i="0" u="none" strike="noStrike" kern="1200" cap="none" spc="0" normalizeH="0" baseline="0" noProof="0">
                          <a:ln>
                            <a:noFill/>
                          </a:ln>
                          <a:solidFill>
                            <a:prstClr val="black"/>
                          </a:solidFill>
                          <a:effectLst/>
                          <a:uLnTx/>
                          <a:uFillTx/>
                          <a:latin typeface="Calibri"/>
                          <a:ea typeface="+mn-ea"/>
                          <a:cs typeface="+mn-cs"/>
                        </a:rPr>
                        <a:t>
 Morgen geht’s los. 🙂‍↕️ #SkiDeutschland #biathlon #bisthlonfamily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https://quintly-eu-image-storage.s3.amazonaws.com/62ef61a4c6c5a7a15da9758e77262428/57b457db3eb2416334853d93bf00459d.jpg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45094</a:t>
                      </a:r>
                    </a:p>
                  </a:txBody>
                  <a:tcPr/>
                </a:tc>
                <a:extLst>
                  <a:ext uri="{0D108BD9-81ED-4DB2-BD59-A6C34878D82A}">
                    <a16:rowId xmlns:a16="http://schemas.microsoft.com/office/drawing/2014/main" val="1457223584"/>
                  </a:ext>
                </a:extLst>
              </a:tr>
            </a:tbl>
          </a:graphicData>
        </a:graphic>
      </p:graphicFrame>
      <p:sp>
        <p:nvSpPr>
          <p:cNvPr id="4" name="Text Placeholder 3">
            <a:extLst>
              <a:ext uri="{FF2B5EF4-FFF2-40B4-BE49-F238E27FC236}">
                <a16:creationId xmlns:a16="http://schemas.microsoft.com/office/drawing/2014/main" id="{D6BB11EC-CA41-48C2-85FE-B295F65E0981}"/>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873974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28338-52DF-40C2-80EA-7763C436A0CF}"/>
              </a:ext>
            </a:extLst>
          </p:cNvPr>
          <p:cNvSpPr>
            <a:spLocks noGrp="1"/>
          </p:cNvSpPr>
          <p:nvPr>
            <p:ph type="title"/>
          </p:nvPr>
        </p:nvSpPr>
        <p:spPr/>
        <p:txBody>
          <a:bodyPr/>
          <a:lstStyle/>
          <a:p>
            <a:r>
              <a:rPr lang="en-US"/>
              <a:t>Instagram Posts Table with Fans | dsv_biathlon - 4 of 25</a:t>
            </a:r>
          </a:p>
        </p:txBody>
      </p:sp>
      <p:graphicFrame>
        <p:nvGraphicFramePr>
          <p:cNvPr id="5" name="Table Placeholder 4">
            <a:extLst>
              <a:ext uri="{FF2B5EF4-FFF2-40B4-BE49-F238E27FC236}">
                <a16:creationId xmlns:a16="http://schemas.microsoft.com/office/drawing/2014/main" id="{8D30A125-D229-4DA3-A3D1-FA42A6C98494}"/>
              </a:ext>
            </a:extLst>
          </p:cNvPr>
          <p:cNvGraphicFramePr>
            <a:graphicFrameLocks noGrp="1"/>
          </p:cNvGraphicFramePr>
          <p:nvPr>
            <p:ph type="tbl" sz="quarter" idx="13"/>
            <p:extLst>
              <p:ext uri="{D42A27DB-BD31-4B8C-83A1-F6EECF244321}">
                <p14:modId xmlns:p14="http://schemas.microsoft.com/office/powerpoint/2010/main" val="202260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29804634"/>
                    </a:ext>
                  </a:extLst>
                </a:gridCol>
                <a:gridCol w="905256">
                  <a:extLst>
                    <a:ext uri="{9D8B030D-6E8A-4147-A177-3AD203B41FA5}">
                      <a16:colId xmlns:a16="http://schemas.microsoft.com/office/drawing/2014/main" val="1449348417"/>
                    </a:ext>
                  </a:extLst>
                </a:gridCol>
                <a:gridCol w="411480">
                  <a:extLst>
                    <a:ext uri="{9D8B030D-6E8A-4147-A177-3AD203B41FA5}">
                      <a16:colId xmlns:a16="http://schemas.microsoft.com/office/drawing/2014/main" val="3417206909"/>
                    </a:ext>
                  </a:extLst>
                </a:gridCol>
                <a:gridCol w="411480">
                  <a:extLst>
                    <a:ext uri="{9D8B030D-6E8A-4147-A177-3AD203B41FA5}">
                      <a16:colId xmlns:a16="http://schemas.microsoft.com/office/drawing/2014/main" val="2942524678"/>
                    </a:ext>
                  </a:extLst>
                </a:gridCol>
                <a:gridCol w="411480">
                  <a:extLst>
                    <a:ext uri="{9D8B030D-6E8A-4147-A177-3AD203B41FA5}">
                      <a16:colId xmlns:a16="http://schemas.microsoft.com/office/drawing/2014/main" val="1458519412"/>
                    </a:ext>
                  </a:extLst>
                </a:gridCol>
                <a:gridCol w="411480">
                  <a:extLst>
                    <a:ext uri="{9D8B030D-6E8A-4147-A177-3AD203B41FA5}">
                      <a16:colId xmlns:a16="http://schemas.microsoft.com/office/drawing/2014/main" val="1630427346"/>
                    </a:ext>
                  </a:extLst>
                </a:gridCol>
                <a:gridCol w="411480">
                  <a:extLst>
                    <a:ext uri="{9D8B030D-6E8A-4147-A177-3AD203B41FA5}">
                      <a16:colId xmlns:a16="http://schemas.microsoft.com/office/drawing/2014/main" val="35278598"/>
                    </a:ext>
                  </a:extLst>
                </a:gridCol>
                <a:gridCol w="411480">
                  <a:extLst>
                    <a:ext uri="{9D8B030D-6E8A-4147-A177-3AD203B41FA5}">
                      <a16:colId xmlns:a16="http://schemas.microsoft.com/office/drawing/2014/main" val="1394842485"/>
                    </a:ext>
                  </a:extLst>
                </a:gridCol>
                <a:gridCol w="411480">
                  <a:extLst>
                    <a:ext uri="{9D8B030D-6E8A-4147-A177-3AD203B41FA5}">
                      <a16:colId xmlns:a16="http://schemas.microsoft.com/office/drawing/2014/main" val="734472482"/>
                    </a:ext>
                  </a:extLst>
                </a:gridCol>
                <a:gridCol w="411480">
                  <a:extLst>
                    <a:ext uri="{9D8B030D-6E8A-4147-A177-3AD203B41FA5}">
                      <a16:colId xmlns:a16="http://schemas.microsoft.com/office/drawing/2014/main" val="3074232356"/>
                    </a:ext>
                  </a:extLst>
                </a:gridCol>
                <a:gridCol w="411480">
                  <a:extLst>
                    <a:ext uri="{9D8B030D-6E8A-4147-A177-3AD203B41FA5}">
                      <a16:colId xmlns:a16="http://schemas.microsoft.com/office/drawing/2014/main" val="1266990348"/>
                    </a:ext>
                  </a:extLst>
                </a:gridCol>
                <a:gridCol w="411480">
                  <a:extLst>
                    <a:ext uri="{9D8B030D-6E8A-4147-A177-3AD203B41FA5}">
                      <a16:colId xmlns:a16="http://schemas.microsoft.com/office/drawing/2014/main" val="1234467749"/>
                    </a:ext>
                  </a:extLst>
                </a:gridCol>
                <a:gridCol w="411480">
                  <a:extLst>
                    <a:ext uri="{9D8B030D-6E8A-4147-A177-3AD203B41FA5}">
                      <a16:colId xmlns:a16="http://schemas.microsoft.com/office/drawing/2014/main" val="2402890084"/>
                    </a:ext>
                  </a:extLst>
                </a:gridCol>
                <a:gridCol w="411480">
                  <a:extLst>
                    <a:ext uri="{9D8B030D-6E8A-4147-A177-3AD203B41FA5}">
                      <a16:colId xmlns:a16="http://schemas.microsoft.com/office/drawing/2014/main" val="3133067629"/>
                    </a:ext>
                  </a:extLst>
                </a:gridCol>
                <a:gridCol w="411480">
                  <a:extLst>
                    <a:ext uri="{9D8B030D-6E8A-4147-A177-3AD203B41FA5}">
                      <a16:colId xmlns:a16="http://schemas.microsoft.com/office/drawing/2014/main" val="3042901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1534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- 2026-02-26 22:23:28</a:t>
                      </a:r>
                      <a:r>
                        <a:rPr kumimoji="0" lang="en-US" sz="1000" b="0" i="0" u="none" strike="noStrike" kern="1200" cap="none" spc="0" normalizeH="0" baseline="0" noProof="0">
                          <a:ln>
                            <a:noFill/>
                          </a:ln>
                          <a:solidFill>
                            <a:prstClr val="black"/>
                          </a:solidFill>
                          <a:effectLst/>
                          <a:uLnTx/>
                          <a:uFillTx/>
                          <a:latin typeface="Calibri"/>
                          <a:ea typeface="+mn-ea"/>
                          <a:cs typeface="+mn-cs"/>
                        </a:rPr>
                        <a:t>
 ANOTHER VICTORY. 😍 Nachdem die Jungs vorgelegt haben, sichert sich auch @julia__kink im kurzen Einzel von Lake Placid den Sieg, @braun_mareike läuft auf Rang 5 in die Flower Ceremony. Was für ein Tag! 👏 #SkiDeutschland #biathlon #biathlonfamily #ibucup 📷: @shotsbyniklas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https://quintly-eu-image-storage.s3.amazonaws.com/62ef61a4c6c5a7a15da9758e77262428/7fabe43052663ec42fc3f6463d31737a.jpg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52960</a:t>
                      </a:r>
                    </a:p>
                  </a:txBody>
                  <a:tcPr/>
                </a:tc>
                <a:extLst>
                  <a:ext uri="{0D108BD9-81ED-4DB2-BD59-A6C34878D82A}">
                    <a16:rowId xmlns:a16="http://schemas.microsoft.com/office/drawing/2014/main" val="1040514959"/>
                  </a:ext>
                </a:extLst>
              </a:tr>
            </a:tbl>
          </a:graphicData>
        </a:graphic>
      </p:graphicFrame>
      <p:sp>
        <p:nvSpPr>
          <p:cNvPr id="4" name="Text Placeholder 3">
            <a:extLst>
              <a:ext uri="{FF2B5EF4-FFF2-40B4-BE49-F238E27FC236}">
                <a16:creationId xmlns:a16="http://schemas.microsoft.com/office/drawing/2014/main" id="{D76B791A-79D3-4717-8144-88CF5B588896}"/>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111538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BE4FE-7466-4FA7-BCC4-01FF2CCCDC29}"/>
              </a:ext>
            </a:extLst>
          </p:cNvPr>
          <p:cNvSpPr>
            <a:spLocks noGrp="1"/>
          </p:cNvSpPr>
          <p:nvPr>
            <p:ph type="title"/>
          </p:nvPr>
        </p:nvSpPr>
        <p:spPr/>
        <p:txBody>
          <a:bodyPr/>
          <a:lstStyle/>
          <a:p>
            <a:r>
              <a:rPr lang="en-US"/>
              <a:t>Instagram Posts Table with Fans | dsv_biathlon - 5 of 25</a:t>
            </a:r>
          </a:p>
        </p:txBody>
      </p:sp>
      <p:graphicFrame>
        <p:nvGraphicFramePr>
          <p:cNvPr id="5" name="Table Placeholder 4">
            <a:extLst>
              <a:ext uri="{FF2B5EF4-FFF2-40B4-BE49-F238E27FC236}">
                <a16:creationId xmlns:a16="http://schemas.microsoft.com/office/drawing/2014/main" id="{FD892E5D-ACD3-4218-A9C2-7E8CA7E0756E}"/>
              </a:ext>
            </a:extLst>
          </p:cNvPr>
          <p:cNvGraphicFramePr>
            <a:graphicFrameLocks noGrp="1"/>
          </p:cNvGraphicFramePr>
          <p:nvPr>
            <p:ph type="tbl" sz="quarter" idx="13"/>
            <p:extLst>
              <p:ext uri="{D42A27DB-BD31-4B8C-83A1-F6EECF244321}">
                <p14:modId xmlns:p14="http://schemas.microsoft.com/office/powerpoint/2010/main" val="422822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6396890"/>
                    </a:ext>
                  </a:extLst>
                </a:gridCol>
                <a:gridCol w="905256">
                  <a:extLst>
                    <a:ext uri="{9D8B030D-6E8A-4147-A177-3AD203B41FA5}">
                      <a16:colId xmlns:a16="http://schemas.microsoft.com/office/drawing/2014/main" val="2329600695"/>
                    </a:ext>
                  </a:extLst>
                </a:gridCol>
                <a:gridCol w="411480">
                  <a:extLst>
                    <a:ext uri="{9D8B030D-6E8A-4147-A177-3AD203B41FA5}">
                      <a16:colId xmlns:a16="http://schemas.microsoft.com/office/drawing/2014/main" val="71819945"/>
                    </a:ext>
                  </a:extLst>
                </a:gridCol>
                <a:gridCol w="411480">
                  <a:extLst>
                    <a:ext uri="{9D8B030D-6E8A-4147-A177-3AD203B41FA5}">
                      <a16:colId xmlns:a16="http://schemas.microsoft.com/office/drawing/2014/main" val="2840670307"/>
                    </a:ext>
                  </a:extLst>
                </a:gridCol>
                <a:gridCol w="411480">
                  <a:extLst>
                    <a:ext uri="{9D8B030D-6E8A-4147-A177-3AD203B41FA5}">
                      <a16:colId xmlns:a16="http://schemas.microsoft.com/office/drawing/2014/main" val="2341475796"/>
                    </a:ext>
                  </a:extLst>
                </a:gridCol>
                <a:gridCol w="411480">
                  <a:extLst>
                    <a:ext uri="{9D8B030D-6E8A-4147-A177-3AD203B41FA5}">
                      <a16:colId xmlns:a16="http://schemas.microsoft.com/office/drawing/2014/main" val="735909800"/>
                    </a:ext>
                  </a:extLst>
                </a:gridCol>
                <a:gridCol w="411480">
                  <a:extLst>
                    <a:ext uri="{9D8B030D-6E8A-4147-A177-3AD203B41FA5}">
                      <a16:colId xmlns:a16="http://schemas.microsoft.com/office/drawing/2014/main" val="2150259069"/>
                    </a:ext>
                  </a:extLst>
                </a:gridCol>
                <a:gridCol w="411480">
                  <a:extLst>
                    <a:ext uri="{9D8B030D-6E8A-4147-A177-3AD203B41FA5}">
                      <a16:colId xmlns:a16="http://schemas.microsoft.com/office/drawing/2014/main" val="869265885"/>
                    </a:ext>
                  </a:extLst>
                </a:gridCol>
                <a:gridCol w="411480">
                  <a:extLst>
                    <a:ext uri="{9D8B030D-6E8A-4147-A177-3AD203B41FA5}">
                      <a16:colId xmlns:a16="http://schemas.microsoft.com/office/drawing/2014/main" val="542787678"/>
                    </a:ext>
                  </a:extLst>
                </a:gridCol>
                <a:gridCol w="411480">
                  <a:extLst>
                    <a:ext uri="{9D8B030D-6E8A-4147-A177-3AD203B41FA5}">
                      <a16:colId xmlns:a16="http://schemas.microsoft.com/office/drawing/2014/main" val="2954788457"/>
                    </a:ext>
                  </a:extLst>
                </a:gridCol>
                <a:gridCol w="411480">
                  <a:extLst>
                    <a:ext uri="{9D8B030D-6E8A-4147-A177-3AD203B41FA5}">
                      <a16:colId xmlns:a16="http://schemas.microsoft.com/office/drawing/2014/main" val="824918346"/>
                    </a:ext>
                  </a:extLst>
                </a:gridCol>
                <a:gridCol w="411480">
                  <a:extLst>
                    <a:ext uri="{9D8B030D-6E8A-4147-A177-3AD203B41FA5}">
                      <a16:colId xmlns:a16="http://schemas.microsoft.com/office/drawing/2014/main" val="2963546923"/>
                    </a:ext>
                  </a:extLst>
                </a:gridCol>
                <a:gridCol w="411480">
                  <a:extLst>
                    <a:ext uri="{9D8B030D-6E8A-4147-A177-3AD203B41FA5}">
                      <a16:colId xmlns:a16="http://schemas.microsoft.com/office/drawing/2014/main" val="3086955830"/>
                    </a:ext>
                  </a:extLst>
                </a:gridCol>
                <a:gridCol w="411480">
                  <a:extLst>
                    <a:ext uri="{9D8B030D-6E8A-4147-A177-3AD203B41FA5}">
                      <a16:colId xmlns:a16="http://schemas.microsoft.com/office/drawing/2014/main" val="2469737259"/>
                    </a:ext>
                  </a:extLst>
                </a:gridCol>
                <a:gridCol w="411480">
                  <a:extLst>
                    <a:ext uri="{9D8B030D-6E8A-4147-A177-3AD203B41FA5}">
                      <a16:colId xmlns:a16="http://schemas.microsoft.com/office/drawing/2014/main" val="2051034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6187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- 2026-02-26 18:03:19</a:t>
                      </a:r>
                      <a:r>
                        <a:rPr kumimoji="0" lang="en-US" sz="1000" b="0" i="0" u="none" strike="noStrike" kern="1200" cap="none" spc="0" normalizeH="0" baseline="0" noProof="0">
                          <a:ln>
                            <a:noFill/>
                          </a:ln>
                          <a:solidFill>
                            <a:prstClr val="black"/>
                          </a:solidFill>
                          <a:effectLst/>
                          <a:uLnTx/>
                          <a:uFillTx/>
                          <a:latin typeface="Calibri"/>
                          <a:ea typeface="+mn-ea"/>
                          <a:cs typeface="+mn-cs"/>
                        </a:rPr>
                        <a:t>
 AMERICAN STAGE - GERMAN STATEMENT. ❤️‍🔥 Was für ein Auftakt beim IBU-Cup in Lake Placid: @_eliasseidl siegt im kurzen Einzel vor @franzschaser und @romanrees und @simonkaiser_ auf Rang 4 - Podium Lockout. 🤯 Elias sichert sich damit zusätzlich die kleine Kristallkugel der Einzel-Wertung im IBU-Cup. Ganz stark, Jungs! 👏 #SkiDeutschland #biathlon #biathlonfamily 📷: @shotsbyniklas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https://quintly-eu-image-storage.s3.amazonaws.com/62ef61a4c6c5a7a15da9758e77262428/eadcf9945c67f149defc5802324f756d.jpg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46778</a:t>
                      </a:r>
                    </a:p>
                  </a:txBody>
                  <a:tcPr/>
                </a:tc>
                <a:extLst>
                  <a:ext uri="{0D108BD9-81ED-4DB2-BD59-A6C34878D82A}">
                    <a16:rowId xmlns:a16="http://schemas.microsoft.com/office/drawing/2014/main" val="1118078338"/>
                  </a:ext>
                </a:extLst>
              </a:tr>
            </a:tbl>
          </a:graphicData>
        </a:graphic>
      </p:graphicFrame>
      <p:sp>
        <p:nvSpPr>
          <p:cNvPr id="4" name="Text Placeholder 3">
            <a:extLst>
              <a:ext uri="{FF2B5EF4-FFF2-40B4-BE49-F238E27FC236}">
                <a16:creationId xmlns:a16="http://schemas.microsoft.com/office/drawing/2014/main" id="{B6793FFC-27AC-44E7-9772-C179F4330D42}"/>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94416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B741D-63A6-4C9A-818A-E23DC6EC3E48}"/>
              </a:ext>
            </a:extLst>
          </p:cNvPr>
          <p:cNvSpPr>
            <a:spLocks noGrp="1"/>
          </p:cNvSpPr>
          <p:nvPr>
            <p:ph type="title"/>
          </p:nvPr>
        </p:nvSpPr>
        <p:spPr/>
        <p:txBody>
          <a:bodyPr/>
          <a:lstStyle/>
          <a:p>
            <a:r>
              <a:rPr lang="en-US"/>
              <a:t>Instagram Posts Table with Fans | dsv_biathlon - 6 of 25</a:t>
            </a:r>
          </a:p>
        </p:txBody>
      </p:sp>
      <p:graphicFrame>
        <p:nvGraphicFramePr>
          <p:cNvPr id="5" name="Table Placeholder 4">
            <a:extLst>
              <a:ext uri="{FF2B5EF4-FFF2-40B4-BE49-F238E27FC236}">
                <a16:creationId xmlns:a16="http://schemas.microsoft.com/office/drawing/2014/main" id="{51656B05-D051-42A6-85E2-8BE9B1DD159E}"/>
              </a:ext>
            </a:extLst>
          </p:cNvPr>
          <p:cNvGraphicFramePr>
            <a:graphicFrameLocks noGrp="1"/>
          </p:cNvGraphicFramePr>
          <p:nvPr>
            <p:ph type="tbl" sz="quarter" idx="13"/>
            <p:extLst>
              <p:ext uri="{D42A27DB-BD31-4B8C-83A1-F6EECF244321}">
                <p14:modId xmlns:p14="http://schemas.microsoft.com/office/powerpoint/2010/main" val="1531801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48018792"/>
                    </a:ext>
                  </a:extLst>
                </a:gridCol>
                <a:gridCol w="905256">
                  <a:extLst>
                    <a:ext uri="{9D8B030D-6E8A-4147-A177-3AD203B41FA5}">
                      <a16:colId xmlns:a16="http://schemas.microsoft.com/office/drawing/2014/main" val="373035940"/>
                    </a:ext>
                  </a:extLst>
                </a:gridCol>
                <a:gridCol w="411480">
                  <a:extLst>
                    <a:ext uri="{9D8B030D-6E8A-4147-A177-3AD203B41FA5}">
                      <a16:colId xmlns:a16="http://schemas.microsoft.com/office/drawing/2014/main" val="2904332183"/>
                    </a:ext>
                  </a:extLst>
                </a:gridCol>
                <a:gridCol w="411480">
                  <a:extLst>
                    <a:ext uri="{9D8B030D-6E8A-4147-A177-3AD203B41FA5}">
                      <a16:colId xmlns:a16="http://schemas.microsoft.com/office/drawing/2014/main" val="439921893"/>
                    </a:ext>
                  </a:extLst>
                </a:gridCol>
                <a:gridCol w="411480">
                  <a:extLst>
                    <a:ext uri="{9D8B030D-6E8A-4147-A177-3AD203B41FA5}">
                      <a16:colId xmlns:a16="http://schemas.microsoft.com/office/drawing/2014/main" val="3590980297"/>
                    </a:ext>
                  </a:extLst>
                </a:gridCol>
                <a:gridCol w="411480">
                  <a:extLst>
                    <a:ext uri="{9D8B030D-6E8A-4147-A177-3AD203B41FA5}">
                      <a16:colId xmlns:a16="http://schemas.microsoft.com/office/drawing/2014/main" val="790409722"/>
                    </a:ext>
                  </a:extLst>
                </a:gridCol>
                <a:gridCol w="411480">
                  <a:extLst>
                    <a:ext uri="{9D8B030D-6E8A-4147-A177-3AD203B41FA5}">
                      <a16:colId xmlns:a16="http://schemas.microsoft.com/office/drawing/2014/main" val="964158936"/>
                    </a:ext>
                  </a:extLst>
                </a:gridCol>
                <a:gridCol w="411480">
                  <a:extLst>
                    <a:ext uri="{9D8B030D-6E8A-4147-A177-3AD203B41FA5}">
                      <a16:colId xmlns:a16="http://schemas.microsoft.com/office/drawing/2014/main" val="2499881705"/>
                    </a:ext>
                  </a:extLst>
                </a:gridCol>
                <a:gridCol w="411480">
                  <a:extLst>
                    <a:ext uri="{9D8B030D-6E8A-4147-A177-3AD203B41FA5}">
                      <a16:colId xmlns:a16="http://schemas.microsoft.com/office/drawing/2014/main" val="747671823"/>
                    </a:ext>
                  </a:extLst>
                </a:gridCol>
                <a:gridCol w="411480">
                  <a:extLst>
                    <a:ext uri="{9D8B030D-6E8A-4147-A177-3AD203B41FA5}">
                      <a16:colId xmlns:a16="http://schemas.microsoft.com/office/drawing/2014/main" val="739145053"/>
                    </a:ext>
                  </a:extLst>
                </a:gridCol>
                <a:gridCol w="411480">
                  <a:extLst>
                    <a:ext uri="{9D8B030D-6E8A-4147-A177-3AD203B41FA5}">
                      <a16:colId xmlns:a16="http://schemas.microsoft.com/office/drawing/2014/main" val="3703006884"/>
                    </a:ext>
                  </a:extLst>
                </a:gridCol>
                <a:gridCol w="411480">
                  <a:extLst>
                    <a:ext uri="{9D8B030D-6E8A-4147-A177-3AD203B41FA5}">
                      <a16:colId xmlns:a16="http://schemas.microsoft.com/office/drawing/2014/main" val="1148259484"/>
                    </a:ext>
                  </a:extLst>
                </a:gridCol>
                <a:gridCol w="411480">
                  <a:extLst>
                    <a:ext uri="{9D8B030D-6E8A-4147-A177-3AD203B41FA5}">
                      <a16:colId xmlns:a16="http://schemas.microsoft.com/office/drawing/2014/main" val="3826307893"/>
                    </a:ext>
                  </a:extLst>
                </a:gridCol>
                <a:gridCol w="411480">
                  <a:extLst>
                    <a:ext uri="{9D8B030D-6E8A-4147-A177-3AD203B41FA5}">
                      <a16:colId xmlns:a16="http://schemas.microsoft.com/office/drawing/2014/main" val="3668716494"/>
                    </a:ext>
                  </a:extLst>
                </a:gridCol>
                <a:gridCol w="411480">
                  <a:extLst>
                    <a:ext uri="{9D8B030D-6E8A-4147-A177-3AD203B41FA5}">
                      <a16:colId xmlns:a16="http://schemas.microsoft.com/office/drawing/2014/main" val="3475617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5720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- 2026-02-26 14:20:09</a:t>
                      </a:r>
                      <a:r>
                        <a:rPr kumimoji="0" lang="en-US" sz="1000" b="0" i="0" u="none" strike="noStrike" kern="1200" cap="none" spc="0" normalizeH="0" baseline="0" noProof="0">
                          <a:ln>
                            <a:noFill/>
                          </a:ln>
                          <a:solidFill>
                            <a:prstClr val="black"/>
                          </a:solidFill>
                          <a:effectLst/>
                          <a:uLnTx/>
                          <a:uFillTx/>
                          <a:latin typeface="Calibri"/>
                          <a:ea typeface="+mn-ea"/>
                          <a:cs typeface="+mn-cs"/>
                        </a:rPr>
                        <a:t>
 IT‘S TIME. 🕰️ Die nächsten Medaillen werden vergeben - dieses Wochenende beginnt die Jugend- und Junioren-Weltmeisterschaft am Arber. 😍 Oben seht ihr unser Junioren-Team, in der Jugend starten außerdem: 
Giovanna Nicolussi (@gio.nicolussi)
Katharina Staller (@kathi_staller) 
Leonie Hinterstoisser (@leonie.hinterstoisser) 
Ina Lickert (@inalickert) 
Björn Ole Hederich
Hannes Lipfert (@hannes_biathlon) 
Kilian Simon 
Hugo Winter (@hugowinter08) 
Wir freuen uns drauf. 📍🇩🇪 
#SkiDeutschland #biathlon #biathlonfamily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https://quintly-eu-image-storage.s3.amazonaws.com/62ef61a4c6c5a7a15da9758e77262428/081cc620a55c027cbff2dece4793e0c2.jpg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80025</a:t>
                      </a:r>
                    </a:p>
                  </a:txBody>
                  <a:tcPr/>
                </a:tc>
                <a:extLst>
                  <a:ext uri="{0D108BD9-81ED-4DB2-BD59-A6C34878D82A}">
                    <a16:rowId xmlns:a16="http://schemas.microsoft.com/office/drawing/2014/main" val="1217790009"/>
                  </a:ext>
                </a:extLst>
              </a:tr>
            </a:tbl>
          </a:graphicData>
        </a:graphic>
      </p:graphicFrame>
      <p:sp>
        <p:nvSpPr>
          <p:cNvPr id="4" name="Text Placeholder 3">
            <a:extLst>
              <a:ext uri="{FF2B5EF4-FFF2-40B4-BE49-F238E27FC236}">
                <a16:creationId xmlns:a16="http://schemas.microsoft.com/office/drawing/2014/main" id="{176F17E1-1D17-41CB-96BF-FA9EAD3C7FB9}"/>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909317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86F02-D7EB-4C5C-B2E1-31E900812140}"/>
              </a:ext>
            </a:extLst>
          </p:cNvPr>
          <p:cNvSpPr>
            <a:spLocks noGrp="1"/>
          </p:cNvSpPr>
          <p:nvPr>
            <p:ph type="title"/>
          </p:nvPr>
        </p:nvSpPr>
        <p:spPr/>
        <p:txBody>
          <a:bodyPr/>
          <a:lstStyle/>
          <a:p>
            <a:r>
              <a:rPr lang="en-US"/>
              <a:t>Instagram Posts Table with Fans | dsv_biathlon - 7 of 25</a:t>
            </a:r>
          </a:p>
        </p:txBody>
      </p:sp>
      <p:graphicFrame>
        <p:nvGraphicFramePr>
          <p:cNvPr id="5" name="Table Placeholder 4">
            <a:extLst>
              <a:ext uri="{FF2B5EF4-FFF2-40B4-BE49-F238E27FC236}">
                <a16:creationId xmlns:a16="http://schemas.microsoft.com/office/drawing/2014/main" id="{BDA4B334-3848-4CE8-BBE2-0F90FF7C37B9}"/>
              </a:ext>
            </a:extLst>
          </p:cNvPr>
          <p:cNvGraphicFramePr>
            <a:graphicFrameLocks noGrp="1"/>
          </p:cNvGraphicFramePr>
          <p:nvPr>
            <p:ph type="tbl" sz="quarter" idx="13"/>
            <p:extLst>
              <p:ext uri="{D42A27DB-BD31-4B8C-83A1-F6EECF244321}">
                <p14:modId xmlns:p14="http://schemas.microsoft.com/office/powerpoint/2010/main" val="8449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61215999"/>
                    </a:ext>
                  </a:extLst>
                </a:gridCol>
                <a:gridCol w="905256">
                  <a:extLst>
                    <a:ext uri="{9D8B030D-6E8A-4147-A177-3AD203B41FA5}">
                      <a16:colId xmlns:a16="http://schemas.microsoft.com/office/drawing/2014/main" val="1194143989"/>
                    </a:ext>
                  </a:extLst>
                </a:gridCol>
                <a:gridCol w="411480">
                  <a:extLst>
                    <a:ext uri="{9D8B030D-6E8A-4147-A177-3AD203B41FA5}">
                      <a16:colId xmlns:a16="http://schemas.microsoft.com/office/drawing/2014/main" val="2566067236"/>
                    </a:ext>
                  </a:extLst>
                </a:gridCol>
                <a:gridCol w="411480">
                  <a:extLst>
                    <a:ext uri="{9D8B030D-6E8A-4147-A177-3AD203B41FA5}">
                      <a16:colId xmlns:a16="http://schemas.microsoft.com/office/drawing/2014/main" val="2057562247"/>
                    </a:ext>
                  </a:extLst>
                </a:gridCol>
                <a:gridCol w="411480">
                  <a:extLst>
                    <a:ext uri="{9D8B030D-6E8A-4147-A177-3AD203B41FA5}">
                      <a16:colId xmlns:a16="http://schemas.microsoft.com/office/drawing/2014/main" val="2440394552"/>
                    </a:ext>
                  </a:extLst>
                </a:gridCol>
                <a:gridCol w="411480">
                  <a:extLst>
                    <a:ext uri="{9D8B030D-6E8A-4147-A177-3AD203B41FA5}">
                      <a16:colId xmlns:a16="http://schemas.microsoft.com/office/drawing/2014/main" val="3720521022"/>
                    </a:ext>
                  </a:extLst>
                </a:gridCol>
                <a:gridCol w="411480">
                  <a:extLst>
                    <a:ext uri="{9D8B030D-6E8A-4147-A177-3AD203B41FA5}">
                      <a16:colId xmlns:a16="http://schemas.microsoft.com/office/drawing/2014/main" val="3588694258"/>
                    </a:ext>
                  </a:extLst>
                </a:gridCol>
                <a:gridCol w="411480">
                  <a:extLst>
                    <a:ext uri="{9D8B030D-6E8A-4147-A177-3AD203B41FA5}">
                      <a16:colId xmlns:a16="http://schemas.microsoft.com/office/drawing/2014/main" val="913604312"/>
                    </a:ext>
                  </a:extLst>
                </a:gridCol>
                <a:gridCol w="411480">
                  <a:extLst>
                    <a:ext uri="{9D8B030D-6E8A-4147-A177-3AD203B41FA5}">
                      <a16:colId xmlns:a16="http://schemas.microsoft.com/office/drawing/2014/main" val="797958361"/>
                    </a:ext>
                  </a:extLst>
                </a:gridCol>
                <a:gridCol w="411480">
                  <a:extLst>
                    <a:ext uri="{9D8B030D-6E8A-4147-A177-3AD203B41FA5}">
                      <a16:colId xmlns:a16="http://schemas.microsoft.com/office/drawing/2014/main" val="759723012"/>
                    </a:ext>
                  </a:extLst>
                </a:gridCol>
                <a:gridCol w="411480">
                  <a:extLst>
                    <a:ext uri="{9D8B030D-6E8A-4147-A177-3AD203B41FA5}">
                      <a16:colId xmlns:a16="http://schemas.microsoft.com/office/drawing/2014/main" val="197831438"/>
                    </a:ext>
                  </a:extLst>
                </a:gridCol>
                <a:gridCol w="411480">
                  <a:extLst>
                    <a:ext uri="{9D8B030D-6E8A-4147-A177-3AD203B41FA5}">
                      <a16:colId xmlns:a16="http://schemas.microsoft.com/office/drawing/2014/main" val="1018788304"/>
                    </a:ext>
                  </a:extLst>
                </a:gridCol>
                <a:gridCol w="411480">
                  <a:extLst>
                    <a:ext uri="{9D8B030D-6E8A-4147-A177-3AD203B41FA5}">
                      <a16:colId xmlns:a16="http://schemas.microsoft.com/office/drawing/2014/main" val="3484980235"/>
                    </a:ext>
                  </a:extLst>
                </a:gridCol>
                <a:gridCol w="411480">
                  <a:extLst>
                    <a:ext uri="{9D8B030D-6E8A-4147-A177-3AD203B41FA5}">
                      <a16:colId xmlns:a16="http://schemas.microsoft.com/office/drawing/2014/main" val="2064086433"/>
                    </a:ext>
                  </a:extLst>
                </a:gridCol>
                <a:gridCol w="411480">
                  <a:extLst>
                    <a:ext uri="{9D8B030D-6E8A-4147-A177-3AD203B41FA5}">
                      <a16:colId xmlns:a16="http://schemas.microsoft.com/office/drawing/2014/main" val="2211463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8085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dsv_biathlon - 2026-02-25 09:42:42</a:t>
                      </a:r>
                      <a:r>
                        <a:rPr kumimoji="0" lang="de-DE" sz="1000" b="0" i="0" u="none" strike="noStrike" kern="1200" cap="none" spc="0" normalizeH="0" baseline="0" noProof="0">
                          <a:ln>
                            <a:noFill/>
                          </a:ln>
                          <a:solidFill>
                            <a:prstClr val="black"/>
                          </a:solidFill>
                          <a:effectLst/>
                          <a:uLnTx/>
                          <a:uFillTx/>
                          <a:latin typeface="Calibri"/>
                          <a:ea typeface="+mn-ea"/>
                          <a:cs typeface="+mn-cs"/>
                        </a:rPr>
                        <a:t>
 Not all heroes wear bibs. 😉👨‍🍳 Danke an unseren Koch @christianschloesser1 für die Versorgung in den letzten Wochen, genauso wie an unsere beiden Andis vom @unternberghof, @eloma.official für die zusätzliche Ofen-Power in unserer Antholzer Küche und an @gefro.de für die Öle, die alles rund laufen ließen. Leistung beginnt auch in der Küche und wir sind dankbar für eure Unterstützung hinter den Kulissen. 🙏 #SkiDeutschland #biathlon #biathlonfamily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https://quintly-eu-image-storage.s3.amazonaws.com/62ef61a4c6c5a7a15da9758e77262428/8b15352138411ad924a897103e1ed360.jpg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111162</a:t>
                      </a:r>
                    </a:p>
                  </a:txBody>
                  <a:tcPr/>
                </a:tc>
                <a:extLst>
                  <a:ext uri="{0D108BD9-81ED-4DB2-BD59-A6C34878D82A}">
                    <a16:rowId xmlns:a16="http://schemas.microsoft.com/office/drawing/2014/main" val="660344704"/>
                  </a:ext>
                </a:extLst>
              </a:tr>
            </a:tbl>
          </a:graphicData>
        </a:graphic>
      </p:graphicFrame>
      <p:sp>
        <p:nvSpPr>
          <p:cNvPr id="4" name="Text Placeholder 3">
            <a:extLst>
              <a:ext uri="{FF2B5EF4-FFF2-40B4-BE49-F238E27FC236}">
                <a16:creationId xmlns:a16="http://schemas.microsoft.com/office/drawing/2014/main" id="{9860837E-0E84-4FA6-8DFE-AB01514E9BAB}"/>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880459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EE98-8CF0-4DC7-9CB9-2CFE5B45A51D}"/>
              </a:ext>
            </a:extLst>
          </p:cNvPr>
          <p:cNvSpPr>
            <a:spLocks noGrp="1"/>
          </p:cNvSpPr>
          <p:nvPr>
            <p:ph type="title"/>
          </p:nvPr>
        </p:nvSpPr>
        <p:spPr/>
        <p:txBody>
          <a:bodyPr/>
          <a:lstStyle/>
          <a:p>
            <a:r>
              <a:rPr lang="en-US"/>
              <a:t>Instagram Posts Table with Fans | dsv_biathlon - 8 of 25</a:t>
            </a:r>
          </a:p>
        </p:txBody>
      </p:sp>
      <p:graphicFrame>
        <p:nvGraphicFramePr>
          <p:cNvPr id="5" name="Table Placeholder 4">
            <a:extLst>
              <a:ext uri="{FF2B5EF4-FFF2-40B4-BE49-F238E27FC236}">
                <a16:creationId xmlns:a16="http://schemas.microsoft.com/office/drawing/2014/main" id="{FEA7D17D-CD06-4D1C-A905-7AF472277F50}"/>
              </a:ext>
            </a:extLst>
          </p:cNvPr>
          <p:cNvGraphicFramePr>
            <a:graphicFrameLocks noGrp="1"/>
          </p:cNvGraphicFramePr>
          <p:nvPr>
            <p:ph type="tbl" sz="quarter" idx="13"/>
            <p:extLst>
              <p:ext uri="{D42A27DB-BD31-4B8C-83A1-F6EECF244321}">
                <p14:modId xmlns:p14="http://schemas.microsoft.com/office/powerpoint/2010/main" val="359571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64441204"/>
                    </a:ext>
                  </a:extLst>
                </a:gridCol>
                <a:gridCol w="905256">
                  <a:extLst>
                    <a:ext uri="{9D8B030D-6E8A-4147-A177-3AD203B41FA5}">
                      <a16:colId xmlns:a16="http://schemas.microsoft.com/office/drawing/2014/main" val="232376639"/>
                    </a:ext>
                  </a:extLst>
                </a:gridCol>
                <a:gridCol w="411480">
                  <a:extLst>
                    <a:ext uri="{9D8B030D-6E8A-4147-A177-3AD203B41FA5}">
                      <a16:colId xmlns:a16="http://schemas.microsoft.com/office/drawing/2014/main" val="298201707"/>
                    </a:ext>
                  </a:extLst>
                </a:gridCol>
                <a:gridCol w="411480">
                  <a:extLst>
                    <a:ext uri="{9D8B030D-6E8A-4147-A177-3AD203B41FA5}">
                      <a16:colId xmlns:a16="http://schemas.microsoft.com/office/drawing/2014/main" val="1013671709"/>
                    </a:ext>
                  </a:extLst>
                </a:gridCol>
                <a:gridCol w="411480">
                  <a:extLst>
                    <a:ext uri="{9D8B030D-6E8A-4147-A177-3AD203B41FA5}">
                      <a16:colId xmlns:a16="http://schemas.microsoft.com/office/drawing/2014/main" val="509496982"/>
                    </a:ext>
                  </a:extLst>
                </a:gridCol>
                <a:gridCol w="411480">
                  <a:extLst>
                    <a:ext uri="{9D8B030D-6E8A-4147-A177-3AD203B41FA5}">
                      <a16:colId xmlns:a16="http://schemas.microsoft.com/office/drawing/2014/main" val="1610450528"/>
                    </a:ext>
                  </a:extLst>
                </a:gridCol>
                <a:gridCol w="411480">
                  <a:extLst>
                    <a:ext uri="{9D8B030D-6E8A-4147-A177-3AD203B41FA5}">
                      <a16:colId xmlns:a16="http://schemas.microsoft.com/office/drawing/2014/main" val="284135932"/>
                    </a:ext>
                  </a:extLst>
                </a:gridCol>
                <a:gridCol w="411480">
                  <a:extLst>
                    <a:ext uri="{9D8B030D-6E8A-4147-A177-3AD203B41FA5}">
                      <a16:colId xmlns:a16="http://schemas.microsoft.com/office/drawing/2014/main" val="3251652958"/>
                    </a:ext>
                  </a:extLst>
                </a:gridCol>
                <a:gridCol w="411480">
                  <a:extLst>
                    <a:ext uri="{9D8B030D-6E8A-4147-A177-3AD203B41FA5}">
                      <a16:colId xmlns:a16="http://schemas.microsoft.com/office/drawing/2014/main" val="687256823"/>
                    </a:ext>
                  </a:extLst>
                </a:gridCol>
                <a:gridCol w="411480">
                  <a:extLst>
                    <a:ext uri="{9D8B030D-6E8A-4147-A177-3AD203B41FA5}">
                      <a16:colId xmlns:a16="http://schemas.microsoft.com/office/drawing/2014/main" val="2072786480"/>
                    </a:ext>
                  </a:extLst>
                </a:gridCol>
                <a:gridCol w="411480">
                  <a:extLst>
                    <a:ext uri="{9D8B030D-6E8A-4147-A177-3AD203B41FA5}">
                      <a16:colId xmlns:a16="http://schemas.microsoft.com/office/drawing/2014/main" val="378014719"/>
                    </a:ext>
                  </a:extLst>
                </a:gridCol>
                <a:gridCol w="411480">
                  <a:extLst>
                    <a:ext uri="{9D8B030D-6E8A-4147-A177-3AD203B41FA5}">
                      <a16:colId xmlns:a16="http://schemas.microsoft.com/office/drawing/2014/main" val="1142023993"/>
                    </a:ext>
                  </a:extLst>
                </a:gridCol>
                <a:gridCol w="411480">
                  <a:extLst>
                    <a:ext uri="{9D8B030D-6E8A-4147-A177-3AD203B41FA5}">
                      <a16:colId xmlns:a16="http://schemas.microsoft.com/office/drawing/2014/main" val="1210057776"/>
                    </a:ext>
                  </a:extLst>
                </a:gridCol>
                <a:gridCol w="411480">
                  <a:extLst>
                    <a:ext uri="{9D8B030D-6E8A-4147-A177-3AD203B41FA5}">
                      <a16:colId xmlns:a16="http://schemas.microsoft.com/office/drawing/2014/main" val="567341303"/>
                    </a:ext>
                  </a:extLst>
                </a:gridCol>
                <a:gridCol w="411480">
                  <a:extLst>
                    <a:ext uri="{9D8B030D-6E8A-4147-A177-3AD203B41FA5}">
                      <a16:colId xmlns:a16="http://schemas.microsoft.com/office/drawing/2014/main" val="301293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7585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- 2026-02-24 16:34:39</a:t>
                      </a:r>
                      <a:r>
                        <a:rPr kumimoji="0" lang="en-US" sz="1000" b="0" i="0" u="none" strike="noStrike" kern="1200" cap="none" spc="0" normalizeH="0" baseline="0" noProof="0">
                          <a:ln>
                            <a:noFill/>
                          </a:ln>
                          <a:solidFill>
                            <a:prstClr val="black"/>
                          </a:solidFill>
                          <a:effectLst/>
                          <a:uLnTx/>
                          <a:uFillTx/>
                          <a:latin typeface="Calibri"/>
                          <a:ea typeface="+mn-ea"/>
                          <a:cs typeface="+mn-cs"/>
                        </a:rPr>
                        <a:t>
 Negativity is loud, unity is louder. Different flags, same joy - this is what sports are all about. 🥹 #SkiDeutschland #olympics #biathlon #milanocortina2026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https://quintly-eu-image-storage.s3.amazonaws.com/62ef61a4c6c5a7a15da9758e77262428/ae8fd2a427480f5bfc0f568d27a25e69.jpg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00:15:49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44115</a:t>
                      </a:r>
                    </a:p>
                  </a:txBody>
                  <a:tcPr/>
                </a:tc>
                <a:extLst>
                  <a:ext uri="{0D108BD9-81ED-4DB2-BD59-A6C34878D82A}">
                    <a16:rowId xmlns:a16="http://schemas.microsoft.com/office/drawing/2014/main" val="3856886384"/>
                  </a:ext>
                </a:extLst>
              </a:tr>
            </a:tbl>
          </a:graphicData>
        </a:graphic>
      </p:graphicFrame>
      <p:sp>
        <p:nvSpPr>
          <p:cNvPr id="4" name="Text Placeholder 3">
            <a:extLst>
              <a:ext uri="{FF2B5EF4-FFF2-40B4-BE49-F238E27FC236}">
                <a16:creationId xmlns:a16="http://schemas.microsoft.com/office/drawing/2014/main" id="{E12DCD58-4E8F-4B02-AD13-F5DA2C648EC4}"/>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044861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9BF18-285F-4821-9EB2-B654B9EA03A5}"/>
              </a:ext>
            </a:extLst>
          </p:cNvPr>
          <p:cNvSpPr>
            <a:spLocks noGrp="1"/>
          </p:cNvSpPr>
          <p:nvPr>
            <p:ph type="title"/>
          </p:nvPr>
        </p:nvSpPr>
        <p:spPr/>
        <p:txBody>
          <a:bodyPr/>
          <a:lstStyle/>
          <a:p>
            <a:r>
              <a:rPr lang="en-US"/>
              <a:t>Instagram Posts Table with Fans | dsv_biathlon - 9 of 25</a:t>
            </a:r>
          </a:p>
        </p:txBody>
      </p:sp>
      <p:graphicFrame>
        <p:nvGraphicFramePr>
          <p:cNvPr id="5" name="Table Placeholder 4">
            <a:extLst>
              <a:ext uri="{FF2B5EF4-FFF2-40B4-BE49-F238E27FC236}">
                <a16:creationId xmlns:a16="http://schemas.microsoft.com/office/drawing/2014/main" id="{6408F717-77B2-4144-8E1F-A62A6A23A0CB}"/>
              </a:ext>
            </a:extLst>
          </p:cNvPr>
          <p:cNvGraphicFramePr>
            <a:graphicFrameLocks noGrp="1"/>
          </p:cNvGraphicFramePr>
          <p:nvPr>
            <p:ph type="tbl" sz="quarter" idx="13"/>
            <p:extLst>
              <p:ext uri="{D42A27DB-BD31-4B8C-83A1-F6EECF244321}">
                <p14:modId xmlns:p14="http://schemas.microsoft.com/office/powerpoint/2010/main" val="147024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20050583"/>
                    </a:ext>
                  </a:extLst>
                </a:gridCol>
                <a:gridCol w="905256">
                  <a:extLst>
                    <a:ext uri="{9D8B030D-6E8A-4147-A177-3AD203B41FA5}">
                      <a16:colId xmlns:a16="http://schemas.microsoft.com/office/drawing/2014/main" val="4154328360"/>
                    </a:ext>
                  </a:extLst>
                </a:gridCol>
                <a:gridCol w="411480">
                  <a:extLst>
                    <a:ext uri="{9D8B030D-6E8A-4147-A177-3AD203B41FA5}">
                      <a16:colId xmlns:a16="http://schemas.microsoft.com/office/drawing/2014/main" val="3538309407"/>
                    </a:ext>
                  </a:extLst>
                </a:gridCol>
                <a:gridCol w="411480">
                  <a:extLst>
                    <a:ext uri="{9D8B030D-6E8A-4147-A177-3AD203B41FA5}">
                      <a16:colId xmlns:a16="http://schemas.microsoft.com/office/drawing/2014/main" val="4207575196"/>
                    </a:ext>
                  </a:extLst>
                </a:gridCol>
                <a:gridCol w="411480">
                  <a:extLst>
                    <a:ext uri="{9D8B030D-6E8A-4147-A177-3AD203B41FA5}">
                      <a16:colId xmlns:a16="http://schemas.microsoft.com/office/drawing/2014/main" val="654044265"/>
                    </a:ext>
                  </a:extLst>
                </a:gridCol>
                <a:gridCol w="411480">
                  <a:extLst>
                    <a:ext uri="{9D8B030D-6E8A-4147-A177-3AD203B41FA5}">
                      <a16:colId xmlns:a16="http://schemas.microsoft.com/office/drawing/2014/main" val="3144522219"/>
                    </a:ext>
                  </a:extLst>
                </a:gridCol>
                <a:gridCol w="411480">
                  <a:extLst>
                    <a:ext uri="{9D8B030D-6E8A-4147-A177-3AD203B41FA5}">
                      <a16:colId xmlns:a16="http://schemas.microsoft.com/office/drawing/2014/main" val="232807831"/>
                    </a:ext>
                  </a:extLst>
                </a:gridCol>
                <a:gridCol w="411480">
                  <a:extLst>
                    <a:ext uri="{9D8B030D-6E8A-4147-A177-3AD203B41FA5}">
                      <a16:colId xmlns:a16="http://schemas.microsoft.com/office/drawing/2014/main" val="2404700384"/>
                    </a:ext>
                  </a:extLst>
                </a:gridCol>
                <a:gridCol w="411480">
                  <a:extLst>
                    <a:ext uri="{9D8B030D-6E8A-4147-A177-3AD203B41FA5}">
                      <a16:colId xmlns:a16="http://schemas.microsoft.com/office/drawing/2014/main" val="1699397977"/>
                    </a:ext>
                  </a:extLst>
                </a:gridCol>
                <a:gridCol w="411480">
                  <a:extLst>
                    <a:ext uri="{9D8B030D-6E8A-4147-A177-3AD203B41FA5}">
                      <a16:colId xmlns:a16="http://schemas.microsoft.com/office/drawing/2014/main" val="1631062308"/>
                    </a:ext>
                  </a:extLst>
                </a:gridCol>
                <a:gridCol w="411480">
                  <a:extLst>
                    <a:ext uri="{9D8B030D-6E8A-4147-A177-3AD203B41FA5}">
                      <a16:colId xmlns:a16="http://schemas.microsoft.com/office/drawing/2014/main" val="877694673"/>
                    </a:ext>
                  </a:extLst>
                </a:gridCol>
                <a:gridCol w="411480">
                  <a:extLst>
                    <a:ext uri="{9D8B030D-6E8A-4147-A177-3AD203B41FA5}">
                      <a16:colId xmlns:a16="http://schemas.microsoft.com/office/drawing/2014/main" val="3236296808"/>
                    </a:ext>
                  </a:extLst>
                </a:gridCol>
                <a:gridCol w="411480">
                  <a:extLst>
                    <a:ext uri="{9D8B030D-6E8A-4147-A177-3AD203B41FA5}">
                      <a16:colId xmlns:a16="http://schemas.microsoft.com/office/drawing/2014/main" val="2408790451"/>
                    </a:ext>
                  </a:extLst>
                </a:gridCol>
                <a:gridCol w="411480">
                  <a:extLst>
                    <a:ext uri="{9D8B030D-6E8A-4147-A177-3AD203B41FA5}">
                      <a16:colId xmlns:a16="http://schemas.microsoft.com/office/drawing/2014/main" val="1050508875"/>
                    </a:ext>
                  </a:extLst>
                </a:gridCol>
                <a:gridCol w="411480">
                  <a:extLst>
                    <a:ext uri="{9D8B030D-6E8A-4147-A177-3AD203B41FA5}">
                      <a16:colId xmlns:a16="http://schemas.microsoft.com/office/drawing/2014/main" val="1603879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5116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- 2026-02-23 10:22:29</a:t>
                      </a:r>
                      <a:r>
                        <a:rPr kumimoji="0" lang="en-US" sz="1000" b="0" i="0" u="none" strike="noStrike" kern="1200" cap="none" spc="0" normalizeH="0" baseline="0" noProof="0">
                          <a:ln>
                            <a:noFill/>
                          </a:ln>
                          <a:solidFill>
                            <a:prstClr val="black"/>
                          </a:solidFill>
                          <a:effectLst/>
                          <a:uLnTx/>
                          <a:uFillTx/>
                          <a:latin typeface="Calibri"/>
                          <a:ea typeface="+mn-ea"/>
                          <a:cs typeface="+mn-cs"/>
                        </a:rPr>
                        <a:t>
 Appreciation Post für unsere Olympia-Debütanten. ❤️‍🔥 #SkiDeutschland #biathlon #olympics #milanocortina2026 📷: @gregavalancic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https://quintly-eu-image-storage.s3.amazonaws.com/62ef61a4c6c5a7a15da9758e77262428/be43fd26eef05850ca62999a4ecea71c.jpg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43272</a:t>
                      </a:r>
                    </a:p>
                  </a:txBody>
                  <a:tcPr/>
                </a:tc>
                <a:extLst>
                  <a:ext uri="{0D108BD9-81ED-4DB2-BD59-A6C34878D82A}">
                    <a16:rowId xmlns:a16="http://schemas.microsoft.com/office/drawing/2014/main" val="3536243883"/>
                  </a:ext>
                </a:extLst>
              </a:tr>
            </a:tbl>
          </a:graphicData>
        </a:graphic>
      </p:graphicFrame>
      <p:sp>
        <p:nvSpPr>
          <p:cNvPr id="4" name="Text Placeholder 3">
            <a:extLst>
              <a:ext uri="{FF2B5EF4-FFF2-40B4-BE49-F238E27FC236}">
                <a16:creationId xmlns:a16="http://schemas.microsoft.com/office/drawing/2014/main" id="{1D4551D7-9F40-4AC2-B2F6-3438F7D34FA8}"/>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876735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FF930-590C-4410-B83C-B7404BE9EF73}"/>
              </a:ext>
            </a:extLst>
          </p:cNvPr>
          <p:cNvSpPr>
            <a:spLocks noGrp="1"/>
          </p:cNvSpPr>
          <p:nvPr>
            <p:ph type="title"/>
          </p:nvPr>
        </p:nvSpPr>
        <p:spPr/>
        <p:txBody>
          <a:bodyPr/>
          <a:lstStyle/>
          <a:p>
            <a:r>
              <a:rPr lang="en-US"/>
              <a:t>Instagram Posts Table with Fans | dsv_biathlon - 10 of 25</a:t>
            </a:r>
          </a:p>
        </p:txBody>
      </p:sp>
      <p:graphicFrame>
        <p:nvGraphicFramePr>
          <p:cNvPr id="5" name="Table Placeholder 4">
            <a:extLst>
              <a:ext uri="{FF2B5EF4-FFF2-40B4-BE49-F238E27FC236}">
                <a16:creationId xmlns:a16="http://schemas.microsoft.com/office/drawing/2014/main" id="{35448665-A558-48E6-B1D0-8450744521D4}"/>
              </a:ext>
            </a:extLst>
          </p:cNvPr>
          <p:cNvGraphicFramePr>
            <a:graphicFrameLocks noGrp="1"/>
          </p:cNvGraphicFramePr>
          <p:nvPr>
            <p:ph type="tbl" sz="quarter" idx="13"/>
            <p:extLst>
              <p:ext uri="{D42A27DB-BD31-4B8C-83A1-F6EECF244321}">
                <p14:modId xmlns:p14="http://schemas.microsoft.com/office/powerpoint/2010/main" val="887450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61634954"/>
                    </a:ext>
                  </a:extLst>
                </a:gridCol>
                <a:gridCol w="905256">
                  <a:extLst>
                    <a:ext uri="{9D8B030D-6E8A-4147-A177-3AD203B41FA5}">
                      <a16:colId xmlns:a16="http://schemas.microsoft.com/office/drawing/2014/main" val="4234263394"/>
                    </a:ext>
                  </a:extLst>
                </a:gridCol>
                <a:gridCol w="411480">
                  <a:extLst>
                    <a:ext uri="{9D8B030D-6E8A-4147-A177-3AD203B41FA5}">
                      <a16:colId xmlns:a16="http://schemas.microsoft.com/office/drawing/2014/main" val="1194058938"/>
                    </a:ext>
                  </a:extLst>
                </a:gridCol>
                <a:gridCol w="411480">
                  <a:extLst>
                    <a:ext uri="{9D8B030D-6E8A-4147-A177-3AD203B41FA5}">
                      <a16:colId xmlns:a16="http://schemas.microsoft.com/office/drawing/2014/main" val="1253324089"/>
                    </a:ext>
                  </a:extLst>
                </a:gridCol>
                <a:gridCol w="411480">
                  <a:extLst>
                    <a:ext uri="{9D8B030D-6E8A-4147-A177-3AD203B41FA5}">
                      <a16:colId xmlns:a16="http://schemas.microsoft.com/office/drawing/2014/main" val="3704058354"/>
                    </a:ext>
                  </a:extLst>
                </a:gridCol>
                <a:gridCol w="411480">
                  <a:extLst>
                    <a:ext uri="{9D8B030D-6E8A-4147-A177-3AD203B41FA5}">
                      <a16:colId xmlns:a16="http://schemas.microsoft.com/office/drawing/2014/main" val="1163926487"/>
                    </a:ext>
                  </a:extLst>
                </a:gridCol>
                <a:gridCol w="411480">
                  <a:extLst>
                    <a:ext uri="{9D8B030D-6E8A-4147-A177-3AD203B41FA5}">
                      <a16:colId xmlns:a16="http://schemas.microsoft.com/office/drawing/2014/main" val="1620013108"/>
                    </a:ext>
                  </a:extLst>
                </a:gridCol>
                <a:gridCol w="411480">
                  <a:extLst>
                    <a:ext uri="{9D8B030D-6E8A-4147-A177-3AD203B41FA5}">
                      <a16:colId xmlns:a16="http://schemas.microsoft.com/office/drawing/2014/main" val="3156017422"/>
                    </a:ext>
                  </a:extLst>
                </a:gridCol>
                <a:gridCol w="411480">
                  <a:extLst>
                    <a:ext uri="{9D8B030D-6E8A-4147-A177-3AD203B41FA5}">
                      <a16:colId xmlns:a16="http://schemas.microsoft.com/office/drawing/2014/main" val="2076698949"/>
                    </a:ext>
                  </a:extLst>
                </a:gridCol>
                <a:gridCol w="411480">
                  <a:extLst>
                    <a:ext uri="{9D8B030D-6E8A-4147-A177-3AD203B41FA5}">
                      <a16:colId xmlns:a16="http://schemas.microsoft.com/office/drawing/2014/main" val="79073071"/>
                    </a:ext>
                  </a:extLst>
                </a:gridCol>
                <a:gridCol w="411480">
                  <a:extLst>
                    <a:ext uri="{9D8B030D-6E8A-4147-A177-3AD203B41FA5}">
                      <a16:colId xmlns:a16="http://schemas.microsoft.com/office/drawing/2014/main" val="336946718"/>
                    </a:ext>
                  </a:extLst>
                </a:gridCol>
                <a:gridCol w="411480">
                  <a:extLst>
                    <a:ext uri="{9D8B030D-6E8A-4147-A177-3AD203B41FA5}">
                      <a16:colId xmlns:a16="http://schemas.microsoft.com/office/drawing/2014/main" val="2081230501"/>
                    </a:ext>
                  </a:extLst>
                </a:gridCol>
                <a:gridCol w="411480">
                  <a:extLst>
                    <a:ext uri="{9D8B030D-6E8A-4147-A177-3AD203B41FA5}">
                      <a16:colId xmlns:a16="http://schemas.microsoft.com/office/drawing/2014/main" val="1590975288"/>
                    </a:ext>
                  </a:extLst>
                </a:gridCol>
                <a:gridCol w="411480">
                  <a:extLst>
                    <a:ext uri="{9D8B030D-6E8A-4147-A177-3AD203B41FA5}">
                      <a16:colId xmlns:a16="http://schemas.microsoft.com/office/drawing/2014/main" val="1791992905"/>
                    </a:ext>
                  </a:extLst>
                </a:gridCol>
                <a:gridCol w="411480">
                  <a:extLst>
                    <a:ext uri="{9D8B030D-6E8A-4147-A177-3AD203B41FA5}">
                      <a16:colId xmlns:a16="http://schemas.microsoft.com/office/drawing/2014/main" val="3749970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0619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dsv_biathlon - 2026-02-22 18:31:20</a:t>
                      </a:r>
                      <a:r>
                        <a:rPr kumimoji="0" lang="de-DE" sz="1000" b="0" i="0" u="none" strike="noStrike" kern="1200" cap="none" spc="0" normalizeH="0" baseline="0" noProof="0">
                          <a:ln>
                            <a:noFill/>
                          </a:ln>
                          <a:solidFill>
                            <a:prstClr val="black"/>
                          </a:solidFill>
                          <a:effectLst/>
                          <a:uLnTx/>
                          <a:uFillTx/>
                          <a:latin typeface="Calibri"/>
                          <a:ea typeface="+mn-ea"/>
                          <a:cs typeface="+mn-cs"/>
                        </a:rPr>
                        <a:t>
 GRAZIE MILLE, @milanocortina2026. 🌟 Es ist eine unglaubliche Ehre, unter den Ringen an den Start gehen zu dürfen - 5 Ringe, die so viele verschiedene Emotionen auslösen, unter denen jeder Schritt auf der Strecke ein Echo von Leidenschaft und Glauben ist, 5 Ringe, die Grenzen verschieben und uns gemeinsam wachsen lassen. Das werden wir in den nächsten Wochen und Monaten weiter tun - denn natürlich wollen wir mehr. Trotzdem sind wir stolz auf viele gute Leistungen, unsere Bronzemedaille und alle, die in den letzten Jahren alles daran gesetzt haben, diese zu ermöglichen. 🙏 Danke auch an alle Fans, die die Olympischen Spiele an der Strecke oder in der Arena zu einem kleinen Heimspiel gemacht haben, alle, die vor dem Fernseher oder im Livestream heimlich auf der Arbeit mitgefiebert haben und für jede Nachricht, die uns ein Lächeln ins Gesicht gezaubert hat. So viele gute Dinge, die wir nun mit uns ins letzte Trimester tragen - und in alles, was danach kommt. 🙂‍↕️ Ciao, Antholz. 👋
#SkiDeutschland #biathlon #olympics #milanocortina2026 📷: @gregavalancic / @k_voigt_fotografie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https://quintly-eu-image-storage.s3.amazonaws.com/62ef61a4c6c5a7a15da9758e77262428/9612d97df1845b179c21f0d64ce869f1.jpg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77209</a:t>
                      </a:r>
                    </a:p>
                  </a:txBody>
                  <a:tcPr/>
                </a:tc>
                <a:extLst>
                  <a:ext uri="{0D108BD9-81ED-4DB2-BD59-A6C34878D82A}">
                    <a16:rowId xmlns:a16="http://schemas.microsoft.com/office/drawing/2014/main" val="180835885"/>
                  </a:ext>
                </a:extLst>
              </a:tr>
            </a:tbl>
          </a:graphicData>
        </a:graphic>
      </p:graphicFrame>
      <p:sp>
        <p:nvSpPr>
          <p:cNvPr id="4" name="Text Placeholder 3">
            <a:extLst>
              <a:ext uri="{FF2B5EF4-FFF2-40B4-BE49-F238E27FC236}">
                <a16:creationId xmlns:a16="http://schemas.microsoft.com/office/drawing/2014/main" id="{37D4D863-1AB6-4EF3-BC25-64A83A6C0B9F}"/>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240114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A28FC-E354-442C-A824-A66F18F86BDD}"/>
              </a:ext>
            </a:extLst>
          </p:cNvPr>
          <p:cNvSpPr>
            <a:spLocks noGrp="1"/>
          </p:cNvSpPr>
          <p:nvPr>
            <p:ph type="title"/>
          </p:nvPr>
        </p:nvSpPr>
        <p:spPr/>
        <p:txBody>
          <a:bodyPr/>
          <a:lstStyle/>
          <a:p>
            <a:r>
              <a:rPr lang="en-US"/>
              <a:t>Instagram Posts Table with Fans | dsv_biathlon - 11 of 25</a:t>
            </a:r>
          </a:p>
        </p:txBody>
      </p:sp>
      <p:graphicFrame>
        <p:nvGraphicFramePr>
          <p:cNvPr id="5" name="Table Placeholder 4">
            <a:extLst>
              <a:ext uri="{FF2B5EF4-FFF2-40B4-BE49-F238E27FC236}">
                <a16:creationId xmlns:a16="http://schemas.microsoft.com/office/drawing/2014/main" id="{1C06E084-E5BB-4315-B4A9-51BEB332DCC7}"/>
              </a:ext>
            </a:extLst>
          </p:cNvPr>
          <p:cNvGraphicFramePr>
            <a:graphicFrameLocks noGrp="1"/>
          </p:cNvGraphicFramePr>
          <p:nvPr>
            <p:ph type="tbl" sz="quarter" idx="13"/>
            <p:extLst>
              <p:ext uri="{D42A27DB-BD31-4B8C-83A1-F6EECF244321}">
                <p14:modId xmlns:p14="http://schemas.microsoft.com/office/powerpoint/2010/main" val="275252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45409182"/>
                    </a:ext>
                  </a:extLst>
                </a:gridCol>
                <a:gridCol w="905256">
                  <a:extLst>
                    <a:ext uri="{9D8B030D-6E8A-4147-A177-3AD203B41FA5}">
                      <a16:colId xmlns:a16="http://schemas.microsoft.com/office/drawing/2014/main" val="23027272"/>
                    </a:ext>
                  </a:extLst>
                </a:gridCol>
                <a:gridCol w="411480">
                  <a:extLst>
                    <a:ext uri="{9D8B030D-6E8A-4147-A177-3AD203B41FA5}">
                      <a16:colId xmlns:a16="http://schemas.microsoft.com/office/drawing/2014/main" val="1880847908"/>
                    </a:ext>
                  </a:extLst>
                </a:gridCol>
                <a:gridCol w="411480">
                  <a:extLst>
                    <a:ext uri="{9D8B030D-6E8A-4147-A177-3AD203B41FA5}">
                      <a16:colId xmlns:a16="http://schemas.microsoft.com/office/drawing/2014/main" val="2372521049"/>
                    </a:ext>
                  </a:extLst>
                </a:gridCol>
                <a:gridCol w="411480">
                  <a:extLst>
                    <a:ext uri="{9D8B030D-6E8A-4147-A177-3AD203B41FA5}">
                      <a16:colId xmlns:a16="http://schemas.microsoft.com/office/drawing/2014/main" val="2541993230"/>
                    </a:ext>
                  </a:extLst>
                </a:gridCol>
                <a:gridCol w="411480">
                  <a:extLst>
                    <a:ext uri="{9D8B030D-6E8A-4147-A177-3AD203B41FA5}">
                      <a16:colId xmlns:a16="http://schemas.microsoft.com/office/drawing/2014/main" val="1322052750"/>
                    </a:ext>
                  </a:extLst>
                </a:gridCol>
                <a:gridCol w="411480">
                  <a:extLst>
                    <a:ext uri="{9D8B030D-6E8A-4147-A177-3AD203B41FA5}">
                      <a16:colId xmlns:a16="http://schemas.microsoft.com/office/drawing/2014/main" val="4244107043"/>
                    </a:ext>
                  </a:extLst>
                </a:gridCol>
                <a:gridCol w="411480">
                  <a:extLst>
                    <a:ext uri="{9D8B030D-6E8A-4147-A177-3AD203B41FA5}">
                      <a16:colId xmlns:a16="http://schemas.microsoft.com/office/drawing/2014/main" val="3908580256"/>
                    </a:ext>
                  </a:extLst>
                </a:gridCol>
                <a:gridCol w="411480">
                  <a:extLst>
                    <a:ext uri="{9D8B030D-6E8A-4147-A177-3AD203B41FA5}">
                      <a16:colId xmlns:a16="http://schemas.microsoft.com/office/drawing/2014/main" val="2553654114"/>
                    </a:ext>
                  </a:extLst>
                </a:gridCol>
                <a:gridCol w="411480">
                  <a:extLst>
                    <a:ext uri="{9D8B030D-6E8A-4147-A177-3AD203B41FA5}">
                      <a16:colId xmlns:a16="http://schemas.microsoft.com/office/drawing/2014/main" val="774424029"/>
                    </a:ext>
                  </a:extLst>
                </a:gridCol>
                <a:gridCol w="411480">
                  <a:extLst>
                    <a:ext uri="{9D8B030D-6E8A-4147-A177-3AD203B41FA5}">
                      <a16:colId xmlns:a16="http://schemas.microsoft.com/office/drawing/2014/main" val="1961818780"/>
                    </a:ext>
                  </a:extLst>
                </a:gridCol>
                <a:gridCol w="411480">
                  <a:extLst>
                    <a:ext uri="{9D8B030D-6E8A-4147-A177-3AD203B41FA5}">
                      <a16:colId xmlns:a16="http://schemas.microsoft.com/office/drawing/2014/main" val="2310026929"/>
                    </a:ext>
                  </a:extLst>
                </a:gridCol>
                <a:gridCol w="411480">
                  <a:extLst>
                    <a:ext uri="{9D8B030D-6E8A-4147-A177-3AD203B41FA5}">
                      <a16:colId xmlns:a16="http://schemas.microsoft.com/office/drawing/2014/main" val="2925221004"/>
                    </a:ext>
                  </a:extLst>
                </a:gridCol>
                <a:gridCol w="411480">
                  <a:extLst>
                    <a:ext uri="{9D8B030D-6E8A-4147-A177-3AD203B41FA5}">
                      <a16:colId xmlns:a16="http://schemas.microsoft.com/office/drawing/2014/main" val="1762576213"/>
                    </a:ext>
                  </a:extLst>
                </a:gridCol>
                <a:gridCol w="411480">
                  <a:extLst>
                    <a:ext uri="{9D8B030D-6E8A-4147-A177-3AD203B41FA5}">
                      <a16:colId xmlns:a16="http://schemas.microsoft.com/office/drawing/2014/main" val="2178546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0566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- 2026-02-21 15:22:17</a:t>
                      </a:r>
                      <a:r>
                        <a:rPr kumimoji="0" lang="en-US" sz="1000" b="0" i="0" u="none" strike="noStrike" kern="1200" cap="none" spc="0" normalizeH="0" baseline="0" noProof="0">
                          <a:ln>
                            <a:noFill/>
                          </a:ln>
                          <a:solidFill>
                            <a:prstClr val="black"/>
                          </a:solidFill>
                          <a:effectLst/>
                          <a:uLnTx/>
                          <a:uFillTx/>
                          <a:latin typeface="Calibri"/>
                          <a:ea typeface="+mn-ea"/>
                          <a:cs typeface="+mn-cs"/>
                        </a:rPr>
                        <a:t>
 Danke für so viele beeindruckende Wettkämpfe bei den Olympischen Spielen, liebe @van.essavgt! 🫵🏻🙂‍↕️ #SkiDeutschland #olympics #milanocortina2026 #biathlon #biathlonfamily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https://quintly-eu-image-storage.s3.amazonaws.com/62ef61a4c6c5a7a15da9758e77262428/20a73d0d78035d4b859e1be770d04afc.jpg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82108</a:t>
                      </a:r>
                    </a:p>
                  </a:txBody>
                  <a:tcPr/>
                </a:tc>
                <a:extLst>
                  <a:ext uri="{0D108BD9-81ED-4DB2-BD59-A6C34878D82A}">
                    <a16:rowId xmlns:a16="http://schemas.microsoft.com/office/drawing/2014/main" val="3078830951"/>
                  </a:ext>
                </a:extLst>
              </a:tr>
            </a:tbl>
          </a:graphicData>
        </a:graphic>
      </p:graphicFrame>
      <p:sp>
        <p:nvSpPr>
          <p:cNvPr id="4" name="Text Placeholder 3">
            <a:extLst>
              <a:ext uri="{FF2B5EF4-FFF2-40B4-BE49-F238E27FC236}">
                <a16:creationId xmlns:a16="http://schemas.microsoft.com/office/drawing/2014/main" id="{A1A9EBF7-14F7-4F7C-B66E-0794FAD9AC50}"/>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004393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838BD-9533-4D0B-9F14-C0432FBD90D8}"/>
              </a:ext>
            </a:extLst>
          </p:cNvPr>
          <p:cNvSpPr>
            <a:spLocks noGrp="1"/>
          </p:cNvSpPr>
          <p:nvPr>
            <p:ph type="title"/>
          </p:nvPr>
        </p:nvSpPr>
        <p:spPr/>
        <p:txBody>
          <a:bodyPr/>
          <a:lstStyle/>
          <a:p>
            <a:r>
              <a:rPr lang="en-US"/>
              <a:t>Instagram Posts Table with Fans | dsv_biathlon - 12 of 25</a:t>
            </a:r>
          </a:p>
        </p:txBody>
      </p:sp>
      <p:graphicFrame>
        <p:nvGraphicFramePr>
          <p:cNvPr id="5" name="Table Placeholder 4">
            <a:extLst>
              <a:ext uri="{FF2B5EF4-FFF2-40B4-BE49-F238E27FC236}">
                <a16:creationId xmlns:a16="http://schemas.microsoft.com/office/drawing/2014/main" id="{3ABF4CD5-A0AF-4A4C-AAEC-DEFBDA14D229}"/>
              </a:ext>
            </a:extLst>
          </p:cNvPr>
          <p:cNvGraphicFramePr>
            <a:graphicFrameLocks noGrp="1"/>
          </p:cNvGraphicFramePr>
          <p:nvPr>
            <p:ph type="tbl" sz="quarter" idx="13"/>
            <p:extLst>
              <p:ext uri="{D42A27DB-BD31-4B8C-83A1-F6EECF244321}">
                <p14:modId xmlns:p14="http://schemas.microsoft.com/office/powerpoint/2010/main" val="2276304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73832753"/>
                    </a:ext>
                  </a:extLst>
                </a:gridCol>
                <a:gridCol w="905256">
                  <a:extLst>
                    <a:ext uri="{9D8B030D-6E8A-4147-A177-3AD203B41FA5}">
                      <a16:colId xmlns:a16="http://schemas.microsoft.com/office/drawing/2014/main" val="337449754"/>
                    </a:ext>
                  </a:extLst>
                </a:gridCol>
                <a:gridCol w="411480">
                  <a:extLst>
                    <a:ext uri="{9D8B030D-6E8A-4147-A177-3AD203B41FA5}">
                      <a16:colId xmlns:a16="http://schemas.microsoft.com/office/drawing/2014/main" val="345407315"/>
                    </a:ext>
                  </a:extLst>
                </a:gridCol>
                <a:gridCol w="411480">
                  <a:extLst>
                    <a:ext uri="{9D8B030D-6E8A-4147-A177-3AD203B41FA5}">
                      <a16:colId xmlns:a16="http://schemas.microsoft.com/office/drawing/2014/main" val="1625898338"/>
                    </a:ext>
                  </a:extLst>
                </a:gridCol>
                <a:gridCol w="411480">
                  <a:extLst>
                    <a:ext uri="{9D8B030D-6E8A-4147-A177-3AD203B41FA5}">
                      <a16:colId xmlns:a16="http://schemas.microsoft.com/office/drawing/2014/main" val="1421443234"/>
                    </a:ext>
                  </a:extLst>
                </a:gridCol>
                <a:gridCol w="411480">
                  <a:extLst>
                    <a:ext uri="{9D8B030D-6E8A-4147-A177-3AD203B41FA5}">
                      <a16:colId xmlns:a16="http://schemas.microsoft.com/office/drawing/2014/main" val="2064230894"/>
                    </a:ext>
                  </a:extLst>
                </a:gridCol>
                <a:gridCol w="411480">
                  <a:extLst>
                    <a:ext uri="{9D8B030D-6E8A-4147-A177-3AD203B41FA5}">
                      <a16:colId xmlns:a16="http://schemas.microsoft.com/office/drawing/2014/main" val="93490328"/>
                    </a:ext>
                  </a:extLst>
                </a:gridCol>
                <a:gridCol w="411480">
                  <a:extLst>
                    <a:ext uri="{9D8B030D-6E8A-4147-A177-3AD203B41FA5}">
                      <a16:colId xmlns:a16="http://schemas.microsoft.com/office/drawing/2014/main" val="2836825754"/>
                    </a:ext>
                  </a:extLst>
                </a:gridCol>
                <a:gridCol w="411480">
                  <a:extLst>
                    <a:ext uri="{9D8B030D-6E8A-4147-A177-3AD203B41FA5}">
                      <a16:colId xmlns:a16="http://schemas.microsoft.com/office/drawing/2014/main" val="2932432111"/>
                    </a:ext>
                  </a:extLst>
                </a:gridCol>
                <a:gridCol w="411480">
                  <a:extLst>
                    <a:ext uri="{9D8B030D-6E8A-4147-A177-3AD203B41FA5}">
                      <a16:colId xmlns:a16="http://schemas.microsoft.com/office/drawing/2014/main" val="704929413"/>
                    </a:ext>
                  </a:extLst>
                </a:gridCol>
                <a:gridCol w="411480">
                  <a:extLst>
                    <a:ext uri="{9D8B030D-6E8A-4147-A177-3AD203B41FA5}">
                      <a16:colId xmlns:a16="http://schemas.microsoft.com/office/drawing/2014/main" val="2044482802"/>
                    </a:ext>
                  </a:extLst>
                </a:gridCol>
                <a:gridCol w="411480">
                  <a:extLst>
                    <a:ext uri="{9D8B030D-6E8A-4147-A177-3AD203B41FA5}">
                      <a16:colId xmlns:a16="http://schemas.microsoft.com/office/drawing/2014/main" val="2647071636"/>
                    </a:ext>
                  </a:extLst>
                </a:gridCol>
                <a:gridCol w="411480">
                  <a:extLst>
                    <a:ext uri="{9D8B030D-6E8A-4147-A177-3AD203B41FA5}">
                      <a16:colId xmlns:a16="http://schemas.microsoft.com/office/drawing/2014/main" val="523872285"/>
                    </a:ext>
                  </a:extLst>
                </a:gridCol>
                <a:gridCol w="411480">
                  <a:extLst>
                    <a:ext uri="{9D8B030D-6E8A-4147-A177-3AD203B41FA5}">
                      <a16:colId xmlns:a16="http://schemas.microsoft.com/office/drawing/2014/main" val="1924559208"/>
                    </a:ext>
                  </a:extLst>
                </a:gridCol>
                <a:gridCol w="411480">
                  <a:extLst>
                    <a:ext uri="{9D8B030D-6E8A-4147-A177-3AD203B41FA5}">
                      <a16:colId xmlns:a16="http://schemas.microsoft.com/office/drawing/2014/main" val="2984241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0920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- 2026-02-21 14:44:32</a:t>
                      </a:r>
                      <a:r>
                        <a:rPr kumimoji="0" lang="en-US" sz="1000" b="0" i="0" u="none" strike="noStrike" kern="1200" cap="none" spc="0" normalizeH="0" baseline="0" noProof="0">
                          <a:ln>
                            <a:noFill/>
                          </a:ln>
                          <a:solidFill>
                            <a:prstClr val="black"/>
                          </a:solidFill>
                          <a:effectLst/>
                          <a:uLnTx/>
                          <a:uFillTx/>
                          <a:latin typeface="Calibri"/>
                          <a:ea typeface="+mn-ea"/>
                          <a:cs typeface="+mn-cs"/>
                        </a:rPr>
                        <a:t>
 Cheers on these careers! 🍾✨ #SkiDeutschland #olympics #milanocortina2026 #biathlon #biathlonfamily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https://quintly-eu-image-storage.s3.amazonaws.com/62ef61a4c6c5a7a15da9758e77262428/46a0501387f554d89fdaf618057a449d.jpg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156151</a:t>
                      </a:r>
                    </a:p>
                  </a:txBody>
                  <a:tcPr/>
                </a:tc>
                <a:extLst>
                  <a:ext uri="{0D108BD9-81ED-4DB2-BD59-A6C34878D82A}">
                    <a16:rowId xmlns:a16="http://schemas.microsoft.com/office/drawing/2014/main" val="4245716621"/>
                  </a:ext>
                </a:extLst>
              </a:tr>
            </a:tbl>
          </a:graphicData>
        </a:graphic>
      </p:graphicFrame>
      <p:sp>
        <p:nvSpPr>
          <p:cNvPr id="4" name="Text Placeholder 3">
            <a:extLst>
              <a:ext uri="{FF2B5EF4-FFF2-40B4-BE49-F238E27FC236}">
                <a16:creationId xmlns:a16="http://schemas.microsoft.com/office/drawing/2014/main" id="{EDBDD533-77E0-499F-B032-750C9D7FDCEC}"/>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607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4089-B1A0-4D28-8841-BBA9733B244A}"/>
              </a:ext>
            </a:extLst>
          </p:cNvPr>
          <p:cNvSpPr>
            <a:spLocks noGrp="1"/>
          </p:cNvSpPr>
          <p:nvPr>
            <p:ph type="title"/>
          </p:nvPr>
        </p:nvSpPr>
        <p:spPr/>
        <p:txBody>
          <a:bodyPr/>
          <a:lstStyle/>
          <a:p>
            <a:r>
              <a:rPr lang="en-US"/>
              <a:t>Instagram Posts Table with Fans | dsv_biathlon - 13 of 25</a:t>
            </a:r>
          </a:p>
        </p:txBody>
      </p:sp>
      <p:graphicFrame>
        <p:nvGraphicFramePr>
          <p:cNvPr id="5" name="Table Placeholder 4">
            <a:extLst>
              <a:ext uri="{FF2B5EF4-FFF2-40B4-BE49-F238E27FC236}">
                <a16:creationId xmlns:a16="http://schemas.microsoft.com/office/drawing/2014/main" id="{7B15E583-1B2A-4D09-9CB9-E131C5B0DA62}"/>
              </a:ext>
            </a:extLst>
          </p:cNvPr>
          <p:cNvGraphicFramePr>
            <a:graphicFrameLocks noGrp="1"/>
          </p:cNvGraphicFramePr>
          <p:nvPr>
            <p:ph type="tbl" sz="quarter" idx="13"/>
            <p:extLst>
              <p:ext uri="{D42A27DB-BD31-4B8C-83A1-F6EECF244321}">
                <p14:modId xmlns:p14="http://schemas.microsoft.com/office/powerpoint/2010/main" val="167894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31929117"/>
                    </a:ext>
                  </a:extLst>
                </a:gridCol>
                <a:gridCol w="905256">
                  <a:extLst>
                    <a:ext uri="{9D8B030D-6E8A-4147-A177-3AD203B41FA5}">
                      <a16:colId xmlns:a16="http://schemas.microsoft.com/office/drawing/2014/main" val="262234395"/>
                    </a:ext>
                  </a:extLst>
                </a:gridCol>
                <a:gridCol w="411480">
                  <a:extLst>
                    <a:ext uri="{9D8B030D-6E8A-4147-A177-3AD203B41FA5}">
                      <a16:colId xmlns:a16="http://schemas.microsoft.com/office/drawing/2014/main" val="1516189735"/>
                    </a:ext>
                  </a:extLst>
                </a:gridCol>
                <a:gridCol w="411480">
                  <a:extLst>
                    <a:ext uri="{9D8B030D-6E8A-4147-A177-3AD203B41FA5}">
                      <a16:colId xmlns:a16="http://schemas.microsoft.com/office/drawing/2014/main" val="2829990588"/>
                    </a:ext>
                  </a:extLst>
                </a:gridCol>
                <a:gridCol w="411480">
                  <a:extLst>
                    <a:ext uri="{9D8B030D-6E8A-4147-A177-3AD203B41FA5}">
                      <a16:colId xmlns:a16="http://schemas.microsoft.com/office/drawing/2014/main" val="2795925144"/>
                    </a:ext>
                  </a:extLst>
                </a:gridCol>
                <a:gridCol w="411480">
                  <a:extLst>
                    <a:ext uri="{9D8B030D-6E8A-4147-A177-3AD203B41FA5}">
                      <a16:colId xmlns:a16="http://schemas.microsoft.com/office/drawing/2014/main" val="278200044"/>
                    </a:ext>
                  </a:extLst>
                </a:gridCol>
                <a:gridCol w="411480">
                  <a:extLst>
                    <a:ext uri="{9D8B030D-6E8A-4147-A177-3AD203B41FA5}">
                      <a16:colId xmlns:a16="http://schemas.microsoft.com/office/drawing/2014/main" val="1172153513"/>
                    </a:ext>
                  </a:extLst>
                </a:gridCol>
                <a:gridCol w="411480">
                  <a:extLst>
                    <a:ext uri="{9D8B030D-6E8A-4147-A177-3AD203B41FA5}">
                      <a16:colId xmlns:a16="http://schemas.microsoft.com/office/drawing/2014/main" val="2188284281"/>
                    </a:ext>
                  </a:extLst>
                </a:gridCol>
                <a:gridCol w="411480">
                  <a:extLst>
                    <a:ext uri="{9D8B030D-6E8A-4147-A177-3AD203B41FA5}">
                      <a16:colId xmlns:a16="http://schemas.microsoft.com/office/drawing/2014/main" val="4106068081"/>
                    </a:ext>
                  </a:extLst>
                </a:gridCol>
                <a:gridCol w="411480">
                  <a:extLst>
                    <a:ext uri="{9D8B030D-6E8A-4147-A177-3AD203B41FA5}">
                      <a16:colId xmlns:a16="http://schemas.microsoft.com/office/drawing/2014/main" val="3798337796"/>
                    </a:ext>
                  </a:extLst>
                </a:gridCol>
                <a:gridCol w="411480">
                  <a:extLst>
                    <a:ext uri="{9D8B030D-6E8A-4147-A177-3AD203B41FA5}">
                      <a16:colId xmlns:a16="http://schemas.microsoft.com/office/drawing/2014/main" val="2719556019"/>
                    </a:ext>
                  </a:extLst>
                </a:gridCol>
                <a:gridCol w="411480">
                  <a:extLst>
                    <a:ext uri="{9D8B030D-6E8A-4147-A177-3AD203B41FA5}">
                      <a16:colId xmlns:a16="http://schemas.microsoft.com/office/drawing/2014/main" val="1903772047"/>
                    </a:ext>
                  </a:extLst>
                </a:gridCol>
                <a:gridCol w="411480">
                  <a:extLst>
                    <a:ext uri="{9D8B030D-6E8A-4147-A177-3AD203B41FA5}">
                      <a16:colId xmlns:a16="http://schemas.microsoft.com/office/drawing/2014/main" val="3083777516"/>
                    </a:ext>
                  </a:extLst>
                </a:gridCol>
                <a:gridCol w="411480">
                  <a:extLst>
                    <a:ext uri="{9D8B030D-6E8A-4147-A177-3AD203B41FA5}">
                      <a16:colId xmlns:a16="http://schemas.microsoft.com/office/drawing/2014/main" val="3424104632"/>
                    </a:ext>
                  </a:extLst>
                </a:gridCol>
                <a:gridCol w="411480">
                  <a:extLst>
                    <a:ext uri="{9D8B030D-6E8A-4147-A177-3AD203B41FA5}">
                      <a16:colId xmlns:a16="http://schemas.microsoft.com/office/drawing/2014/main" val="1150935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5523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- 2026-02-21 14:31:55</a:t>
                      </a:r>
                      <a:r>
                        <a:rPr kumimoji="0" lang="en-US" sz="1000" b="0" i="0" u="none" strike="noStrike" kern="1200" cap="none" spc="0" normalizeH="0" baseline="0" noProof="0">
                          <a:ln>
                            <a:noFill/>
                          </a:ln>
                          <a:solidFill>
                            <a:prstClr val="black"/>
                          </a:solidFill>
                          <a:effectLst/>
                          <a:uLnTx/>
                          <a:uFillTx/>
                          <a:latin typeface="Calibri"/>
                          <a:ea typeface="+mn-ea"/>
                          <a:cs typeface="+mn-cs"/>
                        </a:rPr>
                        <a:t>
 Wer schneidet hier Zwiebeln? 🙂‍↕️🫂 #SkiDeutschland #olympics #milanocortina2026 #biathlon #biathlonfamily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https://quintly-eu-image-storage.s3.amazonaws.com/62ef61a4c6c5a7a15da9758e77262428/a1af0672e6127fedb8276947fd26d28e.jpg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00:19:47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55607</a:t>
                      </a:r>
                    </a:p>
                  </a:txBody>
                  <a:tcPr/>
                </a:tc>
                <a:extLst>
                  <a:ext uri="{0D108BD9-81ED-4DB2-BD59-A6C34878D82A}">
                    <a16:rowId xmlns:a16="http://schemas.microsoft.com/office/drawing/2014/main" val="2677695370"/>
                  </a:ext>
                </a:extLst>
              </a:tr>
            </a:tbl>
          </a:graphicData>
        </a:graphic>
      </p:graphicFrame>
      <p:sp>
        <p:nvSpPr>
          <p:cNvPr id="4" name="Text Placeholder 3">
            <a:extLst>
              <a:ext uri="{FF2B5EF4-FFF2-40B4-BE49-F238E27FC236}">
                <a16:creationId xmlns:a16="http://schemas.microsoft.com/office/drawing/2014/main" id="{0F89B885-9281-4C60-9837-6804219D31BA}"/>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500673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D65ED-8DF0-4079-A4D5-BB5AF401C276}"/>
              </a:ext>
            </a:extLst>
          </p:cNvPr>
          <p:cNvSpPr>
            <a:spLocks noGrp="1"/>
          </p:cNvSpPr>
          <p:nvPr>
            <p:ph type="title"/>
          </p:nvPr>
        </p:nvSpPr>
        <p:spPr/>
        <p:txBody>
          <a:bodyPr/>
          <a:lstStyle/>
          <a:p>
            <a:r>
              <a:rPr lang="en-US"/>
              <a:t>Instagram Posts Table with Fans | dsv_biathlon - 14 of 25</a:t>
            </a:r>
          </a:p>
        </p:txBody>
      </p:sp>
      <p:graphicFrame>
        <p:nvGraphicFramePr>
          <p:cNvPr id="5" name="Table Placeholder 4">
            <a:extLst>
              <a:ext uri="{FF2B5EF4-FFF2-40B4-BE49-F238E27FC236}">
                <a16:creationId xmlns:a16="http://schemas.microsoft.com/office/drawing/2014/main" id="{E667CFEE-3862-42C3-9395-DB8447992F93}"/>
              </a:ext>
            </a:extLst>
          </p:cNvPr>
          <p:cNvGraphicFramePr>
            <a:graphicFrameLocks noGrp="1"/>
          </p:cNvGraphicFramePr>
          <p:nvPr>
            <p:ph type="tbl" sz="quarter" idx="13"/>
            <p:extLst>
              <p:ext uri="{D42A27DB-BD31-4B8C-83A1-F6EECF244321}">
                <p14:modId xmlns:p14="http://schemas.microsoft.com/office/powerpoint/2010/main" val="424146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3447413"/>
                    </a:ext>
                  </a:extLst>
                </a:gridCol>
                <a:gridCol w="905256">
                  <a:extLst>
                    <a:ext uri="{9D8B030D-6E8A-4147-A177-3AD203B41FA5}">
                      <a16:colId xmlns:a16="http://schemas.microsoft.com/office/drawing/2014/main" val="2490827078"/>
                    </a:ext>
                  </a:extLst>
                </a:gridCol>
                <a:gridCol w="411480">
                  <a:extLst>
                    <a:ext uri="{9D8B030D-6E8A-4147-A177-3AD203B41FA5}">
                      <a16:colId xmlns:a16="http://schemas.microsoft.com/office/drawing/2014/main" val="3597139342"/>
                    </a:ext>
                  </a:extLst>
                </a:gridCol>
                <a:gridCol w="411480">
                  <a:extLst>
                    <a:ext uri="{9D8B030D-6E8A-4147-A177-3AD203B41FA5}">
                      <a16:colId xmlns:a16="http://schemas.microsoft.com/office/drawing/2014/main" val="406952672"/>
                    </a:ext>
                  </a:extLst>
                </a:gridCol>
                <a:gridCol w="411480">
                  <a:extLst>
                    <a:ext uri="{9D8B030D-6E8A-4147-A177-3AD203B41FA5}">
                      <a16:colId xmlns:a16="http://schemas.microsoft.com/office/drawing/2014/main" val="242371539"/>
                    </a:ext>
                  </a:extLst>
                </a:gridCol>
                <a:gridCol w="411480">
                  <a:extLst>
                    <a:ext uri="{9D8B030D-6E8A-4147-A177-3AD203B41FA5}">
                      <a16:colId xmlns:a16="http://schemas.microsoft.com/office/drawing/2014/main" val="4167569977"/>
                    </a:ext>
                  </a:extLst>
                </a:gridCol>
                <a:gridCol w="411480">
                  <a:extLst>
                    <a:ext uri="{9D8B030D-6E8A-4147-A177-3AD203B41FA5}">
                      <a16:colId xmlns:a16="http://schemas.microsoft.com/office/drawing/2014/main" val="3899662024"/>
                    </a:ext>
                  </a:extLst>
                </a:gridCol>
                <a:gridCol w="411480">
                  <a:extLst>
                    <a:ext uri="{9D8B030D-6E8A-4147-A177-3AD203B41FA5}">
                      <a16:colId xmlns:a16="http://schemas.microsoft.com/office/drawing/2014/main" val="2262127240"/>
                    </a:ext>
                  </a:extLst>
                </a:gridCol>
                <a:gridCol w="411480">
                  <a:extLst>
                    <a:ext uri="{9D8B030D-6E8A-4147-A177-3AD203B41FA5}">
                      <a16:colId xmlns:a16="http://schemas.microsoft.com/office/drawing/2014/main" val="1401344931"/>
                    </a:ext>
                  </a:extLst>
                </a:gridCol>
                <a:gridCol w="411480">
                  <a:extLst>
                    <a:ext uri="{9D8B030D-6E8A-4147-A177-3AD203B41FA5}">
                      <a16:colId xmlns:a16="http://schemas.microsoft.com/office/drawing/2014/main" val="2607574745"/>
                    </a:ext>
                  </a:extLst>
                </a:gridCol>
                <a:gridCol w="411480">
                  <a:extLst>
                    <a:ext uri="{9D8B030D-6E8A-4147-A177-3AD203B41FA5}">
                      <a16:colId xmlns:a16="http://schemas.microsoft.com/office/drawing/2014/main" val="2448104886"/>
                    </a:ext>
                  </a:extLst>
                </a:gridCol>
                <a:gridCol w="411480">
                  <a:extLst>
                    <a:ext uri="{9D8B030D-6E8A-4147-A177-3AD203B41FA5}">
                      <a16:colId xmlns:a16="http://schemas.microsoft.com/office/drawing/2014/main" val="3605282843"/>
                    </a:ext>
                  </a:extLst>
                </a:gridCol>
                <a:gridCol w="411480">
                  <a:extLst>
                    <a:ext uri="{9D8B030D-6E8A-4147-A177-3AD203B41FA5}">
                      <a16:colId xmlns:a16="http://schemas.microsoft.com/office/drawing/2014/main" val="369772163"/>
                    </a:ext>
                  </a:extLst>
                </a:gridCol>
                <a:gridCol w="411480">
                  <a:extLst>
                    <a:ext uri="{9D8B030D-6E8A-4147-A177-3AD203B41FA5}">
                      <a16:colId xmlns:a16="http://schemas.microsoft.com/office/drawing/2014/main" val="2934700180"/>
                    </a:ext>
                  </a:extLst>
                </a:gridCol>
                <a:gridCol w="411480">
                  <a:extLst>
                    <a:ext uri="{9D8B030D-6E8A-4147-A177-3AD203B41FA5}">
                      <a16:colId xmlns:a16="http://schemas.microsoft.com/office/drawing/2014/main" val="406812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8916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- 2026-02-21 14:16:43</a:t>
                      </a:r>
                      <a:r>
                        <a:rPr kumimoji="0" lang="en-US" sz="1000" b="0" i="0" u="none" strike="noStrike" kern="1200" cap="none" spc="0" normalizeH="0" baseline="0" noProof="0">
                          <a:ln>
                            <a:noFill/>
                          </a:ln>
                          <a:solidFill>
                            <a:prstClr val="black"/>
                          </a:solidFill>
                          <a:effectLst/>
                          <a:uLnTx/>
                          <a:uFillTx/>
                          <a:latin typeface="Calibri"/>
                          <a:ea typeface="+mn-ea"/>
                          <a:cs typeface="+mn-cs"/>
                        </a:rPr>
                        <a:t>
 DANKE FRANZI! ❤️‍🔥✨ #SkiDeutschland #olympics #milanocortina2026 #biathlon #biathlonfamily 📷@k_voigt_fotografie (1,2) / @nordicfocus (3,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https://quintly-eu-image-storage.s3.amazonaws.com/62ef61a4c6c5a7a15da9758e77262428/05ee7503301fa6371acec0a082e8c359.jpg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80818</a:t>
                      </a:r>
                    </a:p>
                  </a:txBody>
                  <a:tcPr/>
                </a:tc>
                <a:extLst>
                  <a:ext uri="{0D108BD9-81ED-4DB2-BD59-A6C34878D82A}">
                    <a16:rowId xmlns:a16="http://schemas.microsoft.com/office/drawing/2014/main" val="2416450001"/>
                  </a:ext>
                </a:extLst>
              </a:tr>
            </a:tbl>
          </a:graphicData>
        </a:graphic>
      </p:graphicFrame>
      <p:sp>
        <p:nvSpPr>
          <p:cNvPr id="4" name="Text Placeholder 3">
            <a:extLst>
              <a:ext uri="{FF2B5EF4-FFF2-40B4-BE49-F238E27FC236}">
                <a16:creationId xmlns:a16="http://schemas.microsoft.com/office/drawing/2014/main" id="{D4CA7124-F1C7-4BC2-966B-E34CBCE1509F}"/>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063299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6EA4-54A0-418A-B742-C267AA215BC5}"/>
              </a:ext>
            </a:extLst>
          </p:cNvPr>
          <p:cNvSpPr>
            <a:spLocks noGrp="1"/>
          </p:cNvSpPr>
          <p:nvPr>
            <p:ph type="title"/>
          </p:nvPr>
        </p:nvSpPr>
        <p:spPr/>
        <p:txBody>
          <a:bodyPr/>
          <a:lstStyle/>
          <a:p>
            <a:r>
              <a:rPr lang="en-US"/>
              <a:t>Instagram Posts Table with Fans | dsv_biathlon - 15 of 25</a:t>
            </a:r>
          </a:p>
        </p:txBody>
      </p:sp>
      <p:graphicFrame>
        <p:nvGraphicFramePr>
          <p:cNvPr id="5" name="Table Placeholder 4">
            <a:extLst>
              <a:ext uri="{FF2B5EF4-FFF2-40B4-BE49-F238E27FC236}">
                <a16:creationId xmlns:a16="http://schemas.microsoft.com/office/drawing/2014/main" id="{7E4F87AA-46B6-4FA0-968D-B77BB2117628}"/>
              </a:ext>
            </a:extLst>
          </p:cNvPr>
          <p:cNvGraphicFramePr>
            <a:graphicFrameLocks noGrp="1"/>
          </p:cNvGraphicFramePr>
          <p:nvPr>
            <p:ph type="tbl" sz="quarter" idx="13"/>
            <p:extLst>
              <p:ext uri="{D42A27DB-BD31-4B8C-83A1-F6EECF244321}">
                <p14:modId xmlns:p14="http://schemas.microsoft.com/office/powerpoint/2010/main" val="2308440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2105797"/>
                    </a:ext>
                  </a:extLst>
                </a:gridCol>
                <a:gridCol w="905256">
                  <a:extLst>
                    <a:ext uri="{9D8B030D-6E8A-4147-A177-3AD203B41FA5}">
                      <a16:colId xmlns:a16="http://schemas.microsoft.com/office/drawing/2014/main" val="4113256470"/>
                    </a:ext>
                  </a:extLst>
                </a:gridCol>
                <a:gridCol w="411480">
                  <a:extLst>
                    <a:ext uri="{9D8B030D-6E8A-4147-A177-3AD203B41FA5}">
                      <a16:colId xmlns:a16="http://schemas.microsoft.com/office/drawing/2014/main" val="9725432"/>
                    </a:ext>
                  </a:extLst>
                </a:gridCol>
                <a:gridCol w="411480">
                  <a:extLst>
                    <a:ext uri="{9D8B030D-6E8A-4147-A177-3AD203B41FA5}">
                      <a16:colId xmlns:a16="http://schemas.microsoft.com/office/drawing/2014/main" val="2580086780"/>
                    </a:ext>
                  </a:extLst>
                </a:gridCol>
                <a:gridCol w="411480">
                  <a:extLst>
                    <a:ext uri="{9D8B030D-6E8A-4147-A177-3AD203B41FA5}">
                      <a16:colId xmlns:a16="http://schemas.microsoft.com/office/drawing/2014/main" val="3715390004"/>
                    </a:ext>
                  </a:extLst>
                </a:gridCol>
                <a:gridCol w="411480">
                  <a:extLst>
                    <a:ext uri="{9D8B030D-6E8A-4147-A177-3AD203B41FA5}">
                      <a16:colId xmlns:a16="http://schemas.microsoft.com/office/drawing/2014/main" val="2069509656"/>
                    </a:ext>
                  </a:extLst>
                </a:gridCol>
                <a:gridCol w="411480">
                  <a:extLst>
                    <a:ext uri="{9D8B030D-6E8A-4147-A177-3AD203B41FA5}">
                      <a16:colId xmlns:a16="http://schemas.microsoft.com/office/drawing/2014/main" val="653263400"/>
                    </a:ext>
                  </a:extLst>
                </a:gridCol>
                <a:gridCol w="411480">
                  <a:extLst>
                    <a:ext uri="{9D8B030D-6E8A-4147-A177-3AD203B41FA5}">
                      <a16:colId xmlns:a16="http://schemas.microsoft.com/office/drawing/2014/main" val="925554283"/>
                    </a:ext>
                  </a:extLst>
                </a:gridCol>
                <a:gridCol w="411480">
                  <a:extLst>
                    <a:ext uri="{9D8B030D-6E8A-4147-A177-3AD203B41FA5}">
                      <a16:colId xmlns:a16="http://schemas.microsoft.com/office/drawing/2014/main" val="3269604385"/>
                    </a:ext>
                  </a:extLst>
                </a:gridCol>
                <a:gridCol w="411480">
                  <a:extLst>
                    <a:ext uri="{9D8B030D-6E8A-4147-A177-3AD203B41FA5}">
                      <a16:colId xmlns:a16="http://schemas.microsoft.com/office/drawing/2014/main" val="3430748055"/>
                    </a:ext>
                  </a:extLst>
                </a:gridCol>
                <a:gridCol w="411480">
                  <a:extLst>
                    <a:ext uri="{9D8B030D-6E8A-4147-A177-3AD203B41FA5}">
                      <a16:colId xmlns:a16="http://schemas.microsoft.com/office/drawing/2014/main" val="2114766488"/>
                    </a:ext>
                  </a:extLst>
                </a:gridCol>
                <a:gridCol w="411480">
                  <a:extLst>
                    <a:ext uri="{9D8B030D-6E8A-4147-A177-3AD203B41FA5}">
                      <a16:colId xmlns:a16="http://schemas.microsoft.com/office/drawing/2014/main" val="3124634296"/>
                    </a:ext>
                  </a:extLst>
                </a:gridCol>
                <a:gridCol w="411480">
                  <a:extLst>
                    <a:ext uri="{9D8B030D-6E8A-4147-A177-3AD203B41FA5}">
                      <a16:colId xmlns:a16="http://schemas.microsoft.com/office/drawing/2014/main" val="895023141"/>
                    </a:ext>
                  </a:extLst>
                </a:gridCol>
                <a:gridCol w="411480">
                  <a:extLst>
                    <a:ext uri="{9D8B030D-6E8A-4147-A177-3AD203B41FA5}">
                      <a16:colId xmlns:a16="http://schemas.microsoft.com/office/drawing/2014/main" val="3178672035"/>
                    </a:ext>
                  </a:extLst>
                </a:gridCol>
                <a:gridCol w="411480">
                  <a:extLst>
                    <a:ext uri="{9D8B030D-6E8A-4147-A177-3AD203B41FA5}">
                      <a16:colId xmlns:a16="http://schemas.microsoft.com/office/drawing/2014/main" val="1621997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4893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- 2026-02-21 13:59:00</a:t>
                      </a:r>
                      <a:r>
                        <a:rPr kumimoji="0" lang="en-US" sz="1000" b="0" i="0" u="none" strike="noStrike" kern="1200" cap="none" spc="0" normalizeH="0" baseline="0" noProof="0">
                          <a:ln>
                            <a:noFill/>
                          </a:ln>
                          <a:solidFill>
                            <a:prstClr val="black"/>
                          </a:solidFill>
                          <a:effectLst/>
                          <a:uLnTx/>
                          <a:uFillTx/>
                          <a:latin typeface="Calibri"/>
                          <a:ea typeface="+mn-ea"/>
                          <a:cs typeface="+mn-cs"/>
                        </a:rPr>
                        <a:t>
 WHAT A DAY! 🙂‍↕️👀 @van.essavgt beendet den Massenstart ganz stark auf dem 7. Platz, @janinahettich kommt auf dem 17. Platz ins Ziel und ihr letztes Rennen der Karriere beendet @franzi110394 auf dem 28. Platz! 🫰🏻✨ #SkiDeutschland #olympics #milanocortina2026 #biathlon #biathlonfamily @adidasterrex @adidasgermany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https://quintly-eu-image-storage.s3.amazonaws.com/62ef61a4c6c5a7a15da9758e77262428/2bc906876a14aef13fcc056579a7b0fb.jpg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68630</a:t>
                      </a:r>
                    </a:p>
                  </a:txBody>
                  <a:tcPr/>
                </a:tc>
                <a:extLst>
                  <a:ext uri="{0D108BD9-81ED-4DB2-BD59-A6C34878D82A}">
                    <a16:rowId xmlns:a16="http://schemas.microsoft.com/office/drawing/2014/main" val="2394958566"/>
                  </a:ext>
                </a:extLst>
              </a:tr>
            </a:tbl>
          </a:graphicData>
        </a:graphic>
      </p:graphicFrame>
      <p:sp>
        <p:nvSpPr>
          <p:cNvPr id="4" name="Text Placeholder 3">
            <a:extLst>
              <a:ext uri="{FF2B5EF4-FFF2-40B4-BE49-F238E27FC236}">
                <a16:creationId xmlns:a16="http://schemas.microsoft.com/office/drawing/2014/main" id="{5EB3DCC3-68BD-4B53-8CB2-66D747FBAF6C}"/>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167712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670B5-DC85-4B07-991F-4450160F58B2}"/>
              </a:ext>
            </a:extLst>
          </p:cNvPr>
          <p:cNvSpPr>
            <a:spLocks noGrp="1"/>
          </p:cNvSpPr>
          <p:nvPr>
            <p:ph type="title"/>
          </p:nvPr>
        </p:nvSpPr>
        <p:spPr/>
        <p:txBody>
          <a:bodyPr/>
          <a:lstStyle/>
          <a:p>
            <a:r>
              <a:rPr lang="en-US"/>
              <a:t>Instagram Posts Table with Fans | dsv_biathlon - 16 of 25</a:t>
            </a:r>
          </a:p>
        </p:txBody>
      </p:sp>
      <p:graphicFrame>
        <p:nvGraphicFramePr>
          <p:cNvPr id="5" name="Table Placeholder 4">
            <a:extLst>
              <a:ext uri="{FF2B5EF4-FFF2-40B4-BE49-F238E27FC236}">
                <a16:creationId xmlns:a16="http://schemas.microsoft.com/office/drawing/2014/main" id="{4E0EAB5A-471E-4278-B328-DBCF51338D10}"/>
              </a:ext>
            </a:extLst>
          </p:cNvPr>
          <p:cNvGraphicFramePr>
            <a:graphicFrameLocks noGrp="1"/>
          </p:cNvGraphicFramePr>
          <p:nvPr>
            <p:ph type="tbl" sz="quarter" idx="13"/>
            <p:extLst>
              <p:ext uri="{D42A27DB-BD31-4B8C-83A1-F6EECF244321}">
                <p14:modId xmlns:p14="http://schemas.microsoft.com/office/powerpoint/2010/main" val="399158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7581510"/>
                    </a:ext>
                  </a:extLst>
                </a:gridCol>
                <a:gridCol w="905256">
                  <a:extLst>
                    <a:ext uri="{9D8B030D-6E8A-4147-A177-3AD203B41FA5}">
                      <a16:colId xmlns:a16="http://schemas.microsoft.com/office/drawing/2014/main" val="1264188402"/>
                    </a:ext>
                  </a:extLst>
                </a:gridCol>
                <a:gridCol w="411480">
                  <a:extLst>
                    <a:ext uri="{9D8B030D-6E8A-4147-A177-3AD203B41FA5}">
                      <a16:colId xmlns:a16="http://schemas.microsoft.com/office/drawing/2014/main" val="315352729"/>
                    </a:ext>
                  </a:extLst>
                </a:gridCol>
                <a:gridCol w="411480">
                  <a:extLst>
                    <a:ext uri="{9D8B030D-6E8A-4147-A177-3AD203B41FA5}">
                      <a16:colId xmlns:a16="http://schemas.microsoft.com/office/drawing/2014/main" val="1663871628"/>
                    </a:ext>
                  </a:extLst>
                </a:gridCol>
                <a:gridCol w="411480">
                  <a:extLst>
                    <a:ext uri="{9D8B030D-6E8A-4147-A177-3AD203B41FA5}">
                      <a16:colId xmlns:a16="http://schemas.microsoft.com/office/drawing/2014/main" val="1639946076"/>
                    </a:ext>
                  </a:extLst>
                </a:gridCol>
                <a:gridCol w="411480">
                  <a:extLst>
                    <a:ext uri="{9D8B030D-6E8A-4147-A177-3AD203B41FA5}">
                      <a16:colId xmlns:a16="http://schemas.microsoft.com/office/drawing/2014/main" val="635961314"/>
                    </a:ext>
                  </a:extLst>
                </a:gridCol>
                <a:gridCol w="411480">
                  <a:extLst>
                    <a:ext uri="{9D8B030D-6E8A-4147-A177-3AD203B41FA5}">
                      <a16:colId xmlns:a16="http://schemas.microsoft.com/office/drawing/2014/main" val="39918474"/>
                    </a:ext>
                  </a:extLst>
                </a:gridCol>
                <a:gridCol w="411480">
                  <a:extLst>
                    <a:ext uri="{9D8B030D-6E8A-4147-A177-3AD203B41FA5}">
                      <a16:colId xmlns:a16="http://schemas.microsoft.com/office/drawing/2014/main" val="780789272"/>
                    </a:ext>
                  </a:extLst>
                </a:gridCol>
                <a:gridCol w="411480">
                  <a:extLst>
                    <a:ext uri="{9D8B030D-6E8A-4147-A177-3AD203B41FA5}">
                      <a16:colId xmlns:a16="http://schemas.microsoft.com/office/drawing/2014/main" val="1429697023"/>
                    </a:ext>
                  </a:extLst>
                </a:gridCol>
                <a:gridCol w="411480">
                  <a:extLst>
                    <a:ext uri="{9D8B030D-6E8A-4147-A177-3AD203B41FA5}">
                      <a16:colId xmlns:a16="http://schemas.microsoft.com/office/drawing/2014/main" val="2208418686"/>
                    </a:ext>
                  </a:extLst>
                </a:gridCol>
                <a:gridCol w="411480">
                  <a:extLst>
                    <a:ext uri="{9D8B030D-6E8A-4147-A177-3AD203B41FA5}">
                      <a16:colId xmlns:a16="http://schemas.microsoft.com/office/drawing/2014/main" val="282332546"/>
                    </a:ext>
                  </a:extLst>
                </a:gridCol>
                <a:gridCol w="411480">
                  <a:extLst>
                    <a:ext uri="{9D8B030D-6E8A-4147-A177-3AD203B41FA5}">
                      <a16:colId xmlns:a16="http://schemas.microsoft.com/office/drawing/2014/main" val="4131989921"/>
                    </a:ext>
                  </a:extLst>
                </a:gridCol>
                <a:gridCol w="411480">
                  <a:extLst>
                    <a:ext uri="{9D8B030D-6E8A-4147-A177-3AD203B41FA5}">
                      <a16:colId xmlns:a16="http://schemas.microsoft.com/office/drawing/2014/main" val="815994418"/>
                    </a:ext>
                  </a:extLst>
                </a:gridCol>
                <a:gridCol w="411480">
                  <a:extLst>
                    <a:ext uri="{9D8B030D-6E8A-4147-A177-3AD203B41FA5}">
                      <a16:colId xmlns:a16="http://schemas.microsoft.com/office/drawing/2014/main" val="339757388"/>
                    </a:ext>
                  </a:extLst>
                </a:gridCol>
                <a:gridCol w="411480">
                  <a:extLst>
                    <a:ext uri="{9D8B030D-6E8A-4147-A177-3AD203B41FA5}">
                      <a16:colId xmlns:a16="http://schemas.microsoft.com/office/drawing/2014/main" val="121476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1059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- 2026-02-21 08:40:12</a:t>
                      </a:r>
                      <a:r>
                        <a:rPr kumimoji="0" lang="en-US" sz="1000" b="0" i="0" u="none" strike="noStrike" kern="1200" cap="none" spc="0" normalizeH="0" baseline="0" noProof="0">
                          <a:ln>
                            <a:noFill/>
                          </a:ln>
                          <a:solidFill>
                            <a:prstClr val="black"/>
                          </a:solidFill>
                          <a:effectLst/>
                          <a:uLnTx/>
                          <a:uFillTx/>
                          <a:latin typeface="Calibri"/>
                          <a:ea typeface="+mn-ea"/>
                          <a:cs typeface="+mn-cs"/>
                        </a:rPr>
                        <a:t>
 Ein kleiner Empfang der Damen für @hoernle__. 🥺❤️‍🩹🏅 #SkiDeutschland #biathlon #biathlonfamily #olympics #milanocortina2026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https://quintly-eu-image-storage.s3.amazonaws.com/62ef61a4c6c5a7a15da9758e77262428/a2f6b05825f3a1281c17742d0524d02a.jpg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449980</a:t>
                      </a:r>
                    </a:p>
                  </a:txBody>
                  <a:tcPr/>
                </a:tc>
                <a:extLst>
                  <a:ext uri="{0D108BD9-81ED-4DB2-BD59-A6C34878D82A}">
                    <a16:rowId xmlns:a16="http://schemas.microsoft.com/office/drawing/2014/main" val="1306168090"/>
                  </a:ext>
                </a:extLst>
              </a:tr>
            </a:tbl>
          </a:graphicData>
        </a:graphic>
      </p:graphicFrame>
      <p:sp>
        <p:nvSpPr>
          <p:cNvPr id="4" name="Text Placeholder 3">
            <a:extLst>
              <a:ext uri="{FF2B5EF4-FFF2-40B4-BE49-F238E27FC236}">
                <a16:creationId xmlns:a16="http://schemas.microsoft.com/office/drawing/2014/main" id="{9B96AB94-4E60-4971-92C9-2178CA49C464}"/>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775945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FD56-9516-4716-B93C-0D60CA0DD6BD}"/>
              </a:ext>
            </a:extLst>
          </p:cNvPr>
          <p:cNvSpPr>
            <a:spLocks noGrp="1"/>
          </p:cNvSpPr>
          <p:nvPr>
            <p:ph type="title"/>
          </p:nvPr>
        </p:nvSpPr>
        <p:spPr/>
        <p:txBody>
          <a:bodyPr/>
          <a:lstStyle/>
          <a:p>
            <a:r>
              <a:rPr lang="en-US"/>
              <a:t>Instagram Posts Table with Fans | dsv_biathlon - 17 of 25</a:t>
            </a:r>
          </a:p>
        </p:txBody>
      </p:sp>
      <p:graphicFrame>
        <p:nvGraphicFramePr>
          <p:cNvPr id="5" name="Table Placeholder 4">
            <a:extLst>
              <a:ext uri="{FF2B5EF4-FFF2-40B4-BE49-F238E27FC236}">
                <a16:creationId xmlns:a16="http://schemas.microsoft.com/office/drawing/2014/main" id="{7016F73E-8BD6-4844-AE7B-C618E74D87F8}"/>
              </a:ext>
            </a:extLst>
          </p:cNvPr>
          <p:cNvGraphicFramePr>
            <a:graphicFrameLocks noGrp="1"/>
          </p:cNvGraphicFramePr>
          <p:nvPr>
            <p:ph type="tbl" sz="quarter" idx="13"/>
            <p:extLst>
              <p:ext uri="{D42A27DB-BD31-4B8C-83A1-F6EECF244321}">
                <p14:modId xmlns:p14="http://schemas.microsoft.com/office/powerpoint/2010/main" val="53828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51643819"/>
                    </a:ext>
                  </a:extLst>
                </a:gridCol>
                <a:gridCol w="905256">
                  <a:extLst>
                    <a:ext uri="{9D8B030D-6E8A-4147-A177-3AD203B41FA5}">
                      <a16:colId xmlns:a16="http://schemas.microsoft.com/office/drawing/2014/main" val="2549714594"/>
                    </a:ext>
                  </a:extLst>
                </a:gridCol>
                <a:gridCol w="411480">
                  <a:extLst>
                    <a:ext uri="{9D8B030D-6E8A-4147-A177-3AD203B41FA5}">
                      <a16:colId xmlns:a16="http://schemas.microsoft.com/office/drawing/2014/main" val="950202137"/>
                    </a:ext>
                  </a:extLst>
                </a:gridCol>
                <a:gridCol w="411480">
                  <a:extLst>
                    <a:ext uri="{9D8B030D-6E8A-4147-A177-3AD203B41FA5}">
                      <a16:colId xmlns:a16="http://schemas.microsoft.com/office/drawing/2014/main" val="3200593939"/>
                    </a:ext>
                  </a:extLst>
                </a:gridCol>
                <a:gridCol w="411480">
                  <a:extLst>
                    <a:ext uri="{9D8B030D-6E8A-4147-A177-3AD203B41FA5}">
                      <a16:colId xmlns:a16="http://schemas.microsoft.com/office/drawing/2014/main" val="1186474121"/>
                    </a:ext>
                  </a:extLst>
                </a:gridCol>
                <a:gridCol w="411480">
                  <a:extLst>
                    <a:ext uri="{9D8B030D-6E8A-4147-A177-3AD203B41FA5}">
                      <a16:colId xmlns:a16="http://schemas.microsoft.com/office/drawing/2014/main" val="3784260600"/>
                    </a:ext>
                  </a:extLst>
                </a:gridCol>
                <a:gridCol w="411480">
                  <a:extLst>
                    <a:ext uri="{9D8B030D-6E8A-4147-A177-3AD203B41FA5}">
                      <a16:colId xmlns:a16="http://schemas.microsoft.com/office/drawing/2014/main" val="191274926"/>
                    </a:ext>
                  </a:extLst>
                </a:gridCol>
                <a:gridCol w="411480">
                  <a:extLst>
                    <a:ext uri="{9D8B030D-6E8A-4147-A177-3AD203B41FA5}">
                      <a16:colId xmlns:a16="http://schemas.microsoft.com/office/drawing/2014/main" val="1394606422"/>
                    </a:ext>
                  </a:extLst>
                </a:gridCol>
                <a:gridCol w="411480">
                  <a:extLst>
                    <a:ext uri="{9D8B030D-6E8A-4147-A177-3AD203B41FA5}">
                      <a16:colId xmlns:a16="http://schemas.microsoft.com/office/drawing/2014/main" val="691505608"/>
                    </a:ext>
                  </a:extLst>
                </a:gridCol>
                <a:gridCol w="411480">
                  <a:extLst>
                    <a:ext uri="{9D8B030D-6E8A-4147-A177-3AD203B41FA5}">
                      <a16:colId xmlns:a16="http://schemas.microsoft.com/office/drawing/2014/main" val="4075583587"/>
                    </a:ext>
                  </a:extLst>
                </a:gridCol>
                <a:gridCol w="411480">
                  <a:extLst>
                    <a:ext uri="{9D8B030D-6E8A-4147-A177-3AD203B41FA5}">
                      <a16:colId xmlns:a16="http://schemas.microsoft.com/office/drawing/2014/main" val="2168029035"/>
                    </a:ext>
                  </a:extLst>
                </a:gridCol>
                <a:gridCol w="411480">
                  <a:extLst>
                    <a:ext uri="{9D8B030D-6E8A-4147-A177-3AD203B41FA5}">
                      <a16:colId xmlns:a16="http://schemas.microsoft.com/office/drawing/2014/main" val="2779104042"/>
                    </a:ext>
                  </a:extLst>
                </a:gridCol>
                <a:gridCol w="411480">
                  <a:extLst>
                    <a:ext uri="{9D8B030D-6E8A-4147-A177-3AD203B41FA5}">
                      <a16:colId xmlns:a16="http://schemas.microsoft.com/office/drawing/2014/main" val="3480699287"/>
                    </a:ext>
                  </a:extLst>
                </a:gridCol>
                <a:gridCol w="411480">
                  <a:extLst>
                    <a:ext uri="{9D8B030D-6E8A-4147-A177-3AD203B41FA5}">
                      <a16:colId xmlns:a16="http://schemas.microsoft.com/office/drawing/2014/main" val="1880017052"/>
                    </a:ext>
                  </a:extLst>
                </a:gridCol>
                <a:gridCol w="411480">
                  <a:extLst>
                    <a:ext uri="{9D8B030D-6E8A-4147-A177-3AD203B41FA5}">
                      <a16:colId xmlns:a16="http://schemas.microsoft.com/office/drawing/2014/main" val="2549485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7350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- 2026-02-20 16:44:19</a:t>
                      </a:r>
                      <a:r>
                        <a:rPr kumimoji="0" lang="en-US" sz="1000" b="0" i="0" u="none" strike="noStrike" kern="1200" cap="none" spc="0" normalizeH="0" baseline="0" noProof="0">
                          <a:ln>
                            <a:noFill/>
                          </a:ln>
                          <a:solidFill>
                            <a:prstClr val="black"/>
                          </a:solidFill>
                          <a:effectLst/>
                          <a:uLnTx/>
                          <a:uFillTx/>
                          <a:latin typeface="Calibri"/>
                          <a:ea typeface="+mn-ea"/>
                          <a:cs typeface="+mn-cs"/>
                        </a:rPr>
                        <a:t>
 Liebe für euch Fans. 🖤❤️💛 #SkiDeutschland #biathlon #biathlonfamily @adidasterrex @adidasgermany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https://quintly-eu-image-storage.s3.amazonaws.com/62ef61a4c6c5a7a15da9758e77262428/75dfe4bf895a9379264c7998b07082b9.jpg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76704</a:t>
                      </a:r>
                    </a:p>
                  </a:txBody>
                  <a:tcPr/>
                </a:tc>
                <a:extLst>
                  <a:ext uri="{0D108BD9-81ED-4DB2-BD59-A6C34878D82A}">
                    <a16:rowId xmlns:a16="http://schemas.microsoft.com/office/drawing/2014/main" val="886232866"/>
                  </a:ext>
                </a:extLst>
              </a:tr>
            </a:tbl>
          </a:graphicData>
        </a:graphic>
      </p:graphicFrame>
      <p:sp>
        <p:nvSpPr>
          <p:cNvPr id="4" name="Text Placeholder 3">
            <a:extLst>
              <a:ext uri="{FF2B5EF4-FFF2-40B4-BE49-F238E27FC236}">
                <a16:creationId xmlns:a16="http://schemas.microsoft.com/office/drawing/2014/main" id="{B58ED9EE-9D74-4000-A749-C49883D51B4D}"/>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980206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6F761-51DF-49E6-9FF1-ACC4E1015B29}"/>
              </a:ext>
            </a:extLst>
          </p:cNvPr>
          <p:cNvSpPr>
            <a:spLocks noGrp="1"/>
          </p:cNvSpPr>
          <p:nvPr>
            <p:ph type="title"/>
          </p:nvPr>
        </p:nvSpPr>
        <p:spPr/>
        <p:txBody>
          <a:bodyPr/>
          <a:lstStyle/>
          <a:p>
            <a:r>
              <a:rPr lang="en-US"/>
              <a:t>Instagram Posts Table with Fans | dsv_biathlon - 18 of 25</a:t>
            </a:r>
          </a:p>
        </p:txBody>
      </p:sp>
      <p:graphicFrame>
        <p:nvGraphicFramePr>
          <p:cNvPr id="5" name="Table Placeholder 4">
            <a:extLst>
              <a:ext uri="{FF2B5EF4-FFF2-40B4-BE49-F238E27FC236}">
                <a16:creationId xmlns:a16="http://schemas.microsoft.com/office/drawing/2014/main" id="{1160114D-66C5-4910-B872-5E05E4CC3E46}"/>
              </a:ext>
            </a:extLst>
          </p:cNvPr>
          <p:cNvGraphicFramePr>
            <a:graphicFrameLocks noGrp="1"/>
          </p:cNvGraphicFramePr>
          <p:nvPr>
            <p:ph type="tbl" sz="quarter" idx="13"/>
            <p:extLst>
              <p:ext uri="{D42A27DB-BD31-4B8C-83A1-F6EECF244321}">
                <p14:modId xmlns:p14="http://schemas.microsoft.com/office/powerpoint/2010/main" val="252346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20708431"/>
                    </a:ext>
                  </a:extLst>
                </a:gridCol>
                <a:gridCol w="905256">
                  <a:extLst>
                    <a:ext uri="{9D8B030D-6E8A-4147-A177-3AD203B41FA5}">
                      <a16:colId xmlns:a16="http://schemas.microsoft.com/office/drawing/2014/main" val="2773370078"/>
                    </a:ext>
                  </a:extLst>
                </a:gridCol>
                <a:gridCol w="411480">
                  <a:extLst>
                    <a:ext uri="{9D8B030D-6E8A-4147-A177-3AD203B41FA5}">
                      <a16:colId xmlns:a16="http://schemas.microsoft.com/office/drawing/2014/main" val="2644609055"/>
                    </a:ext>
                  </a:extLst>
                </a:gridCol>
                <a:gridCol w="411480">
                  <a:extLst>
                    <a:ext uri="{9D8B030D-6E8A-4147-A177-3AD203B41FA5}">
                      <a16:colId xmlns:a16="http://schemas.microsoft.com/office/drawing/2014/main" val="1877281570"/>
                    </a:ext>
                  </a:extLst>
                </a:gridCol>
                <a:gridCol w="411480">
                  <a:extLst>
                    <a:ext uri="{9D8B030D-6E8A-4147-A177-3AD203B41FA5}">
                      <a16:colId xmlns:a16="http://schemas.microsoft.com/office/drawing/2014/main" val="1570387780"/>
                    </a:ext>
                  </a:extLst>
                </a:gridCol>
                <a:gridCol w="411480">
                  <a:extLst>
                    <a:ext uri="{9D8B030D-6E8A-4147-A177-3AD203B41FA5}">
                      <a16:colId xmlns:a16="http://schemas.microsoft.com/office/drawing/2014/main" val="2702785726"/>
                    </a:ext>
                  </a:extLst>
                </a:gridCol>
                <a:gridCol w="411480">
                  <a:extLst>
                    <a:ext uri="{9D8B030D-6E8A-4147-A177-3AD203B41FA5}">
                      <a16:colId xmlns:a16="http://schemas.microsoft.com/office/drawing/2014/main" val="2785863971"/>
                    </a:ext>
                  </a:extLst>
                </a:gridCol>
                <a:gridCol w="411480">
                  <a:extLst>
                    <a:ext uri="{9D8B030D-6E8A-4147-A177-3AD203B41FA5}">
                      <a16:colId xmlns:a16="http://schemas.microsoft.com/office/drawing/2014/main" val="3112192362"/>
                    </a:ext>
                  </a:extLst>
                </a:gridCol>
                <a:gridCol w="411480">
                  <a:extLst>
                    <a:ext uri="{9D8B030D-6E8A-4147-A177-3AD203B41FA5}">
                      <a16:colId xmlns:a16="http://schemas.microsoft.com/office/drawing/2014/main" val="2295295073"/>
                    </a:ext>
                  </a:extLst>
                </a:gridCol>
                <a:gridCol w="411480">
                  <a:extLst>
                    <a:ext uri="{9D8B030D-6E8A-4147-A177-3AD203B41FA5}">
                      <a16:colId xmlns:a16="http://schemas.microsoft.com/office/drawing/2014/main" val="3027986594"/>
                    </a:ext>
                  </a:extLst>
                </a:gridCol>
                <a:gridCol w="411480">
                  <a:extLst>
                    <a:ext uri="{9D8B030D-6E8A-4147-A177-3AD203B41FA5}">
                      <a16:colId xmlns:a16="http://schemas.microsoft.com/office/drawing/2014/main" val="381021391"/>
                    </a:ext>
                  </a:extLst>
                </a:gridCol>
                <a:gridCol w="411480">
                  <a:extLst>
                    <a:ext uri="{9D8B030D-6E8A-4147-A177-3AD203B41FA5}">
                      <a16:colId xmlns:a16="http://schemas.microsoft.com/office/drawing/2014/main" val="2186680334"/>
                    </a:ext>
                  </a:extLst>
                </a:gridCol>
                <a:gridCol w="411480">
                  <a:extLst>
                    <a:ext uri="{9D8B030D-6E8A-4147-A177-3AD203B41FA5}">
                      <a16:colId xmlns:a16="http://schemas.microsoft.com/office/drawing/2014/main" val="1066625088"/>
                    </a:ext>
                  </a:extLst>
                </a:gridCol>
                <a:gridCol w="411480">
                  <a:extLst>
                    <a:ext uri="{9D8B030D-6E8A-4147-A177-3AD203B41FA5}">
                      <a16:colId xmlns:a16="http://schemas.microsoft.com/office/drawing/2014/main" val="304406919"/>
                    </a:ext>
                  </a:extLst>
                </a:gridCol>
                <a:gridCol w="411480">
                  <a:extLst>
                    <a:ext uri="{9D8B030D-6E8A-4147-A177-3AD203B41FA5}">
                      <a16:colId xmlns:a16="http://schemas.microsoft.com/office/drawing/2014/main" val="205695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9630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- 2026-02-20 16:29:42</a:t>
                      </a:r>
                      <a:r>
                        <a:rPr kumimoji="0" lang="en-US" sz="1000" b="0" i="0" u="none" strike="noStrike" kern="1200" cap="none" spc="0" normalizeH="0" baseline="0" noProof="0">
                          <a:ln>
                            <a:noFill/>
                          </a:ln>
                          <a:solidFill>
                            <a:prstClr val="black"/>
                          </a:solidFill>
                          <a:effectLst/>
                          <a:uLnTx/>
                          <a:uFillTx/>
                          <a:latin typeface="Calibri"/>
                          <a:ea typeface="+mn-ea"/>
                          <a:cs typeface="+mn-cs"/>
                        </a:rPr>
                        <a:t>
 A walk down memory lane. 🥺🎞️ #SkiDeutschland #biathlon #biathlonfamily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https://quintly-eu-image-storage.s3.amazonaws.com/62ef61a4c6c5a7a15da9758e77262428/f9e9179a8e619d5b776874d701701ba1.jpg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190923</a:t>
                      </a:r>
                    </a:p>
                  </a:txBody>
                  <a:tcPr/>
                </a:tc>
                <a:extLst>
                  <a:ext uri="{0D108BD9-81ED-4DB2-BD59-A6C34878D82A}">
                    <a16:rowId xmlns:a16="http://schemas.microsoft.com/office/drawing/2014/main" val="826816576"/>
                  </a:ext>
                </a:extLst>
              </a:tr>
            </a:tbl>
          </a:graphicData>
        </a:graphic>
      </p:graphicFrame>
      <p:sp>
        <p:nvSpPr>
          <p:cNvPr id="4" name="Text Placeholder 3">
            <a:extLst>
              <a:ext uri="{FF2B5EF4-FFF2-40B4-BE49-F238E27FC236}">
                <a16:creationId xmlns:a16="http://schemas.microsoft.com/office/drawing/2014/main" id="{13EE3FBE-C07A-4FC4-BAB3-9FA3CDE3882C}"/>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025854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49995-30B3-4D6A-A3C5-70FB2B900916}"/>
              </a:ext>
            </a:extLst>
          </p:cNvPr>
          <p:cNvSpPr>
            <a:spLocks noGrp="1"/>
          </p:cNvSpPr>
          <p:nvPr>
            <p:ph type="title"/>
          </p:nvPr>
        </p:nvSpPr>
        <p:spPr/>
        <p:txBody>
          <a:bodyPr/>
          <a:lstStyle/>
          <a:p>
            <a:r>
              <a:rPr lang="en-US"/>
              <a:t>Instagram Posts Table with Fans | dsv_biathlon - 19 of 25</a:t>
            </a:r>
          </a:p>
        </p:txBody>
      </p:sp>
      <p:graphicFrame>
        <p:nvGraphicFramePr>
          <p:cNvPr id="5" name="Table Placeholder 4">
            <a:extLst>
              <a:ext uri="{FF2B5EF4-FFF2-40B4-BE49-F238E27FC236}">
                <a16:creationId xmlns:a16="http://schemas.microsoft.com/office/drawing/2014/main" id="{6BD6AF07-83B7-4994-82E2-E2796E492F9B}"/>
              </a:ext>
            </a:extLst>
          </p:cNvPr>
          <p:cNvGraphicFramePr>
            <a:graphicFrameLocks noGrp="1"/>
          </p:cNvGraphicFramePr>
          <p:nvPr>
            <p:ph type="tbl" sz="quarter" idx="13"/>
            <p:extLst>
              <p:ext uri="{D42A27DB-BD31-4B8C-83A1-F6EECF244321}">
                <p14:modId xmlns:p14="http://schemas.microsoft.com/office/powerpoint/2010/main" val="93968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15376164"/>
                    </a:ext>
                  </a:extLst>
                </a:gridCol>
                <a:gridCol w="905256">
                  <a:extLst>
                    <a:ext uri="{9D8B030D-6E8A-4147-A177-3AD203B41FA5}">
                      <a16:colId xmlns:a16="http://schemas.microsoft.com/office/drawing/2014/main" val="3634470427"/>
                    </a:ext>
                  </a:extLst>
                </a:gridCol>
                <a:gridCol w="411480">
                  <a:extLst>
                    <a:ext uri="{9D8B030D-6E8A-4147-A177-3AD203B41FA5}">
                      <a16:colId xmlns:a16="http://schemas.microsoft.com/office/drawing/2014/main" val="525699865"/>
                    </a:ext>
                  </a:extLst>
                </a:gridCol>
                <a:gridCol w="411480">
                  <a:extLst>
                    <a:ext uri="{9D8B030D-6E8A-4147-A177-3AD203B41FA5}">
                      <a16:colId xmlns:a16="http://schemas.microsoft.com/office/drawing/2014/main" val="244192045"/>
                    </a:ext>
                  </a:extLst>
                </a:gridCol>
                <a:gridCol w="411480">
                  <a:extLst>
                    <a:ext uri="{9D8B030D-6E8A-4147-A177-3AD203B41FA5}">
                      <a16:colId xmlns:a16="http://schemas.microsoft.com/office/drawing/2014/main" val="2045749223"/>
                    </a:ext>
                  </a:extLst>
                </a:gridCol>
                <a:gridCol w="411480">
                  <a:extLst>
                    <a:ext uri="{9D8B030D-6E8A-4147-A177-3AD203B41FA5}">
                      <a16:colId xmlns:a16="http://schemas.microsoft.com/office/drawing/2014/main" val="1294324273"/>
                    </a:ext>
                  </a:extLst>
                </a:gridCol>
                <a:gridCol w="411480">
                  <a:extLst>
                    <a:ext uri="{9D8B030D-6E8A-4147-A177-3AD203B41FA5}">
                      <a16:colId xmlns:a16="http://schemas.microsoft.com/office/drawing/2014/main" val="1432692521"/>
                    </a:ext>
                  </a:extLst>
                </a:gridCol>
                <a:gridCol w="411480">
                  <a:extLst>
                    <a:ext uri="{9D8B030D-6E8A-4147-A177-3AD203B41FA5}">
                      <a16:colId xmlns:a16="http://schemas.microsoft.com/office/drawing/2014/main" val="4216180749"/>
                    </a:ext>
                  </a:extLst>
                </a:gridCol>
                <a:gridCol w="411480">
                  <a:extLst>
                    <a:ext uri="{9D8B030D-6E8A-4147-A177-3AD203B41FA5}">
                      <a16:colId xmlns:a16="http://schemas.microsoft.com/office/drawing/2014/main" val="2313890440"/>
                    </a:ext>
                  </a:extLst>
                </a:gridCol>
                <a:gridCol w="411480">
                  <a:extLst>
                    <a:ext uri="{9D8B030D-6E8A-4147-A177-3AD203B41FA5}">
                      <a16:colId xmlns:a16="http://schemas.microsoft.com/office/drawing/2014/main" val="2155982272"/>
                    </a:ext>
                  </a:extLst>
                </a:gridCol>
                <a:gridCol w="411480">
                  <a:extLst>
                    <a:ext uri="{9D8B030D-6E8A-4147-A177-3AD203B41FA5}">
                      <a16:colId xmlns:a16="http://schemas.microsoft.com/office/drawing/2014/main" val="1523122158"/>
                    </a:ext>
                  </a:extLst>
                </a:gridCol>
                <a:gridCol w="411480">
                  <a:extLst>
                    <a:ext uri="{9D8B030D-6E8A-4147-A177-3AD203B41FA5}">
                      <a16:colId xmlns:a16="http://schemas.microsoft.com/office/drawing/2014/main" val="1061994189"/>
                    </a:ext>
                  </a:extLst>
                </a:gridCol>
                <a:gridCol w="411480">
                  <a:extLst>
                    <a:ext uri="{9D8B030D-6E8A-4147-A177-3AD203B41FA5}">
                      <a16:colId xmlns:a16="http://schemas.microsoft.com/office/drawing/2014/main" val="1898246185"/>
                    </a:ext>
                  </a:extLst>
                </a:gridCol>
                <a:gridCol w="411480">
                  <a:extLst>
                    <a:ext uri="{9D8B030D-6E8A-4147-A177-3AD203B41FA5}">
                      <a16:colId xmlns:a16="http://schemas.microsoft.com/office/drawing/2014/main" val="449335983"/>
                    </a:ext>
                  </a:extLst>
                </a:gridCol>
                <a:gridCol w="411480">
                  <a:extLst>
                    <a:ext uri="{9D8B030D-6E8A-4147-A177-3AD203B41FA5}">
                      <a16:colId xmlns:a16="http://schemas.microsoft.com/office/drawing/2014/main" val="1530920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8617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- 2026-02-20 16:15:39</a:t>
                      </a:r>
                      <a:r>
                        <a:rPr kumimoji="0" lang="en-US" sz="1000" b="0" i="0" u="none" strike="noStrike" kern="1200" cap="none" spc="0" normalizeH="0" baseline="0" noProof="0">
                          <a:ln>
                            <a:noFill/>
                          </a:ln>
                          <a:solidFill>
                            <a:prstClr val="black"/>
                          </a:solidFill>
                          <a:effectLst/>
                          <a:uLnTx/>
                          <a:uFillTx/>
                          <a:latin typeface="Calibri"/>
                          <a:ea typeface="+mn-ea"/>
                          <a:cs typeface="+mn-cs"/>
                        </a:rPr>
                        <a:t>
 DANKE FRANZI. 🥹❤️‍🔥 #SkiDeutschland #biathlon #biathlonfamily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https://quintly-eu-image-storage.s3.amazonaws.com/62ef61a4c6c5a7a15da9758e77262428/4883cc96eb4fd85c90c803db015411bc.jpg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288578</a:t>
                      </a:r>
                    </a:p>
                  </a:txBody>
                  <a:tcPr/>
                </a:tc>
                <a:extLst>
                  <a:ext uri="{0D108BD9-81ED-4DB2-BD59-A6C34878D82A}">
                    <a16:rowId xmlns:a16="http://schemas.microsoft.com/office/drawing/2014/main" val="2868352995"/>
                  </a:ext>
                </a:extLst>
              </a:tr>
            </a:tbl>
          </a:graphicData>
        </a:graphic>
      </p:graphicFrame>
      <p:sp>
        <p:nvSpPr>
          <p:cNvPr id="4" name="Text Placeholder 3">
            <a:extLst>
              <a:ext uri="{FF2B5EF4-FFF2-40B4-BE49-F238E27FC236}">
                <a16:creationId xmlns:a16="http://schemas.microsoft.com/office/drawing/2014/main" id="{EB5CADDA-36F3-48CC-962D-F75BA8F2F82E}"/>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604842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E8F49-908E-47A2-8C83-A205964A7A18}"/>
              </a:ext>
            </a:extLst>
          </p:cNvPr>
          <p:cNvSpPr>
            <a:spLocks noGrp="1"/>
          </p:cNvSpPr>
          <p:nvPr>
            <p:ph type="title"/>
          </p:nvPr>
        </p:nvSpPr>
        <p:spPr/>
        <p:txBody>
          <a:bodyPr/>
          <a:lstStyle/>
          <a:p>
            <a:r>
              <a:rPr lang="en-US"/>
              <a:t>Instagram Posts Table with Fans | dsv_biathlon - 20 of 25</a:t>
            </a:r>
          </a:p>
        </p:txBody>
      </p:sp>
      <p:graphicFrame>
        <p:nvGraphicFramePr>
          <p:cNvPr id="5" name="Table Placeholder 4">
            <a:extLst>
              <a:ext uri="{FF2B5EF4-FFF2-40B4-BE49-F238E27FC236}">
                <a16:creationId xmlns:a16="http://schemas.microsoft.com/office/drawing/2014/main" id="{F8B1C7BE-0F79-472D-9EDF-05FE4AE1F42B}"/>
              </a:ext>
            </a:extLst>
          </p:cNvPr>
          <p:cNvGraphicFramePr>
            <a:graphicFrameLocks noGrp="1"/>
          </p:cNvGraphicFramePr>
          <p:nvPr>
            <p:ph type="tbl" sz="quarter" idx="13"/>
            <p:extLst>
              <p:ext uri="{D42A27DB-BD31-4B8C-83A1-F6EECF244321}">
                <p14:modId xmlns:p14="http://schemas.microsoft.com/office/powerpoint/2010/main" val="187840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53021917"/>
                    </a:ext>
                  </a:extLst>
                </a:gridCol>
                <a:gridCol w="905256">
                  <a:extLst>
                    <a:ext uri="{9D8B030D-6E8A-4147-A177-3AD203B41FA5}">
                      <a16:colId xmlns:a16="http://schemas.microsoft.com/office/drawing/2014/main" val="3410745584"/>
                    </a:ext>
                  </a:extLst>
                </a:gridCol>
                <a:gridCol w="411480">
                  <a:extLst>
                    <a:ext uri="{9D8B030D-6E8A-4147-A177-3AD203B41FA5}">
                      <a16:colId xmlns:a16="http://schemas.microsoft.com/office/drawing/2014/main" val="3931495845"/>
                    </a:ext>
                  </a:extLst>
                </a:gridCol>
                <a:gridCol w="411480">
                  <a:extLst>
                    <a:ext uri="{9D8B030D-6E8A-4147-A177-3AD203B41FA5}">
                      <a16:colId xmlns:a16="http://schemas.microsoft.com/office/drawing/2014/main" val="1677973344"/>
                    </a:ext>
                  </a:extLst>
                </a:gridCol>
                <a:gridCol w="411480">
                  <a:extLst>
                    <a:ext uri="{9D8B030D-6E8A-4147-A177-3AD203B41FA5}">
                      <a16:colId xmlns:a16="http://schemas.microsoft.com/office/drawing/2014/main" val="69855987"/>
                    </a:ext>
                  </a:extLst>
                </a:gridCol>
                <a:gridCol w="411480">
                  <a:extLst>
                    <a:ext uri="{9D8B030D-6E8A-4147-A177-3AD203B41FA5}">
                      <a16:colId xmlns:a16="http://schemas.microsoft.com/office/drawing/2014/main" val="1075689026"/>
                    </a:ext>
                  </a:extLst>
                </a:gridCol>
                <a:gridCol w="411480">
                  <a:extLst>
                    <a:ext uri="{9D8B030D-6E8A-4147-A177-3AD203B41FA5}">
                      <a16:colId xmlns:a16="http://schemas.microsoft.com/office/drawing/2014/main" val="3940570537"/>
                    </a:ext>
                  </a:extLst>
                </a:gridCol>
                <a:gridCol w="411480">
                  <a:extLst>
                    <a:ext uri="{9D8B030D-6E8A-4147-A177-3AD203B41FA5}">
                      <a16:colId xmlns:a16="http://schemas.microsoft.com/office/drawing/2014/main" val="1692242044"/>
                    </a:ext>
                  </a:extLst>
                </a:gridCol>
                <a:gridCol w="411480">
                  <a:extLst>
                    <a:ext uri="{9D8B030D-6E8A-4147-A177-3AD203B41FA5}">
                      <a16:colId xmlns:a16="http://schemas.microsoft.com/office/drawing/2014/main" val="1553022310"/>
                    </a:ext>
                  </a:extLst>
                </a:gridCol>
                <a:gridCol w="411480">
                  <a:extLst>
                    <a:ext uri="{9D8B030D-6E8A-4147-A177-3AD203B41FA5}">
                      <a16:colId xmlns:a16="http://schemas.microsoft.com/office/drawing/2014/main" val="2273741859"/>
                    </a:ext>
                  </a:extLst>
                </a:gridCol>
                <a:gridCol w="411480">
                  <a:extLst>
                    <a:ext uri="{9D8B030D-6E8A-4147-A177-3AD203B41FA5}">
                      <a16:colId xmlns:a16="http://schemas.microsoft.com/office/drawing/2014/main" val="2872276367"/>
                    </a:ext>
                  </a:extLst>
                </a:gridCol>
                <a:gridCol w="411480">
                  <a:extLst>
                    <a:ext uri="{9D8B030D-6E8A-4147-A177-3AD203B41FA5}">
                      <a16:colId xmlns:a16="http://schemas.microsoft.com/office/drawing/2014/main" val="1764962242"/>
                    </a:ext>
                  </a:extLst>
                </a:gridCol>
                <a:gridCol w="411480">
                  <a:extLst>
                    <a:ext uri="{9D8B030D-6E8A-4147-A177-3AD203B41FA5}">
                      <a16:colId xmlns:a16="http://schemas.microsoft.com/office/drawing/2014/main" val="466992932"/>
                    </a:ext>
                  </a:extLst>
                </a:gridCol>
                <a:gridCol w="411480">
                  <a:extLst>
                    <a:ext uri="{9D8B030D-6E8A-4147-A177-3AD203B41FA5}">
                      <a16:colId xmlns:a16="http://schemas.microsoft.com/office/drawing/2014/main" val="14679572"/>
                    </a:ext>
                  </a:extLst>
                </a:gridCol>
                <a:gridCol w="411480">
                  <a:extLst>
                    <a:ext uri="{9D8B030D-6E8A-4147-A177-3AD203B41FA5}">
                      <a16:colId xmlns:a16="http://schemas.microsoft.com/office/drawing/2014/main" val="2651835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9144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- 2026-02-20 16:00:32</a:t>
                      </a:r>
                      <a:r>
                        <a:rPr kumimoji="0" lang="en-US" sz="1000" b="0" i="0" u="none" strike="noStrike" kern="1200" cap="none" spc="0" normalizeH="0" baseline="0" noProof="0">
                          <a:ln>
                            <a:noFill/>
                          </a:ln>
                          <a:solidFill>
                            <a:prstClr val="black"/>
                          </a:solidFill>
                          <a:effectLst/>
                          <a:uLnTx/>
                          <a:uFillTx/>
                          <a:latin typeface="Calibri"/>
                          <a:ea typeface="+mn-ea"/>
                          <a:cs typeface="+mn-cs"/>
                        </a:rPr>
                        <a:t>
 CLOSING THE BOOK. 📔 @franzi110394 wird morgen das letzte Rennen ihrer Karriere bestreiten - danach ist Schluss. 🥺 Also: All in für den Massenstart. ❤️‍🩹 #SkiDeutschland #olympics #biathlon #biathlonfamily #milanocortina2026 @adidasgermany @adidasterrex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https://quintly-eu-image-storage.s3.amazonaws.com/62ef61a4c6c5a7a15da9758e77262428/8fbfc7d4f421edc60fb20e96e336ef33.jpg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225484</a:t>
                      </a:r>
                    </a:p>
                  </a:txBody>
                  <a:tcPr/>
                </a:tc>
                <a:extLst>
                  <a:ext uri="{0D108BD9-81ED-4DB2-BD59-A6C34878D82A}">
                    <a16:rowId xmlns:a16="http://schemas.microsoft.com/office/drawing/2014/main" val="1751359454"/>
                  </a:ext>
                </a:extLst>
              </a:tr>
            </a:tbl>
          </a:graphicData>
        </a:graphic>
      </p:graphicFrame>
      <p:sp>
        <p:nvSpPr>
          <p:cNvPr id="4" name="Text Placeholder 3">
            <a:extLst>
              <a:ext uri="{FF2B5EF4-FFF2-40B4-BE49-F238E27FC236}">
                <a16:creationId xmlns:a16="http://schemas.microsoft.com/office/drawing/2014/main" id="{6BBF48F5-869E-48DA-816E-843ECA5AD862}"/>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170092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60AF0-BB06-418A-9F45-DEFE5832BAB4}"/>
              </a:ext>
            </a:extLst>
          </p:cNvPr>
          <p:cNvSpPr>
            <a:spLocks noGrp="1"/>
          </p:cNvSpPr>
          <p:nvPr>
            <p:ph type="title"/>
          </p:nvPr>
        </p:nvSpPr>
        <p:spPr/>
        <p:txBody>
          <a:bodyPr/>
          <a:lstStyle/>
          <a:p>
            <a:r>
              <a:rPr lang="en-US"/>
              <a:t>Instagram Posts Table with Fans | dsv_biathlon - 21 of 25</a:t>
            </a:r>
          </a:p>
        </p:txBody>
      </p:sp>
      <p:graphicFrame>
        <p:nvGraphicFramePr>
          <p:cNvPr id="5" name="Table Placeholder 4">
            <a:extLst>
              <a:ext uri="{FF2B5EF4-FFF2-40B4-BE49-F238E27FC236}">
                <a16:creationId xmlns:a16="http://schemas.microsoft.com/office/drawing/2014/main" id="{5FBD5FD1-7BDA-4087-BC72-6E80B4B29F63}"/>
              </a:ext>
            </a:extLst>
          </p:cNvPr>
          <p:cNvGraphicFramePr>
            <a:graphicFrameLocks noGrp="1"/>
          </p:cNvGraphicFramePr>
          <p:nvPr>
            <p:ph type="tbl" sz="quarter" idx="13"/>
            <p:extLst>
              <p:ext uri="{D42A27DB-BD31-4B8C-83A1-F6EECF244321}">
                <p14:modId xmlns:p14="http://schemas.microsoft.com/office/powerpoint/2010/main" val="426308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62833487"/>
                    </a:ext>
                  </a:extLst>
                </a:gridCol>
                <a:gridCol w="905256">
                  <a:extLst>
                    <a:ext uri="{9D8B030D-6E8A-4147-A177-3AD203B41FA5}">
                      <a16:colId xmlns:a16="http://schemas.microsoft.com/office/drawing/2014/main" val="1423962765"/>
                    </a:ext>
                  </a:extLst>
                </a:gridCol>
                <a:gridCol w="411480">
                  <a:extLst>
                    <a:ext uri="{9D8B030D-6E8A-4147-A177-3AD203B41FA5}">
                      <a16:colId xmlns:a16="http://schemas.microsoft.com/office/drawing/2014/main" val="3159765145"/>
                    </a:ext>
                  </a:extLst>
                </a:gridCol>
                <a:gridCol w="411480">
                  <a:extLst>
                    <a:ext uri="{9D8B030D-6E8A-4147-A177-3AD203B41FA5}">
                      <a16:colId xmlns:a16="http://schemas.microsoft.com/office/drawing/2014/main" val="4125022438"/>
                    </a:ext>
                  </a:extLst>
                </a:gridCol>
                <a:gridCol w="411480">
                  <a:extLst>
                    <a:ext uri="{9D8B030D-6E8A-4147-A177-3AD203B41FA5}">
                      <a16:colId xmlns:a16="http://schemas.microsoft.com/office/drawing/2014/main" val="112178024"/>
                    </a:ext>
                  </a:extLst>
                </a:gridCol>
                <a:gridCol w="411480">
                  <a:extLst>
                    <a:ext uri="{9D8B030D-6E8A-4147-A177-3AD203B41FA5}">
                      <a16:colId xmlns:a16="http://schemas.microsoft.com/office/drawing/2014/main" val="3622757216"/>
                    </a:ext>
                  </a:extLst>
                </a:gridCol>
                <a:gridCol w="411480">
                  <a:extLst>
                    <a:ext uri="{9D8B030D-6E8A-4147-A177-3AD203B41FA5}">
                      <a16:colId xmlns:a16="http://schemas.microsoft.com/office/drawing/2014/main" val="3259324018"/>
                    </a:ext>
                  </a:extLst>
                </a:gridCol>
                <a:gridCol w="411480">
                  <a:extLst>
                    <a:ext uri="{9D8B030D-6E8A-4147-A177-3AD203B41FA5}">
                      <a16:colId xmlns:a16="http://schemas.microsoft.com/office/drawing/2014/main" val="1849109405"/>
                    </a:ext>
                  </a:extLst>
                </a:gridCol>
                <a:gridCol w="411480">
                  <a:extLst>
                    <a:ext uri="{9D8B030D-6E8A-4147-A177-3AD203B41FA5}">
                      <a16:colId xmlns:a16="http://schemas.microsoft.com/office/drawing/2014/main" val="3018185155"/>
                    </a:ext>
                  </a:extLst>
                </a:gridCol>
                <a:gridCol w="411480">
                  <a:extLst>
                    <a:ext uri="{9D8B030D-6E8A-4147-A177-3AD203B41FA5}">
                      <a16:colId xmlns:a16="http://schemas.microsoft.com/office/drawing/2014/main" val="168650644"/>
                    </a:ext>
                  </a:extLst>
                </a:gridCol>
                <a:gridCol w="411480">
                  <a:extLst>
                    <a:ext uri="{9D8B030D-6E8A-4147-A177-3AD203B41FA5}">
                      <a16:colId xmlns:a16="http://schemas.microsoft.com/office/drawing/2014/main" val="1473610481"/>
                    </a:ext>
                  </a:extLst>
                </a:gridCol>
                <a:gridCol w="411480">
                  <a:extLst>
                    <a:ext uri="{9D8B030D-6E8A-4147-A177-3AD203B41FA5}">
                      <a16:colId xmlns:a16="http://schemas.microsoft.com/office/drawing/2014/main" val="882217249"/>
                    </a:ext>
                  </a:extLst>
                </a:gridCol>
                <a:gridCol w="411480">
                  <a:extLst>
                    <a:ext uri="{9D8B030D-6E8A-4147-A177-3AD203B41FA5}">
                      <a16:colId xmlns:a16="http://schemas.microsoft.com/office/drawing/2014/main" val="3181519630"/>
                    </a:ext>
                  </a:extLst>
                </a:gridCol>
                <a:gridCol w="411480">
                  <a:extLst>
                    <a:ext uri="{9D8B030D-6E8A-4147-A177-3AD203B41FA5}">
                      <a16:colId xmlns:a16="http://schemas.microsoft.com/office/drawing/2014/main" val="3462645107"/>
                    </a:ext>
                  </a:extLst>
                </a:gridCol>
                <a:gridCol w="411480">
                  <a:extLst>
                    <a:ext uri="{9D8B030D-6E8A-4147-A177-3AD203B41FA5}">
                      <a16:colId xmlns:a16="http://schemas.microsoft.com/office/drawing/2014/main" val="178910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7733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- 2026-02-20 14:37:58</a:t>
                      </a:r>
                      <a:r>
                        <a:rPr kumimoji="0" lang="en-US" sz="1000" b="0" i="0" u="none" strike="noStrike" kern="1200" cap="none" spc="0" normalizeH="0" baseline="0" noProof="0">
                          <a:ln>
                            <a:noFill/>
                          </a:ln>
                          <a:solidFill>
                            <a:prstClr val="black"/>
                          </a:solidFill>
                          <a:effectLst/>
                          <a:uLnTx/>
                          <a:uFillTx/>
                          <a:latin typeface="Calibri"/>
                          <a:ea typeface="+mn-ea"/>
                          <a:cs typeface="+mn-cs"/>
                        </a:rPr>
                        <a:t>
 Mission accomplished. 🙂‍↕️ #SkiDeutschland #olympics #milanocortina2026 #biathlon #biathlonfamily @adidasgermany @adidasterrex 📷: @nordicfocus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https://quintly-eu-image-storage.s3.amazonaws.com/62ef61a4c6c5a7a15da9758e77262428/9df679b2bfe4c376e756873681d778a4.jpg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55645</a:t>
                      </a:r>
                    </a:p>
                  </a:txBody>
                  <a:tcPr/>
                </a:tc>
                <a:extLst>
                  <a:ext uri="{0D108BD9-81ED-4DB2-BD59-A6C34878D82A}">
                    <a16:rowId xmlns:a16="http://schemas.microsoft.com/office/drawing/2014/main" val="2897369219"/>
                  </a:ext>
                </a:extLst>
              </a:tr>
            </a:tbl>
          </a:graphicData>
        </a:graphic>
      </p:graphicFrame>
      <p:sp>
        <p:nvSpPr>
          <p:cNvPr id="4" name="Text Placeholder 3">
            <a:extLst>
              <a:ext uri="{FF2B5EF4-FFF2-40B4-BE49-F238E27FC236}">
                <a16:creationId xmlns:a16="http://schemas.microsoft.com/office/drawing/2014/main" id="{238D4156-868A-4143-ABED-F818BF0AAB4E}"/>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1213972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7E46D-2676-4519-B4AF-373012947181}"/>
              </a:ext>
            </a:extLst>
          </p:cNvPr>
          <p:cNvSpPr>
            <a:spLocks noGrp="1"/>
          </p:cNvSpPr>
          <p:nvPr>
            <p:ph type="title"/>
          </p:nvPr>
        </p:nvSpPr>
        <p:spPr/>
        <p:txBody>
          <a:bodyPr/>
          <a:lstStyle/>
          <a:p>
            <a:r>
              <a:rPr lang="en-US"/>
              <a:t>Instagram Posts Table with Fans | dsv_biathlon - 22 of 25</a:t>
            </a:r>
          </a:p>
        </p:txBody>
      </p:sp>
      <p:graphicFrame>
        <p:nvGraphicFramePr>
          <p:cNvPr id="5" name="Table Placeholder 4">
            <a:extLst>
              <a:ext uri="{FF2B5EF4-FFF2-40B4-BE49-F238E27FC236}">
                <a16:creationId xmlns:a16="http://schemas.microsoft.com/office/drawing/2014/main" id="{32263CFC-5F63-42D0-BF33-EBDF24140BD7}"/>
              </a:ext>
            </a:extLst>
          </p:cNvPr>
          <p:cNvGraphicFramePr>
            <a:graphicFrameLocks noGrp="1"/>
          </p:cNvGraphicFramePr>
          <p:nvPr>
            <p:ph type="tbl" sz="quarter" idx="13"/>
            <p:extLst>
              <p:ext uri="{D42A27DB-BD31-4B8C-83A1-F6EECF244321}">
                <p14:modId xmlns:p14="http://schemas.microsoft.com/office/powerpoint/2010/main" val="3511841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37179173"/>
                    </a:ext>
                  </a:extLst>
                </a:gridCol>
                <a:gridCol w="905256">
                  <a:extLst>
                    <a:ext uri="{9D8B030D-6E8A-4147-A177-3AD203B41FA5}">
                      <a16:colId xmlns:a16="http://schemas.microsoft.com/office/drawing/2014/main" val="3685985427"/>
                    </a:ext>
                  </a:extLst>
                </a:gridCol>
                <a:gridCol w="411480">
                  <a:extLst>
                    <a:ext uri="{9D8B030D-6E8A-4147-A177-3AD203B41FA5}">
                      <a16:colId xmlns:a16="http://schemas.microsoft.com/office/drawing/2014/main" val="765449955"/>
                    </a:ext>
                  </a:extLst>
                </a:gridCol>
                <a:gridCol w="411480">
                  <a:extLst>
                    <a:ext uri="{9D8B030D-6E8A-4147-A177-3AD203B41FA5}">
                      <a16:colId xmlns:a16="http://schemas.microsoft.com/office/drawing/2014/main" val="3297985621"/>
                    </a:ext>
                  </a:extLst>
                </a:gridCol>
                <a:gridCol w="411480">
                  <a:extLst>
                    <a:ext uri="{9D8B030D-6E8A-4147-A177-3AD203B41FA5}">
                      <a16:colId xmlns:a16="http://schemas.microsoft.com/office/drawing/2014/main" val="2472843651"/>
                    </a:ext>
                  </a:extLst>
                </a:gridCol>
                <a:gridCol w="411480">
                  <a:extLst>
                    <a:ext uri="{9D8B030D-6E8A-4147-A177-3AD203B41FA5}">
                      <a16:colId xmlns:a16="http://schemas.microsoft.com/office/drawing/2014/main" val="444846868"/>
                    </a:ext>
                  </a:extLst>
                </a:gridCol>
                <a:gridCol w="411480">
                  <a:extLst>
                    <a:ext uri="{9D8B030D-6E8A-4147-A177-3AD203B41FA5}">
                      <a16:colId xmlns:a16="http://schemas.microsoft.com/office/drawing/2014/main" val="3319669179"/>
                    </a:ext>
                  </a:extLst>
                </a:gridCol>
                <a:gridCol w="411480">
                  <a:extLst>
                    <a:ext uri="{9D8B030D-6E8A-4147-A177-3AD203B41FA5}">
                      <a16:colId xmlns:a16="http://schemas.microsoft.com/office/drawing/2014/main" val="132112599"/>
                    </a:ext>
                  </a:extLst>
                </a:gridCol>
                <a:gridCol w="411480">
                  <a:extLst>
                    <a:ext uri="{9D8B030D-6E8A-4147-A177-3AD203B41FA5}">
                      <a16:colId xmlns:a16="http://schemas.microsoft.com/office/drawing/2014/main" val="1103290547"/>
                    </a:ext>
                  </a:extLst>
                </a:gridCol>
                <a:gridCol w="411480">
                  <a:extLst>
                    <a:ext uri="{9D8B030D-6E8A-4147-A177-3AD203B41FA5}">
                      <a16:colId xmlns:a16="http://schemas.microsoft.com/office/drawing/2014/main" val="2358061836"/>
                    </a:ext>
                  </a:extLst>
                </a:gridCol>
                <a:gridCol w="411480">
                  <a:extLst>
                    <a:ext uri="{9D8B030D-6E8A-4147-A177-3AD203B41FA5}">
                      <a16:colId xmlns:a16="http://schemas.microsoft.com/office/drawing/2014/main" val="682763996"/>
                    </a:ext>
                  </a:extLst>
                </a:gridCol>
                <a:gridCol w="411480">
                  <a:extLst>
                    <a:ext uri="{9D8B030D-6E8A-4147-A177-3AD203B41FA5}">
                      <a16:colId xmlns:a16="http://schemas.microsoft.com/office/drawing/2014/main" val="4079308592"/>
                    </a:ext>
                  </a:extLst>
                </a:gridCol>
                <a:gridCol w="411480">
                  <a:extLst>
                    <a:ext uri="{9D8B030D-6E8A-4147-A177-3AD203B41FA5}">
                      <a16:colId xmlns:a16="http://schemas.microsoft.com/office/drawing/2014/main" val="3801438917"/>
                    </a:ext>
                  </a:extLst>
                </a:gridCol>
                <a:gridCol w="411480">
                  <a:extLst>
                    <a:ext uri="{9D8B030D-6E8A-4147-A177-3AD203B41FA5}">
                      <a16:colId xmlns:a16="http://schemas.microsoft.com/office/drawing/2014/main" val="566661924"/>
                    </a:ext>
                  </a:extLst>
                </a:gridCol>
                <a:gridCol w="411480">
                  <a:extLst>
                    <a:ext uri="{9D8B030D-6E8A-4147-A177-3AD203B41FA5}">
                      <a16:colId xmlns:a16="http://schemas.microsoft.com/office/drawing/2014/main" val="8782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4353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dsv_biathlon - 2026-02-20 14:01:26</a:t>
                      </a:r>
                      <a:r>
                        <a:rPr kumimoji="0" lang="de-DE" sz="1000" b="0" i="0" u="none" strike="noStrike" kern="1200" cap="none" spc="0" normalizeH="0" baseline="0" noProof="0">
                          <a:ln>
                            <a:noFill/>
                          </a:ln>
                          <a:solidFill>
                            <a:prstClr val="black"/>
                          </a:solidFill>
                          <a:effectLst/>
                          <a:uLnTx/>
                          <a:uFillTx/>
                          <a:latin typeface="Calibri"/>
                          <a:ea typeface="+mn-ea"/>
                          <a:cs typeface="+mn-cs"/>
                        </a:rPr>
                        <a:t>
 Fighting like a lion. 🦁 @hoernle__ kämpft im Massenstart bis zum Schluss, muss sich aber leider auf der Schlussrunde geschlagen geben und wird Vierter. @philippnawrathbiathlon beendet das Rennen mit der viertbesten Laufzeit auf dem siebten Platz. Das war’s für die Herren - wir sehen uns im Weltcup wieder. 💭 #SkiDeutschland #milanocortina2026 #olympics #biathlon #biathlonfamily @adidasgermany @adidasterrex 📷: @k_voigt_fotografie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https://quintly-eu-image-storage.s3.amazonaws.com/62ef61a4c6c5a7a15da9758e77262428/e8e1d525bbb191662011b82d804ec21d.jpg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57951</a:t>
                      </a:r>
                    </a:p>
                  </a:txBody>
                  <a:tcPr/>
                </a:tc>
                <a:extLst>
                  <a:ext uri="{0D108BD9-81ED-4DB2-BD59-A6C34878D82A}">
                    <a16:rowId xmlns:a16="http://schemas.microsoft.com/office/drawing/2014/main" val="3149750238"/>
                  </a:ext>
                </a:extLst>
              </a:tr>
            </a:tbl>
          </a:graphicData>
        </a:graphic>
      </p:graphicFrame>
      <p:sp>
        <p:nvSpPr>
          <p:cNvPr id="4" name="Text Placeholder 3">
            <a:extLst>
              <a:ext uri="{FF2B5EF4-FFF2-40B4-BE49-F238E27FC236}">
                <a16:creationId xmlns:a16="http://schemas.microsoft.com/office/drawing/2014/main" id="{2EB71662-4D1B-4D59-926E-74A15BEDA829}"/>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2552431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1B69-1B03-4A8E-A31D-BCF2BEE42B79}"/>
              </a:ext>
            </a:extLst>
          </p:cNvPr>
          <p:cNvSpPr>
            <a:spLocks noGrp="1"/>
          </p:cNvSpPr>
          <p:nvPr>
            <p:ph type="title"/>
          </p:nvPr>
        </p:nvSpPr>
        <p:spPr/>
        <p:txBody>
          <a:bodyPr/>
          <a:lstStyle/>
          <a:p>
            <a:r>
              <a:rPr lang="en-US"/>
              <a:t>Instagram Posts Table with Fans | dsv_biathlon - 23 of 25</a:t>
            </a:r>
          </a:p>
        </p:txBody>
      </p:sp>
      <p:graphicFrame>
        <p:nvGraphicFramePr>
          <p:cNvPr id="5" name="Table Placeholder 4">
            <a:extLst>
              <a:ext uri="{FF2B5EF4-FFF2-40B4-BE49-F238E27FC236}">
                <a16:creationId xmlns:a16="http://schemas.microsoft.com/office/drawing/2014/main" id="{F49E2988-3287-4C73-899B-C336479B26D1}"/>
              </a:ext>
            </a:extLst>
          </p:cNvPr>
          <p:cNvGraphicFramePr>
            <a:graphicFrameLocks noGrp="1"/>
          </p:cNvGraphicFramePr>
          <p:nvPr>
            <p:ph type="tbl" sz="quarter" idx="13"/>
            <p:extLst>
              <p:ext uri="{D42A27DB-BD31-4B8C-83A1-F6EECF244321}">
                <p14:modId xmlns:p14="http://schemas.microsoft.com/office/powerpoint/2010/main" val="3390473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68457465"/>
                    </a:ext>
                  </a:extLst>
                </a:gridCol>
                <a:gridCol w="905256">
                  <a:extLst>
                    <a:ext uri="{9D8B030D-6E8A-4147-A177-3AD203B41FA5}">
                      <a16:colId xmlns:a16="http://schemas.microsoft.com/office/drawing/2014/main" val="4202332852"/>
                    </a:ext>
                  </a:extLst>
                </a:gridCol>
                <a:gridCol w="411480">
                  <a:extLst>
                    <a:ext uri="{9D8B030D-6E8A-4147-A177-3AD203B41FA5}">
                      <a16:colId xmlns:a16="http://schemas.microsoft.com/office/drawing/2014/main" val="4006421751"/>
                    </a:ext>
                  </a:extLst>
                </a:gridCol>
                <a:gridCol w="411480">
                  <a:extLst>
                    <a:ext uri="{9D8B030D-6E8A-4147-A177-3AD203B41FA5}">
                      <a16:colId xmlns:a16="http://schemas.microsoft.com/office/drawing/2014/main" val="3421390112"/>
                    </a:ext>
                  </a:extLst>
                </a:gridCol>
                <a:gridCol w="411480">
                  <a:extLst>
                    <a:ext uri="{9D8B030D-6E8A-4147-A177-3AD203B41FA5}">
                      <a16:colId xmlns:a16="http://schemas.microsoft.com/office/drawing/2014/main" val="2961061006"/>
                    </a:ext>
                  </a:extLst>
                </a:gridCol>
                <a:gridCol w="411480">
                  <a:extLst>
                    <a:ext uri="{9D8B030D-6E8A-4147-A177-3AD203B41FA5}">
                      <a16:colId xmlns:a16="http://schemas.microsoft.com/office/drawing/2014/main" val="2805259093"/>
                    </a:ext>
                  </a:extLst>
                </a:gridCol>
                <a:gridCol w="411480">
                  <a:extLst>
                    <a:ext uri="{9D8B030D-6E8A-4147-A177-3AD203B41FA5}">
                      <a16:colId xmlns:a16="http://schemas.microsoft.com/office/drawing/2014/main" val="2998862165"/>
                    </a:ext>
                  </a:extLst>
                </a:gridCol>
                <a:gridCol w="411480">
                  <a:extLst>
                    <a:ext uri="{9D8B030D-6E8A-4147-A177-3AD203B41FA5}">
                      <a16:colId xmlns:a16="http://schemas.microsoft.com/office/drawing/2014/main" val="1631604663"/>
                    </a:ext>
                  </a:extLst>
                </a:gridCol>
                <a:gridCol w="411480">
                  <a:extLst>
                    <a:ext uri="{9D8B030D-6E8A-4147-A177-3AD203B41FA5}">
                      <a16:colId xmlns:a16="http://schemas.microsoft.com/office/drawing/2014/main" val="3104335163"/>
                    </a:ext>
                  </a:extLst>
                </a:gridCol>
                <a:gridCol w="411480">
                  <a:extLst>
                    <a:ext uri="{9D8B030D-6E8A-4147-A177-3AD203B41FA5}">
                      <a16:colId xmlns:a16="http://schemas.microsoft.com/office/drawing/2014/main" val="1478604625"/>
                    </a:ext>
                  </a:extLst>
                </a:gridCol>
                <a:gridCol w="411480">
                  <a:extLst>
                    <a:ext uri="{9D8B030D-6E8A-4147-A177-3AD203B41FA5}">
                      <a16:colId xmlns:a16="http://schemas.microsoft.com/office/drawing/2014/main" val="2813612718"/>
                    </a:ext>
                  </a:extLst>
                </a:gridCol>
                <a:gridCol w="411480">
                  <a:extLst>
                    <a:ext uri="{9D8B030D-6E8A-4147-A177-3AD203B41FA5}">
                      <a16:colId xmlns:a16="http://schemas.microsoft.com/office/drawing/2014/main" val="2950265784"/>
                    </a:ext>
                  </a:extLst>
                </a:gridCol>
                <a:gridCol w="411480">
                  <a:extLst>
                    <a:ext uri="{9D8B030D-6E8A-4147-A177-3AD203B41FA5}">
                      <a16:colId xmlns:a16="http://schemas.microsoft.com/office/drawing/2014/main" val="1042387023"/>
                    </a:ext>
                  </a:extLst>
                </a:gridCol>
                <a:gridCol w="411480">
                  <a:extLst>
                    <a:ext uri="{9D8B030D-6E8A-4147-A177-3AD203B41FA5}">
                      <a16:colId xmlns:a16="http://schemas.microsoft.com/office/drawing/2014/main" val="3650141362"/>
                    </a:ext>
                  </a:extLst>
                </a:gridCol>
                <a:gridCol w="411480">
                  <a:extLst>
                    <a:ext uri="{9D8B030D-6E8A-4147-A177-3AD203B41FA5}">
                      <a16:colId xmlns:a16="http://schemas.microsoft.com/office/drawing/2014/main" val="112752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7556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- 2026-02-18 15:36:41</a:t>
                      </a:r>
                      <a:r>
                        <a:rPr kumimoji="0" lang="en-US" sz="1000" b="0" i="0" u="none" strike="noStrike" kern="1200" cap="none" spc="0" normalizeH="0" baseline="0" noProof="0">
                          <a:ln>
                            <a:noFill/>
                          </a:ln>
                          <a:solidFill>
                            <a:prstClr val="black"/>
                          </a:solidFill>
                          <a:effectLst/>
                          <a:uLnTx/>
                          <a:uFillTx/>
                          <a:latin typeface="Calibri"/>
                          <a:ea typeface="+mn-ea"/>
                          <a:cs typeface="+mn-cs"/>
                        </a:rPr>
                        <a:t>
 One more chance! 🤞🏻 #SkiDeutschland #olympics #milanocortina2026 #biathlon #biathlonfamily @adidasterrex @adidasgermany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https://quintly-eu-image-storage.s3.amazonaws.com/62ef61a4c6c5a7a15da9758e77262428/3610fa7cf3f720a67a20e78e826e6161.jpg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00:19:47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74485</a:t>
                      </a:r>
                    </a:p>
                  </a:txBody>
                  <a:tcPr/>
                </a:tc>
                <a:extLst>
                  <a:ext uri="{0D108BD9-81ED-4DB2-BD59-A6C34878D82A}">
                    <a16:rowId xmlns:a16="http://schemas.microsoft.com/office/drawing/2014/main" val="1328345847"/>
                  </a:ext>
                </a:extLst>
              </a:tr>
            </a:tbl>
          </a:graphicData>
        </a:graphic>
      </p:graphicFrame>
      <p:sp>
        <p:nvSpPr>
          <p:cNvPr id="4" name="Text Placeholder 3">
            <a:extLst>
              <a:ext uri="{FF2B5EF4-FFF2-40B4-BE49-F238E27FC236}">
                <a16:creationId xmlns:a16="http://schemas.microsoft.com/office/drawing/2014/main" id="{32E041C2-CCE2-4E99-B55E-40AAD22793A4}"/>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3126156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3D671-B2AC-4B13-904A-2FD93392B50E}"/>
              </a:ext>
            </a:extLst>
          </p:cNvPr>
          <p:cNvSpPr>
            <a:spLocks noGrp="1"/>
          </p:cNvSpPr>
          <p:nvPr>
            <p:ph type="title"/>
          </p:nvPr>
        </p:nvSpPr>
        <p:spPr/>
        <p:txBody>
          <a:bodyPr/>
          <a:lstStyle/>
          <a:p>
            <a:r>
              <a:rPr lang="en-US"/>
              <a:t>Instagram Posts Table with Fans | dsv_biathlon - 24 of 25</a:t>
            </a:r>
          </a:p>
        </p:txBody>
      </p:sp>
      <p:graphicFrame>
        <p:nvGraphicFramePr>
          <p:cNvPr id="5" name="Table Placeholder 4">
            <a:extLst>
              <a:ext uri="{FF2B5EF4-FFF2-40B4-BE49-F238E27FC236}">
                <a16:creationId xmlns:a16="http://schemas.microsoft.com/office/drawing/2014/main" id="{BCF6AE13-95FC-4CAE-B566-513CDB114CF3}"/>
              </a:ext>
            </a:extLst>
          </p:cNvPr>
          <p:cNvGraphicFramePr>
            <a:graphicFrameLocks noGrp="1"/>
          </p:cNvGraphicFramePr>
          <p:nvPr>
            <p:ph type="tbl" sz="quarter" idx="13"/>
            <p:extLst>
              <p:ext uri="{D42A27DB-BD31-4B8C-83A1-F6EECF244321}">
                <p14:modId xmlns:p14="http://schemas.microsoft.com/office/powerpoint/2010/main" val="36309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41619630"/>
                    </a:ext>
                  </a:extLst>
                </a:gridCol>
                <a:gridCol w="905256">
                  <a:extLst>
                    <a:ext uri="{9D8B030D-6E8A-4147-A177-3AD203B41FA5}">
                      <a16:colId xmlns:a16="http://schemas.microsoft.com/office/drawing/2014/main" val="1587962581"/>
                    </a:ext>
                  </a:extLst>
                </a:gridCol>
                <a:gridCol w="411480">
                  <a:extLst>
                    <a:ext uri="{9D8B030D-6E8A-4147-A177-3AD203B41FA5}">
                      <a16:colId xmlns:a16="http://schemas.microsoft.com/office/drawing/2014/main" val="3046563562"/>
                    </a:ext>
                  </a:extLst>
                </a:gridCol>
                <a:gridCol w="411480">
                  <a:extLst>
                    <a:ext uri="{9D8B030D-6E8A-4147-A177-3AD203B41FA5}">
                      <a16:colId xmlns:a16="http://schemas.microsoft.com/office/drawing/2014/main" val="4065724232"/>
                    </a:ext>
                  </a:extLst>
                </a:gridCol>
                <a:gridCol w="411480">
                  <a:extLst>
                    <a:ext uri="{9D8B030D-6E8A-4147-A177-3AD203B41FA5}">
                      <a16:colId xmlns:a16="http://schemas.microsoft.com/office/drawing/2014/main" val="4207249601"/>
                    </a:ext>
                  </a:extLst>
                </a:gridCol>
                <a:gridCol w="411480">
                  <a:extLst>
                    <a:ext uri="{9D8B030D-6E8A-4147-A177-3AD203B41FA5}">
                      <a16:colId xmlns:a16="http://schemas.microsoft.com/office/drawing/2014/main" val="4089465610"/>
                    </a:ext>
                  </a:extLst>
                </a:gridCol>
                <a:gridCol w="411480">
                  <a:extLst>
                    <a:ext uri="{9D8B030D-6E8A-4147-A177-3AD203B41FA5}">
                      <a16:colId xmlns:a16="http://schemas.microsoft.com/office/drawing/2014/main" val="3608637570"/>
                    </a:ext>
                  </a:extLst>
                </a:gridCol>
                <a:gridCol w="411480">
                  <a:extLst>
                    <a:ext uri="{9D8B030D-6E8A-4147-A177-3AD203B41FA5}">
                      <a16:colId xmlns:a16="http://schemas.microsoft.com/office/drawing/2014/main" val="1329417687"/>
                    </a:ext>
                  </a:extLst>
                </a:gridCol>
                <a:gridCol w="411480">
                  <a:extLst>
                    <a:ext uri="{9D8B030D-6E8A-4147-A177-3AD203B41FA5}">
                      <a16:colId xmlns:a16="http://schemas.microsoft.com/office/drawing/2014/main" val="1379525458"/>
                    </a:ext>
                  </a:extLst>
                </a:gridCol>
                <a:gridCol w="411480">
                  <a:extLst>
                    <a:ext uri="{9D8B030D-6E8A-4147-A177-3AD203B41FA5}">
                      <a16:colId xmlns:a16="http://schemas.microsoft.com/office/drawing/2014/main" val="1722935149"/>
                    </a:ext>
                  </a:extLst>
                </a:gridCol>
                <a:gridCol w="411480">
                  <a:extLst>
                    <a:ext uri="{9D8B030D-6E8A-4147-A177-3AD203B41FA5}">
                      <a16:colId xmlns:a16="http://schemas.microsoft.com/office/drawing/2014/main" val="2308130258"/>
                    </a:ext>
                  </a:extLst>
                </a:gridCol>
                <a:gridCol w="411480">
                  <a:extLst>
                    <a:ext uri="{9D8B030D-6E8A-4147-A177-3AD203B41FA5}">
                      <a16:colId xmlns:a16="http://schemas.microsoft.com/office/drawing/2014/main" val="1740107062"/>
                    </a:ext>
                  </a:extLst>
                </a:gridCol>
                <a:gridCol w="411480">
                  <a:extLst>
                    <a:ext uri="{9D8B030D-6E8A-4147-A177-3AD203B41FA5}">
                      <a16:colId xmlns:a16="http://schemas.microsoft.com/office/drawing/2014/main" val="2246978140"/>
                    </a:ext>
                  </a:extLst>
                </a:gridCol>
                <a:gridCol w="411480">
                  <a:extLst>
                    <a:ext uri="{9D8B030D-6E8A-4147-A177-3AD203B41FA5}">
                      <a16:colId xmlns:a16="http://schemas.microsoft.com/office/drawing/2014/main" val="1947645804"/>
                    </a:ext>
                  </a:extLst>
                </a:gridCol>
                <a:gridCol w="411480">
                  <a:extLst>
                    <a:ext uri="{9D8B030D-6E8A-4147-A177-3AD203B41FA5}">
                      <a16:colId xmlns:a16="http://schemas.microsoft.com/office/drawing/2014/main" val="2232463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9058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- 2026-02-18 15:11:43</a:t>
                      </a:r>
                      <a:r>
                        <a:rPr kumimoji="0" lang="en-US" sz="1000" b="0" i="0" u="none" strike="noStrike" kern="1200" cap="none" spc="0" normalizeH="0" baseline="0" noProof="0">
                          <a:ln>
                            <a:noFill/>
                          </a:ln>
                          <a:solidFill>
                            <a:prstClr val="black"/>
                          </a:solidFill>
                          <a:effectLst/>
                          <a:uLnTx/>
                          <a:uFillTx/>
                          <a:latin typeface="Calibri"/>
                          <a:ea typeface="+mn-ea"/>
                          <a:cs typeface="+mn-cs"/>
                        </a:rPr>
                        <a:t>
 This one hurts! 🫂👭 Die Damen-Staffel läuft in einem spannenden Rennen in Antholz auf den 4. Platz. Eine Chance gibt es noch im Massenstart am Samstag, auf gehts Mädels! 🤞🏻🚀 #SkiDeutschland #olympics #milanocortina2026 #biathlon #biathlonfamily @adidasterrex @adidasgermany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https://quintly-eu-image-storage.s3.amazonaws.com/62ef61a4c6c5a7a15da9758e77262428/5b3c8a6b3063db926c554298126e6e54.jpg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03/10/2026 18:21:15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60431</a:t>
                      </a:r>
                    </a:p>
                  </a:txBody>
                  <a:tcPr/>
                </a:tc>
                <a:extLst>
                  <a:ext uri="{0D108BD9-81ED-4DB2-BD59-A6C34878D82A}">
                    <a16:rowId xmlns:a16="http://schemas.microsoft.com/office/drawing/2014/main" val="2537531492"/>
                  </a:ext>
                </a:extLst>
              </a:tr>
            </a:tbl>
          </a:graphicData>
        </a:graphic>
      </p:graphicFrame>
      <p:sp>
        <p:nvSpPr>
          <p:cNvPr id="4" name="Text Placeholder 3">
            <a:extLst>
              <a:ext uri="{FF2B5EF4-FFF2-40B4-BE49-F238E27FC236}">
                <a16:creationId xmlns:a16="http://schemas.microsoft.com/office/drawing/2014/main" id="{73239C92-128B-4163-8BB0-91529AC2E356}"/>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8916144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A803F-2C27-4C7F-8456-8B793C949DB3}"/>
              </a:ext>
            </a:extLst>
          </p:cNvPr>
          <p:cNvSpPr>
            <a:spLocks noGrp="1"/>
          </p:cNvSpPr>
          <p:nvPr>
            <p:ph type="title"/>
          </p:nvPr>
        </p:nvSpPr>
        <p:spPr/>
        <p:txBody>
          <a:bodyPr/>
          <a:lstStyle/>
          <a:p>
            <a:r>
              <a:rPr lang="en-US"/>
              <a:t>Instagram Posts Table with Fans | dsv_biathlon - 25 of 25</a:t>
            </a:r>
          </a:p>
        </p:txBody>
      </p:sp>
      <p:graphicFrame>
        <p:nvGraphicFramePr>
          <p:cNvPr id="5" name="Table Placeholder 4">
            <a:extLst>
              <a:ext uri="{FF2B5EF4-FFF2-40B4-BE49-F238E27FC236}">
                <a16:creationId xmlns:a16="http://schemas.microsoft.com/office/drawing/2014/main" id="{841848B5-605F-4FA5-9AB7-6F53D0020AD8}"/>
              </a:ext>
            </a:extLst>
          </p:cNvPr>
          <p:cNvGraphicFramePr>
            <a:graphicFrameLocks noGrp="1"/>
          </p:cNvGraphicFramePr>
          <p:nvPr>
            <p:ph type="tbl" sz="quarter" idx="13"/>
            <p:extLst>
              <p:ext uri="{D42A27DB-BD31-4B8C-83A1-F6EECF244321}">
                <p14:modId xmlns:p14="http://schemas.microsoft.com/office/powerpoint/2010/main" val="142160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56620665"/>
                    </a:ext>
                  </a:extLst>
                </a:gridCol>
                <a:gridCol w="905256">
                  <a:extLst>
                    <a:ext uri="{9D8B030D-6E8A-4147-A177-3AD203B41FA5}">
                      <a16:colId xmlns:a16="http://schemas.microsoft.com/office/drawing/2014/main" val="865469118"/>
                    </a:ext>
                  </a:extLst>
                </a:gridCol>
                <a:gridCol w="411480">
                  <a:extLst>
                    <a:ext uri="{9D8B030D-6E8A-4147-A177-3AD203B41FA5}">
                      <a16:colId xmlns:a16="http://schemas.microsoft.com/office/drawing/2014/main" val="1049958341"/>
                    </a:ext>
                  </a:extLst>
                </a:gridCol>
                <a:gridCol w="411480">
                  <a:extLst>
                    <a:ext uri="{9D8B030D-6E8A-4147-A177-3AD203B41FA5}">
                      <a16:colId xmlns:a16="http://schemas.microsoft.com/office/drawing/2014/main" val="216990341"/>
                    </a:ext>
                  </a:extLst>
                </a:gridCol>
                <a:gridCol w="411480">
                  <a:extLst>
                    <a:ext uri="{9D8B030D-6E8A-4147-A177-3AD203B41FA5}">
                      <a16:colId xmlns:a16="http://schemas.microsoft.com/office/drawing/2014/main" val="2693004278"/>
                    </a:ext>
                  </a:extLst>
                </a:gridCol>
                <a:gridCol w="411480">
                  <a:extLst>
                    <a:ext uri="{9D8B030D-6E8A-4147-A177-3AD203B41FA5}">
                      <a16:colId xmlns:a16="http://schemas.microsoft.com/office/drawing/2014/main" val="1771114566"/>
                    </a:ext>
                  </a:extLst>
                </a:gridCol>
                <a:gridCol w="411480">
                  <a:extLst>
                    <a:ext uri="{9D8B030D-6E8A-4147-A177-3AD203B41FA5}">
                      <a16:colId xmlns:a16="http://schemas.microsoft.com/office/drawing/2014/main" val="1864094400"/>
                    </a:ext>
                  </a:extLst>
                </a:gridCol>
                <a:gridCol w="411480">
                  <a:extLst>
                    <a:ext uri="{9D8B030D-6E8A-4147-A177-3AD203B41FA5}">
                      <a16:colId xmlns:a16="http://schemas.microsoft.com/office/drawing/2014/main" val="1944608057"/>
                    </a:ext>
                  </a:extLst>
                </a:gridCol>
                <a:gridCol w="411480">
                  <a:extLst>
                    <a:ext uri="{9D8B030D-6E8A-4147-A177-3AD203B41FA5}">
                      <a16:colId xmlns:a16="http://schemas.microsoft.com/office/drawing/2014/main" val="2608880458"/>
                    </a:ext>
                  </a:extLst>
                </a:gridCol>
                <a:gridCol w="411480">
                  <a:extLst>
                    <a:ext uri="{9D8B030D-6E8A-4147-A177-3AD203B41FA5}">
                      <a16:colId xmlns:a16="http://schemas.microsoft.com/office/drawing/2014/main" val="3908760859"/>
                    </a:ext>
                  </a:extLst>
                </a:gridCol>
                <a:gridCol w="411480">
                  <a:extLst>
                    <a:ext uri="{9D8B030D-6E8A-4147-A177-3AD203B41FA5}">
                      <a16:colId xmlns:a16="http://schemas.microsoft.com/office/drawing/2014/main" val="2852317313"/>
                    </a:ext>
                  </a:extLst>
                </a:gridCol>
                <a:gridCol w="411480">
                  <a:extLst>
                    <a:ext uri="{9D8B030D-6E8A-4147-A177-3AD203B41FA5}">
                      <a16:colId xmlns:a16="http://schemas.microsoft.com/office/drawing/2014/main" val="4117360286"/>
                    </a:ext>
                  </a:extLst>
                </a:gridCol>
                <a:gridCol w="411480">
                  <a:extLst>
                    <a:ext uri="{9D8B030D-6E8A-4147-A177-3AD203B41FA5}">
                      <a16:colId xmlns:a16="http://schemas.microsoft.com/office/drawing/2014/main" val="114097890"/>
                    </a:ext>
                  </a:extLst>
                </a:gridCol>
                <a:gridCol w="411480">
                  <a:extLst>
                    <a:ext uri="{9D8B030D-6E8A-4147-A177-3AD203B41FA5}">
                      <a16:colId xmlns:a16="http://schemas.microsoft.com/office/drawing/2014/main" val="3143651139"/>
                    </a:ext>
                  </a:extLst>
                </a:gridCol>
                <a:gridCol w="411480">
                  <a:extLst>
                    <a:ext uri="{9D8B030D-6E8A-4147-A177-3AD203B41FA5}">
                      <a16:colId xmlns:a16="http://schemas.microsoft.com/office/drawing/2014/main" val="3021003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499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dsv_biathlon - 2026-02-17 17:14:09</a:t>
                      </a:r>
                      <a:r>
                        <a:rPr kumimoji="0" lang="en-US" sz="1000" b="0" i="0" u="none" strike="noStrike" kern="1200" cap="none" spc="0" normalizeH="0" baseline="0" noProof="0">
                          <a:ln>
                            <a:noFill/>
                          </a:ln>
                          <a:solidFill>
                            <a:prstClr val="black"/>
                          </a:solidFill>
                          <a:effectLst/>
                          <a:uLnTx/>
                          <a:uFillTx/>
                          <a:latin typeface="Calibri"/>
                          <a:ea typeface="+mn-ea"/>
                          <a:cs typeface="+mn-cs"/>
                        </a:rPr>
                        <a:t>
 Lass dich nicht unterkriegen! ❤️‍🩹 #SkiDeutschland #olympics #milanocortina2026 #biathlon @adidasterrex @adidasgermany 📷: @k_voigt_fotografie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https://quintly-eu-image-storage.s3.amazonaws.com/62ef61a4c6c5a7a15da9758e77262428/e61b61f29aacf0975bcf56b1e9f333d2.jpg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06:19:20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68995</a:t>
                      </a:r>
                    </a:p>
                  </a:txBody>
                  <a:tcPr/>
                </a:tc>
                <a:extLst>
                  <a:ext uri="{0D108BD9-81ED-4DB2-BD59-A6C34878D82A}">
                    <a16:rowId xmlns:a16="http://schemas.microsoft.com/office/drawing/2014/main" val="2932759480"/>
                  </a:ext>
                </a:extLst>
              </a:tr>
            </a:tbl>
          </a:graphicData>
        </a:graphic>
      </p:graphicFrame>
      <p:sp>
        <p:nvSpPr>
          <p:cNvPr id="4" name="Text Placeholder 3">
            <a:extLst>
              <a:ext uri="{FF2B5EF4-FFF2-40B4-BE49-F238E27FC236}">
                <a16:creationId xmlns:a16="http://schemas.microsoft.com/office/drawing/2014/main" id="{34AC1B4D-F16B-47B6-8DF3-C85330C03392}"/>
              </a:ext>
            </a:extLst>
          </p:cNvPr>
          <p:cNvSpPr>
            <a:spLocks noGrp="1"/>
          </p:cNvSpPr>
          <p:nvPr>
            <p:ph type="body" sz="quarter" idx="14"/>
          </p:nvPr>
        </p:nvSpPr>
        <p:spPr/>
        <p:txBody>
          <a:bodyPr/>
          <a:lstStyle/>
          <a:p>
            <a:r>
              <a:rPr lang="en-US"/>
              <a:t>02/01/2026 - 02/28/2026</a:t>
            </a:r>
          </a:p>
        </p:txBody>
      </p:sp>
    </p:spTree>
    <p:extLst>
      <p:ext uri="{BB962C8B-B14F-4D97-AF65-F5344CB8AC3E}">
        <p14:creationId xmlns:p14="http://schemas.microsoft.com/office/powerpoint/2010/main" val="9881981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3678</Words>
  <Application>Microsoft Office PowerPoint</Application>
  <PresentationFormat>On-screen Show (4:3)</PresentationFormat>
  <Paragraphs>800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with Fans | dsv_biathlon - 1 of 25</vt:lpstr>
      <vt:lpstr>Instagram Posts Table with Fans | dsv_biathlon - 2 of 25</vt:lpstr>
      <vt:lpstr>Instagram Posts Table with Fans | dsv_biathlon - 3 of 25</vt:lpstr>
      <vt:lpstr>Instagram Posts Table with Fans | dsv_biathlon - 4 of 25</vt:lpstr>
      <vt:lpstr>Instagram Posts Table with Fans | dsv_biathlon - 5 of 25</vt:lpstr>
      <vt:lpstr>Instagram Posts Table with Fans | dsv_biathlon - 6 of 25</vt:lpstr>
      <vt:lpstr>Instagram Posts Table with Fans | dsv_biathlon - 7 of 25</vt:lpstr>
      <vt:lpstr>Instagram Posts Table with Fans | dsv_biathlon - 8 of 25</vt:lpstr>
      <vt:lpstr>Instagram Posts Table with Fans | dsv_biathlon - 9 of 25</vt:lpstr>
      <vt:lpstr>Instagram Posts Table with Fans | dsv_biathlon - 10 of 25</vt:lpstr>
      <vt:lpstr>Instagram Posts Table with Fans | dsv_biathlon - 11 of 25</vt:lpstr>
      <vt:lpstr>Instagram Posts Table with Fans | dsv_biathlon - 12 of 25</vt:lpstr>
      <vt:lpstr>Instagram Posts Table with Fans | dsv_biathlon - 13 of 25</vt:lpstr>
      <vt:lpstr>Instagram Posts Table with Fans | dsv_biathlon - 14 of 25</vt:lpstr>
      <vt:lpstr>Instagram Posts Table with Fans | dsv_biathlon - 15 of 25</vt:lpstr>
      <vt:lpstr>Instagram Posts Table with Fans | dsv_biathlon - 16 of 25</vt:lpstr>
      <vt:lpstr>Instagram Posts Table with Fans | dsv_biathlon - 17 of 25</vt:lpstr>
      <vt:lpstr>Instagram Posts Table with Fans | dsv_biathlon - 18 of 25</vt:lpstr>
      <vt:lpstr>Instagram Posts Table with Fans | dsv_biathlon - 19 of 25</vt:lpstr>
      <vt:lpstr>Instagram Posts Table with Fans | dsv_biathlon - 20 of 25</vt:lpstr>
      <vt:lpstr>Instagram Posts Table with Fans | dsv_biathlon - 21 of 25</vt:lpstr>
      <vt:lpstr>Instagram Posts Table with Fans | dsv_biathlon - 22 of 25</vt:lpstr>
      <vt:lpstr>Instagram Posts Table with Fans | dsv_biathlon - 23 of 25</vt:lpstr>
      <vt:lpstr>Instagram Posts Table with Fans | dsv_biathlon - 24 of 25</vt:lpstr>
      <vt:lpstr>Instagram Posts Table with Fans | dsv_biathlon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dsv_biathlon - 1 of 25</dc:title>
  <dc:creator>Frederik Born</dc:creator>
  <cp:lastModifiedBy>Frederik Born</cp:lastModifiedBy>
  <cp:revision>1</cp:revision>
  <dcterms:created xsi:type="dcterms:W3CDTF">2026-03-11T10:26:54Z</dcterms:created>
  <dcterms:modified xsi:type="dcterms:W3CDTF">2026-03-11T10:35:01Z</dcterms:modified>
</cp:coreProperties>
</file>