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ACA78-E46A-47B8-AA35-EB7D0C6E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3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7E8C9-D756-42D1-85D7-8EC8EB0C07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034833"/>
              </p:ext>
            </p:extLst>
          </p:nvPr>
        </p:nvGraphicFramePr>
        <p:xfrm>
          <a:off x="457200" y="1731963"/>
          <a:ext cx="806500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910787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04276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16780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98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2921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237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165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4726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668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890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082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583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2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01/31/2026 10:15:01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01/31/2026 10:15:01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19.583131362094 %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30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01/29/2026 16:00:06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01/29/2026 16:00:06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54.787616990641 %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38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16:00:05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16:00:05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79.739035882566 %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01/27/2026 16:17:19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01/27/2026 16:17:19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28.628870124648 %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01/25/2026 10:30:54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01/25/2026 10:30:54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9.4631986718318 %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4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3AED06-26DF-4FDB-B522-548337310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01/01/2026 - 01/31/2026</a:t>
            </a:r>
          </a:p>
        </p:txBody>
      </p:sp>
    </p:spTree>
    <p:extLst>
      <p:ext uri="{BB962C8B-B14F-4D97-AF65-F5344CB8AC3E}">
        <p14:creationId xmlns:p14="http://schemas.microsoft.com/office/powerpoint/2010/main" val="4061927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CD052-FEE4-4DED-AD8E-7A59D6B5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3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3EDE7-25C8-427E-B266-881D5D1428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228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464395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00138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532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26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245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628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023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444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091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5094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51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0761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69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01/24/2026 14:31:36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01/24/2026 14:31:36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106.17608409987 %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27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01/23/2026 15:02:45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01/23/2026 15:02:45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32.398568019093 %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61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01/22/2026 13:57:09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01/22/2026 13:57:09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12.624270159381 %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7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01/19/2026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01/19/2026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9.0415913200723 %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01/17/2026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01/17/2026 09:30:27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8.9190981432361 %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069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7B417-F650-4035-90D0-FF08717EE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01/01/2026 - 01/31/2026</a:t>
            </a:r>
          </a:p>
        </p:txBody>
      </p:sp>
    </p:spTree>
    <p:extLst>
      <p:ext uri="{BB962C8B-B14F-4D97-AF65-F5344CB8AC3E}">
        <p14:creationId xmlns:p14="http://schemas.microsoft.com/office/powerpoint/2010/main" val="4206988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43CE-9801-4674-8255-F5178D4D1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3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1C2435-4A21-4777-B3FE-6505E86AD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257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35940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30641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73537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236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99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4153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418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563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010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4779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000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0726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33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01/16/2026 17:03:03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01/16/2026 17:03:03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3.1598513011152 %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4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01/10/2026 11:00:05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01/10/2026 11:00:05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3.6003892312682 %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54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16:00:11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16:00:11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56.269371653987 %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22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01/08/2026 16:30:04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01/08/2026 16:30:04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22.645372645373 %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60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01/05/2026 16:59:23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01/05/2026 16:59:23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4.4387537345284 %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86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C3102-7719-426F-A533-F042DA201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01/01/2026 - 01/31/2026</a:t>
            </a:r>
          </a:p>
        </p:txBody>
      </p:sp>
    </p:spTree>
    <p:extLst>
      <p:ext uri="{BB962C8B-B14F-4D97-AF65-F5344CB8AC3E}">
        <p14:creationId xmlns:p14="http://schemas.microsoft.com/office/powerpoint/2010/main" val="3719572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624AE-0F58-4305-A157-7DCFE56E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3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44573-94FF-413D-9A31-0C572EAE0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223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726061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9660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8715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97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606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722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868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83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237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663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9854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439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62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01/04/2026 11:22:20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01/04/2026 11:22:20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2.7547169811321 %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2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B3343-6169-4C87-B63A-52C507E52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01/01/2026 - 01/31/2026</a:t>
            </a:r>
          </a:p>
        </p:txBody>
      </p:sp>
    </p:spTree>
    <p:extLst>
      <p:ext uri="{BB962C8B-B14F-4D97-AF65-F5344CB8AC3E}">
        <p14:creationId xmlns:p14="http://schemas.microsoft.com/office/powerpoint/2010/main" val="600523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366</Words>
  <Application>Microsoft Office PowerPoint</Application>
  <PresentationFormat>On-screen Show (4:3)</PresentationFormat>
  <Paragraphs>232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LinkedIn Posts Table | 3 profiles - 1 of 4</vt:lpstr>
      <vt:lpstr>LinkedIn Posts Table | 3 profiles - 2 of 4</vt:lpstr>
      <vt:lpstr>LinkedIn Posts Table | 3 profiles - 3 of 4</vt:lpstr>
      <vt:lpstr>LinkedIn Posts Table | 3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3 profiles - 1 of 4</dc:title>
  <dc:creator>Frederik Born</dc:creator>
  <cp:lastModifiedBy>Frederik Born</cp:lastModifiedBy>
  <cp:revision>1</cp:revision>
  <dcterms:created xsi:type="dcterms:W3CDTF">2026-02-04T09:11:05Z</dcterms:created>
  <dcterms:modified xsi:type="dcterms:W3CDTF">2026-02-04T09:12:14Z</dcterms:modified>
</cp:coreProperties>
</file>