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1697504</c:v>
                </c:pt>
                <c:pt idx="1">
                  <c:v>1697585</c:v>
                </c:pt>
                <c:pt idx="2">
                  <c:v>1697658</c:v>
                </c:pt>
                <c:pt idx="3">
                  <c:v>1696664</c:v>
                </c:pt>
                <c:pt idx="4">
                  <c:v>1696766</c:v>
                </c:pt>
                <c:pt idx="5">
                  <c:v>1696857</c:v>
                </c:pt>
                <c:pt idx="6">
                  <c:v>1696919</c:v>
                </c:pt>
                <c:pt idx="7">
                  <c:v>1696983</c:v>
                </c:pt>
                <c:pt idx="8">
                  <c:v>1697054</c:v>
                </c:pt>
                <c:pt idx="9">
                  <c:v>1697116</c:v>
                </c:pt>
                <c:pt idx="10">
                  <c:v>1697183</c:v>
                </c:pt>
                <c:pt idx="11">
                  <c:v>1697277</c:v>
                </c:pt>
                <c:pt idx="12">
                  <c:v>1697373</c:v>
                </c:pt>
                <c:pt idx="13">
                  <c:v>1697457</c:v>
                </c:pt>
                <c:pt idx="14">
                  <c:v>1697559</c:v>
                </c:pt>
                <c:pt idx="15">
                  <c:v>1696804</c:v>
                </c:pt>
                <c:pt idx="16">
                  <c:v>1696770</c:v>
                </c:pt>
                <c:pt idx="17">
                  <c:v>1696811</c:v>
                </c:pt>
                <c:pt idx="18">
                  <c:v>1696825</c:v>
                </c:pt>
                <c:pt idx="19">
                  <c:v>1696812</c:v>
                </c:pt>
                <c:pt idx="20">
                  <c:v>1696814</c:v>
                </c:pt>
                <c:pt idx="21">
                  <c:v>1696788</c:v>
                </c:pt>
                <c:pt idx="22">
                  <c:v>1696765</c:v>
                </c:pt>
                <c:pt idx="23">
                  <c:v>1696779</c:v>
                </c:pt>
                <c:pt idx="24">
                  <c:v>1696779</c:v>
                </c:pt>
                <c:pt idx="25">
                  <c:v>1696802</c:v>
                </c:pt>
                <c:pt idx="26">
                  <c:v>1696817</c:v>
                </c:pt>
                <c:pt idx="27">
                  <c:v>1696810</c:v>
                </c:pt>
                <c:pt idx="28">
                  <c:v>1696850</c:v>
                </c:pt>
                <c:pt idx="29">
                  <c:v>1696883</c:v>
                </c:pt>
                <c:pt idx="30">
                  <c:v>1696882</c:v>
                </c:pt>
                <c:pt idx="31">
                  <c:v>1696892</c:v>
                </c:pt>
                <c:pt idx="32">
                  <c:v>1697134</c:v>
                </c:pt>
                <c:pt idx="33">
                  <c:v>1697406</c:v>
                </c:pt>
                <c:pt idx="34">
                  <c:v>1697451</c:v>
                </c:pt>
                <c:pt idx="35">
                  <c:v>1697502</c:v>
                </c:pt>
                <c:pt idx="36">
                  <c:v>1697494</c:v>
                </c:pt>
                <c:pt idx="37">
                  <c:v>1697489</c:v>
                </c:pt>
                <c:pt idx="38">
                  <c:v>1697455</c:v>
                </c:pt>
                <c:pt idx="39">
                  <c:v>1697405</c:v>
                </c:pt>
                <c:pt idx="40">
                  <c:v>1697388</c:v>
                </c:pt>
                <c:pt idx="41">
                  <c:v>1697369</c:v>
                </c:pt>
                <c:pt idx="42">
                  <c:v>1697343</c:v>
                </c:pt>
                <c:pt idx="43">
                  <c:v>1697372</c:v>
                </c:pt>
                <c:pt idx="44">
                  <c:v>1697350</c:v>
                </c:pt>
                <c:pt idx="45">
                  <c:v>1697327</c:v>
                </c:pt>
                <c:pt idx="46">
                  <c:v>1697381</c:v>
                </c:pt>
                <c:pt idx="47">
                  <c:v>1697426</c:v>
                </c:pt>
                <c:pt idx="48">
                  <c:v>1697495</c:v>
                </c:pt>
                <c:pt idx="49">
                  <c:v>1697620</c:v>
                </c:pt>
                <c:pt idx="50">
                  <c:v>1697542</c:v>
                </c:pt>
                <c:pt idx="51">
                  <c:v>1697527</c:v>
                </c:pt>
                <c:pt idx="52">
                  <c:v>1697479</c:v>
                </c:pt>
                <c:pt idx="53">
                  <c:v>1697472</c:v>
                </c:pt>
                <c:pt idx="54">
                  <c:v>1697456</c:v>
                </c:pt>
                <c:pt idx="55">
                  <c:v>1697511</c:v>
                </c:pt>
                <c:pt idx="56">
                  <c:v>1697386</c:v>
                </c:pt>
                <c:pt idx="57">
                  <c:v>1697371</c:v>
                </c:pt>
                <c:pt idx="58">
                  <c:v>1697335</c:v>
                </c:pt>
                <c:pt idx="59">
                  <c:v>1697332</c:v>
                </c:pt>
                <c:pt idx="60">
                  <c:v>1697330</c:v>
                </c:pt>
                <c:pt idx="61">
                  <c:v>1697334</c:v>
                </c:pt>
                <c:pt idx="62">
                  <c:v>1697404</c:v>
                </c:pt>
                <c:pt idx="63">
                  <c:v>1697380</c:v>
                </c:pt>
                <c:pt idx="64">
                  <c:v>1697379</c:v>
                </c:pt>
                <c:pt idx="65">
                  <c:v>1697375</c:v>
                </c:pt>
                <c:pt idx="66">
                  <c:v>1697336</c:v>
                </c:pt>
                <c:pt idx="67">
                  <c:v>1697336</c:v>
                </c:pt>
                <c:pt idx="68">
                  <c:v>1697472</c:v>
                </c:pt>
                <c:pt idx="69">
                  <c:v>1697726</c:v>
                </c:pt>
                <c:pt idx="70">
                  <c:v>1697886</c:v>
                </c:pt>
                <c:pt idx="71">
                  <c:v>1697982</c:v>
                </c:pt>
                <c:pt idx="72">
                  <c:v>1698036</c:v>
                </c:pt>
                <c:pt idx="73">
                  <c:v>1698033</c:v>
                </c:pt>
                <c:pt idx="74">
                  <c:v>1698156</c:v>
                </c:pt>
                <c:pt idx="75">
                  <c:v>1698191</c:v>
                </c:pt>
                <c:pt idx="76">
                  <c:v>1698295</c:v>
                </c:pt>
                <c:pt idx="77">
                  <c:v>1698248</c:v>
                </c:pt>
                <c:pt idx="78">
                  <c:v>1698638</c:v>
                </c:pt>
                <c:pt idx="79">
                  <c:v>1698784</c:v>
                </c:pt>
                <c:pt idx="80">
                  <c:v>1698878</c:v>
                </c:pt>
                <c:pt idx="81">
                  <c:v>1698985</c:v>
                </c:pt>
                <c:pt idx="82">
                  <c:v>1699142</c:v>
                </c:pt>
                <c:pt idx="83">
                  <c:v>1699168</c:v>
                </c:pt>
                <c:pt idx="84">
                  <c:v>1699311</c:v>
                </c:pt>
                <c:pt idx="85">
                  <c:v>1699331</c:v>
                </c:pt>
                <c:pt idx="86">
                  <c:v>1699379</c:v>
                </c:pt>
                <c:pt idx="87">
                  <c:v>1699382</c:v>
                </c:pt>
                <c:pt idx="88">
                  <c:v>1699456</c:v>
                </c:pt>
                <c:pt idx="89">
                  <c:v>1699529</c:v>
                </c:pt>
                <c:pt idx="90">
                  <c:v>1699543</c:v>
                </c:pt>
                <c:pt idx="91">
                  <c:v>1699627</c:v>
                </c:pt>
                <c:pt idx="92">
                  <c:v>1699647</c:v>
                </c:pt>
                <c:pt idx="93">
                  <c:v>1699657</c:v>
                </c:pt>
                <c:pt idx="94">
                  <c:v>1699667</c:v>
                </c:pt>
                <c:pt idx="95">
                  <c:v>1699723</c:v>
                </c:pt>
                <c:pt idx="96">
                  <c:v>1699841</c:v>
                </c:pt>
                <c:pt idx="97">
                  <c:v>1699933</c:v>
                </c:pt>
                <c:pt idx="98">
                  <c:v>1700012</c:v>
                </c:pt>
                <c:pt idx="99">
                  <c:v>1700027</c:v>
                </c:pt>
                <c:pt idx="100">
                  <c:v>1700002</c:v>
                </c:pt>
                <c:pt idx="101">
                  <c:v>1699831</c:v>
                </c:pt>
                <c:pt idx="102">
                  <c:v>1699889</c:v>
                </c:pt>
                <c:pt idx="103">
                  <c:v>1699904</c:v>
                </c:pt>
                <c:pt idx="104">
                  <c:v>1700006</c:v>
                </c:pt>
                <c:pt idx="105">
                  <c:v>1700016</c:v>
                </c:pt>
                <c:pt idx="106">
                  <c:v>1700029</c:v>
                </c:pt>
                <c:pt idx="107">
                  <c:v>1700109</c:v>
                </c:pt>
                <c:pt idx="108">
                  <c:v>1700126</c:v>
                </c:pt>
                <c:pt idx="109">
                  <c:v>1700254</c:v>
                </c:pt>
                <c:pt idx="110">
                  <c:v>1700349</c:v>
                </c:pt>
                <c:pt idx="111">
                  <c:v>1700480</c:v>
                </c:pt>
                <c:pt idx="112">
                  <c:v>1700574</c:v>
                </c:pt>
                <c:pt idx="113">
                  <c:v>1700591</c:v>
                </c:pt>
                <c:pt idx="114">
                  <c:v>1700589</c:v>
                </c:pt>
                <c:pt idx="115">
                  <c:v>1700690</c:v>
                </c:pt>
                <c:pt idx="116">
                  <c:v>1700763</c:v>
                </c:pt>
                <c:pt idx="117">
                  <c:v>1700756</c:v>
                </c:pt>
                <c:pt idx="118">
                  <c:v>1700862</c:v>
                </c:pt>
                <c:pt idx="119">
                  <c:v>1700951</c:v>
                </c:pt>
                <c:pt idx="120">
                  <c:v>1701043</c:v>
                </c:pt>
                <c:pt idx="121">
                  <c:v>1701146</c:v>
                </c:pt>
                <c:pt idx="122">
                  <c:v>1701276</c:v>
                </c:pt>
                <c:pt idx="123">
                  <c:v>1701419</c:v>
                </c:pt>
                <c:pt idx="124">
                  <c:v>1701512</c:v>
                </c:pt>
                <c:pt idx="125">
                  <c:v>1701655</c:v>
                </c:pt>
                <c:pt idx="126">
                  <c:v>1701784</c:v>
                </c:pt>
                <c:pt idx="127">
                  <c:v>1701860</c:v>
                </c:pt>
                <c:pt idx="128">
                  <c:v>1701942</c:v>
                </c:pt>
                <c:pt idx="129">
                  <c:v>1702004</c:v>
                </c:pt>
                <c:pt idx="130">
                  <c:v>1702080</c:v>
                </c:pt>
                <c:pt idx="131">
                  <c:v>1702168</c:v>
                </c:pt>
                <c:pt idx="132">
                  <c:v>1702223</c:v>
                </c:pt>
                <c:pt idx="133">
                  <c:v>1702273</c:v>
                </c:pt>
                <c:pt idx="134">
                  <c:v>1702334</c:v>
                </c:pt>
                <c:pt idx="135">
                  <c:v>1702430</c:v>
                </c:pt>
                <c:pt idx="136">
                  <c:v>1702502</c:v>
                </c:pt>
                <c:pt idx="137">
                  <c:v>1702620</c:v>
                </c:pt>
                <c:pt idx="138">
                  <c:v>1702671</c:v>
                </c:pt>
                <c:pt idx="139">
                  <c:v>1702737</c:v>
                </c:pt>
                <c:pt idx="140">
                  <c:v>1702776</c:v>
                </c:pt>
                <c:pt idx="141">
                  <c:v>1702829</c:v>
                </c:pt>
                <c:pt idx="142">
                  <c:v>1703177</c:v>
                </c:pt>
                <c:pt idx="143">
                  <c:v>1703239</c:v>
                </c:pt>
                <c:pt idx="144">
                  <c:v>1703313</c:v>
                </c:pt>
                <c:pt idx="145">
                  <c:v>1703420</c:v>
                </c:pt>
                <c:pt idx="146">
                  <c:v>1703508</c:v>
                </c:pt>
                <c:pt idx="147">
                  <c:v>1703577</c:v>
                </c:pt>
                <c:pt idx="148">
                  <c:v>1703666</c:v>
                </c:pt>
                <c:pt idx="149">
                  <c:v>1703762</c:v>
                </c:pt>
                <c:pt idx="150">
                  <c:v>1703880</c:v>
                </c:pt>
                <c:pt idx="151">
                  <c:v>1704005</c:v>
                </c:pt>
                <c:pt idx="152">
                  <c:v>1704098</c:v>
                </c:pt>
                <c:pt idx="153">
                  <c:v>1701759</c:v>
                </c:pt>
                <c:pt idx="154">
                  <c:v>1701791</c:v>
                </c:pt>
                <c:pt idx="155">
                  <c:v>1701743</c:v>
                </c:pt>
                <c:pt idx="156">
                  <c:v>1697548</c:v>
                </c:pt>
                <c:pt idx="157">
                  <c:v>1697551</c:v>
                </c:pt>
                <c:pt idx="158">
                  <c:v>1697572</c:v>
                </c:pt>
                <c:pt idx="159">
                  <c:v>1697567</c:v>
                </c:pt>
                <c:pt idx="160">
                  <c:v>1697680</c:v>
                </c:pt>
                <c:pt idx="161">
                  <c:v>1697696</c:v>
                </c:pt>
                <c:pt idx="162">
                  <c:v>1697757</c:v>
                </c:pt>
                <c:pt idx="163">
                  <c:v>1697701</c:v>
                </c:pt>
                <c:pt idx="164">
                  <c:v>1697734</c:v>
                </c:pt>
                <c:pt idx="165">
                  <c:v>1697832</c:v>
                </c:pt>
                <c:pt idx="166">
                  <c:v>1697843</c:v>
                </c:pt>
                <c:pt idx="167">
                  <c:v>1698014</c:v>
                </c:pt>
                <c:pt idx="168">
                  <c:v>1698180</c:v>
                </c:pt>
                <c:pt idx="169">
                  <c:v>1698138</c:v>
                </c:pt>
                <c:pt idx="170">
                  <c:v>1698263</c:v>
                </c:pt>
                <c:pt idx="171">
                  <c:v>1698397</c:v>
                </c:pt>
                <c:pt idx="172">
                  <c:v>1698406</c:v>
                </c:pt>
                <c:pt idx="173">
                  <c:v>1698484</c:v>
                </c:pt>
                <c:pt idx="174">
                  <c:v>1698527</c:v>
                </c:pt>
                <c:pt idx="175">
                  <c:v>1698478</c:v>
                </c:pt>
                <c:pt idx="176">
                  <c:v>1698344</c:v>
                </c:pt>
                <c:pt idx="177">
                  <c:v>1698167</c:v>
                </c:pt>
                <c:pt idx="178">
                  <c:v>1698114</c:v>
                </c:pt>
                <c:pt idx="179">
                  <c:v>1698288</c:v>
                </c:pt>
                <c:pt idx="180">
                  <c:v>1698222</c:v>
                </c:pt>
                <c:pt idx="181">
                  <c:v>1698187</c:v>
                </c:pt>
                <c:pt idx="182">
                  <c:v>1698243</c:v>
                </c:pt>
                <c:pt idx="183">
                  <c:v>1698185</c:v>
                </c:pt>
                <c:pt idx="184">
                  <c:v>1698241</c:v>
                </c:pt>
                <c:pt idx="185">
                  <c:v>1698240</c:v>
                </c:pt>
                <c:pt idx="186">
                  <c:v>1698265</c:v>
                </c:pt>
                <c:pt idx="187">
                  <c:v>1698207</c:v>
                </c:pt>
                <c:pt idx="188">
                  <c:v>1698322</c:v>
                </c:pt>
                <c:pt idx="189">
                  <c:v>1698380</c:v>
                </c:pt>
                <c:pt idx="190">
                  <c:v>1698456</c:v>
                </c:pt>
                <c:pt idx="191">
                  <c:v>1698495</c:v>
                </c:pt>
                <c:pt idx="192">
                  <c:v>1698646</c:v>
                </c:pt>
                <c:pt idx="193">
                  <c:v>1698820</c:v>
                </c:pt>
                <c:pt idx="194">
                  <c:v>1698877</c:v>
                </c:pt>
                <c:pt idx="195">
                  <c:v>1699152</c:v>
                </c:pt>
                <c:pt idx="196">
                  <c:v>1699387</c:v>
                </c:pt>
                <c:pt idx="197">
                  <c:v>1699501</c:v>
                </c:pt>
                <c:pt idx="198">
                  <c:v>1699450</c:v>
                </c:pt>
                <c:pt idx="199">
                  <c:v>1699520</c:v>
                </c:pt>
                <c:pt idx="200">
                  <c:v>1699574</c:v>
                </c:pt>
                <c:pt idx="201">
                  <c:v>1699678</c:v>
                </c:pt>
                <c:pt idx="202">
                  <c:v>1699705</c:v>
                </c:pt>
                <c:pt idx="203">
                  <c:v>1699710</c:v>
                </c:pt>
                <c:pt idx="204">
                  <c:v>1699767</c:v>
                </c:pt>
                <c:pt idx="205">
                  <c:v>1699816</c:v>
                </c:pt>
                <c:pt idx="206">
                  <c:v>1699797</c:v>
                </c:pt>
                <c:pt idx="207">
                  <c:v>1699822</c:v>
                </c:pt>
                <c:pt idx="208">
                  <c:v>1699851</c:v>
                </c:pt>
                <c:pt idx="209">
                  <c:v>1699898</c:v>
                </c:pt>
                <c:pt idx="210">
                  <c:v>1700068</c:v>
                </c:pt>
                <c:pt idx="211">
                  <c:v>1700247</c:v>
                </c:pt>
                <c:pt idx="212">
                  <c:v>1700440</c:v>
                </c:pt>
                <c:pt idx="213">
                  <c:v>1700432</c:v>
                </c:pt>
                <c:pt idx="214">
                  <c:v>1700583</c:v>
                </c:pt>
                <c:pt idx="215">
                  <c:v>1700654</c:v>
                </c:pt>
                <c:pt idx="216">
                  <c:v>1700673</c:v>
                </c:pt>
                <c:pt idx="217">
                  <c:v>1700903</c:v>
                </c:pt>
                <c:pt idx="218">
                  <c:v>1701105</c:v>
                </c:pt>
                <c:pt idx="219">
                  <c:v>1701181</c:v>
                </c:pt>
                <c:pt idx="220">
                  <c:v>1701268</c:v>
                </c:pt>
                <c:pt idx="221">
                  <c:v>1701373</c:v>
                </c:pt>
                <c:pt idx="222">
                  <c:v>1701455</c:v>
                </c:pt>
                <c:pt idx="223">
                  <c:v>1701534</c:v>
                </c:pt>
                <c:pt idx="224">
                  <c:v>1701621</c:v>
                </c:pt>
                <c:pt idx="225">
                  <c:v>1701725</c:v>
                </c:pt>
                <c:pt idx="226">
                  <c:v>1701772</c:v>
                </c:pt>
                <c:pt idx="227">
                  <c:v>1702251</c:v>
                </c:pt>
                <c:pt idx="228">
                  <c:v>1702302</c:v>
                </c:pt>
                <c:pt idx="229">
                  <c:v>1702522</c:v>
                </c:pt>
                <c:pt idx="230">
                  <c:v>1702674</c:v>
                </c:pt>
                <c:pt idx="231">
                  <c:v>1702795</c:v>
                </c:pt>
                <c:pt idx="232">
                  <c:v>1702871</c:v>
                </c:pt>
                <c:pt idx="233">
                  <c:v>1702956</c:v>
                </c:pt>
                <c:pt idx="234">
                  <c:v>1703045</c:v>
                </c:pt>
                <c:pt idx="235">
                  <c:v>1703156</c:v>
                </c:pt>
                <c:pt idx="236">
                  <c:v>1703269</c:v>
                </c:pt>
                <c:pt idx="237">
                  <c:v>1701831</c:v>
                </c:pt>
                <c:pt idx="238">
                  <c:v>1701908</c:v>
                </c:pt>
                <c:pt idx="239">
                  <c:v>1701983</c:v>
                </c:pt>
                <c:pt idx="240">
                  <c:v>1702044</c:v>
                </c:pt>
                <c:pt idx="241">
                  <c:v>1702117</c:v>
                </c:pt>
                <c:pt idx="242">
                  <c:v>1702213</c:v>
                </c:pt>
                <c:pt idx="243">
                  <c:v>1702269</c:v>
                </c:pt>
                <c:pt idx="244">
                  <c:v>1702389</c:v>
                </c:pt>
                <c:pt idx="245">
                  <c:v>1702485</c:v>
                </c:pt>
                <c:pt idx="246">
                  <c:v>1702561</c:v>
                </c:pt>
                <c:pt idx="247">
                  <c:v>1702616</c:v>
                </c:pt>
                <c:pt idx="248">
                  <c:v>1701975</c:v>
                </c:pt>
                <c:pt idx="249">
                  <c:v>1702031</c:v>
                </c:pt>
                <c:pt idx="250">
                  <c:v>1702096</c:v>
                </c:pt>
                <c:pt idx="251">
                  <c:v>1702097</c:v>
                </c:pt>
                <c:pt idx="252">
                  <c:v>1702153</c:v>
                </c:pt>
                <c:pt idx="253">
                  <c:v>1702189</c:v>
                </c:pt>
                <c:pt idx="254">
                  <c:v>1702214</c:v>
                </c:pt>
                <c:pt idx="255">
                  <c:v>1702237</c:v>
                </c:pt>
                <c:pt idx="256">
                  <c:v>1702357</c:v>
                </c:pt>
                <c:pt idx="257">
                  <c:v>1702346</c:v>
                </c:pt>
                <c:pt idx="258">
                  <c:v>1702430</c:v>
                </c:pt>
                <c:pt idx="259">
                  <c:v>1702392</c:v>
                </c:pt>
                <c:pt idx="260">
                  <c:v>1702406</c:v>
                </c:pt>
                <c:pt idx="261">
                  <c:v>1702417</c:v>
                </c:pt>
                <c:pt idx="262">
                  <c:v>1702429</c:v>
                </c:pt>
                <c:pt idx="263">
                  <c:v>1702493</c:v>
                </c:pt>
                <c:pt idx="264">
                  <c:v>1702509</c:v>
                </c:pt>
                <c:pt idx="265">
                  <c:v>1702581</c:v>
                </c:pt>
                <c:pt idx="266">
                  <c:v>1702557</c:v>
                </c:pt>
                <c:pt idx="267">
                  <c:v>1702582</c:v>
                </c:pt>
                <c:pt idx="268">
                  <c:v>1702600</c:v>
                </c:pt>
                <c:pt idx="269">
                  <c:v>1702660</c:v>
                </c:pt>
                <c:pt idx="270">
                  <c:v>1702720</c:v>
                </c:pt>
                <c:pt idx="271">
                  <c:v>1702752</c:v>
                </c:pt>
                <c:pt idx="272">
                  <c:v>1702846</c:v>
                </c:pt>
                <c:pt idx="273">
                  <c:v>1702941</c:v>
                </c:pt>
                <c:pt idx="274">
                  <c:v>1702932</c:v>
                </c:pt>
                <c:pt idx="275">
                  <c:v>1703055</c:v>
                </c:pt>
                <c:pt idx="276">
                  <c:v>1703140</c:v>
                </c:pt>
                <c:pt idx="277">
                  <c:v>1703050</c:v>
                </c:pt>
                <c:pt idx="278">
                  <c:v>1703061</c:v>
                </c:pt>
                <c:pt idx="279">
                  <c:v>1703176</c:v>
                </c:pt>
                <c:pt idx="280">
                  <c:v>1703232</c:v>
                </c:pt>
                <c:pt idx="281">
                  <c:v>1703299</c:v>
                </c:pt>
                <c:pt idx="282">
                  <c:v>1703313</c:v>
                </c:pt>
                <c:pt idx="283">
                  <c:v>1703344</c:v>
                </c:pt>
                <c:pt idx="284">
                  <c:v>1703394</c:v>
                </c:pt>
                <c:pt idx="285">
                  <c:v>1703413</c:v>
                </c:pt>
                <c:pt idx="286">
                  <c:v>1703442</c:v>
                </c:pt>
                <c:pt idx="287">
                  <c:v>1703547</c:v>
                </c:pt>
                <c:pt idx="288">
                  <c:v>1703474</c:v>
                </c:pt>
                <c:pt idx="289">
                  <c:v>1703468</c:v>
                </c:pt>
                <c:pt idx="290">
                  <c:v>1703524</c:v>
                </c:pt>
                <c:pt idx="291">
                  <c:v>1703641</c:v>
                </c:pt>
                <c:pt idx="292">
                  <c:v>1703843</c:v>
                </c:pt>
                <c:pt idx="293">
                  <c:v>1703913</c:v>
                </c:pt>
                <c:pt idx="294">
                  <c:v>1704040</c:v>
                </c:pt>
                <c:pt idx="295">
                  <c:v>1704145</c:v>
                </c:pt>
                <c:pt idx="296">
                  <c:v>1704343</c:v>
                </c:pt>
                <c:pt idx="297">
                  <c:v>1704438</c:v>
                </c:pt>
                <c:pt idx="298">
                  <c:v>1704715</c:v>
                </c:pt>
                <c:pt idx="299">
                  <c:v>1704941</c:v>
                </c:pt>
                <c:pt idx="300">
                  <c:v>1705183</c:v>
                </c:pt>
                <c:pt idx="301">
                  <c:v>1705500</c:v>
                </c:pt>
                <c:pt idx="302">
                  <c:v>1705778</c:v>
                </c:pt>
                <c:pt idx="303">
                  <c:v>1705982</c:v>
                </c:pt>
                <c:pt idx="304">
                  <c:v>1706055</c:v>
                </c:pt>
                <c:pt idx="305">
                  <c:v>1706097</c:v>
                </c:pt>
                <c:pt idx="306">
                  <c:v>1706105</c:v>
                </c:pt>
                <c:pt idx="307">
                  <c:v>1705531</c:v>
                </c:pt>
                <c:pt idx="308">
                  <c:v>1705656</c:v>
                </c:pt>
                <c:pt idx="309">
                  <c:v>1705693</c:v>
                </c:pt>
                <c:pt idx="310">
                  <c:v>1705706</c:v>
                </c:pt>
                <c:pt idx="311">
                  <c:v>1705839</c:v>
                </c:pt>
                <c:pt idx="312">
                  <c:v>1706026</c:v>
                </c:pt>
                <c:pt idx="313">
                  <c:v>1709271</c:v>
                </c:pt>
                <c:pt idx="314">
                  <c:v>1716780</c:v>
                </c:pt>
                <c:pt idx="315">
                  <c:v>1717847</c:v>
                </c:pt>
                <c:pt idx="316">
                  <c:v>1718441</c:v>
                </c:pt>
                <c:pt idx="317">
                  <c:v>1718931</c:v>
                </c:pt>
                <c:pt idx="318">
                  <c:v>1718662</c:v>
                </c:pt>
                <c:pt idx="319">
                  <c:v>1718858</c:v>
                </c:pt>
                <c:pt idx="320">
                  <c:v>1718886</c:v>
                </c:pt>
                <c:pt idx="321">
                  <c:v>1821614</c:v>
                </c:pt>
                <c:pt idx="322">
                  <c:v>1820103</c:v>
                </c:pt>
                <c:pt idx="323">
                  <c:v>1820190</c:v>
                </c:pt>
                <c:pt idx="324">
                  <c:v>1820239</c:v>
                </c:pt>
                <c:pt idx="325">
                  <c:v>1820339</c:v>
                </c:pt>
                <c:pt idx="326">
                  <c:v>1820483</c:v>
                </c:pt>
                <c:pt idx="327">
                  <c:v>1820595</c:v>
                </c:pt>
                <c:pt idx="328">
                  <c:v>1820626</c:v>
                </c:pt>
                <c:pt idx="329">
                  <c:v>1820685</c:v>
                </c:pt>
                <c:pt idx="330">
                  <c:v>1820769</c:v>
                </c:pt>
                <c:pt idx="331">
                  <c:v>1820888</c:v>
                </c:pt>
                <c:pt idx="332">
                  <c:v>1820939</c:v>
                </c:pt>
                <c:pt idx="333">
                  <c:v>1821957</c:v>
                </c:pt>
                <c:pt idx="334">
                  <c:v>1822138</c:v>
                </c:pt>
                <c:pt idx="335">
                  <c:v>1822175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95-42B4-87F4-3B835FEF47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Europa-Park FRA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Sheet1!$C$2:$C$366</c:f>
            </c:numRef>
          </c:val>
          <c:smooth val="0"/>
          <c:extLst>
            <c:ext xmlns:c16="http://schemas.microsoft.com/office/drawing/2014/chart" uri="{C3380CC4-5D6E-409C-BE32-E72D297353CC}">
              <c16:uniqueId val="{00000001-C295-42B4-87F4-3B835FEF47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 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Sheet1!$D$2:$D$366</c:f>
            </c:numRef>
          </c:val>
          <c:smooth val="0"/>
          <c:extLst>
            <c:ext xmlns:c16="http://schemas.microsoft.com/office/drawing/2014/chart" uri="{C3380CC4-5D6E-409C-BE32-E72D297353CC}">
              <c16:uniqueId val="{00000002-C295-42B4-87F4-3B835FEF47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Europa-Park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Sheet1!$E$2:$E$366</c:f>
            </c:numRef>
          </c:val>
          <c:smooth val="0"/>
          <c:extLst>
            <c:ext xmlns:c16="http://schemas.microsoft.com/office/drawing/2014/chart" uri="{C3380CC4-5D6E-409C-BE32-E72D297353CC}">
              <c16:uniqueId val="{00000003-C295-42B4-87F4-3B835FEF4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125088"/>
        <c:axId val="384128040"/>
      </c:lineChart>
      <c:catAx>
        <c:axId val="3841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28040"/>
        <c:crosses val="autoZero"/>
        <c:auto val="1"/>
        <c:lblAlgn val="ctr"/>
        <c:lblOffset val="100"/>
        <c:noMultiLvlLbl val="0"/>
      </c:catAx>
      <c:valAx>
        <c:axId val="38412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2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91AC-15E6-4566-9620-4CC160B6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A60B2-C2F7-4F0A-A656-95F079546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865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65F00-CE7B-4400-8D4E-228E9B61B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83E0A-225E-428B-AAD5-8266EC4F0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70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4 profiles</dc:title>
  <dc:creator>Frederik Born</dc:creator>
  <cp:lastModifiedBy>Frederik Born</cp:lastModifiedBy>
  <cp:revision>1</cp:revision>
  <dcterms:created xsi:type="dcterms:W3CDTF">2025-12-02T13:55:10Z</dcterms:created>
  <dcterms:modified xsi:type="dcterms:W3CDTF">2025-12-02T13:55:14Z</dcterms:modified>
</cp:coreProperties>
</file>