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4753-E0A6-4038-9A3A-FD19E4D6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20A7B-377B-4255-A236-002DB9E1D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07197"/>
              </p:ext>
            </p:extLst>
          </p:nvPr>
        </p:nvGraphicFramePr>
        <p:xfrm>
          <a:off x="457200" y="1731963"/>
          <a:ext cx="7735824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868450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97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397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102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02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62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71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303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656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075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04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869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22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858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657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65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09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049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1212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622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04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33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358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031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389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62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8EFCA-FF8B-47EF-A715-D1FC15959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50742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AFF4-8451-47AD-979C-C9F915A8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92A85-9FAC-4AD0-BC8F-35BD383A7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769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105131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04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289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4045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67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6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465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603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34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2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659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71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26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10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43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73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189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21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807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620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111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871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873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7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060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17:00:24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17:00:24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Vom Messsatzbau bis hin zum
Energieportal-
hier wird unser Know-How
weitergegeben
ergie ru
hr - daf
satz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82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DCC08-EA08-4108-BBF5-77DE67910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98473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C1D3C-C20B-401B-84E5-CE28EE47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6CCE6-50E1-456D-BF4F-B0D3EDC64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4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21335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913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748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517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06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797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829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37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52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939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51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17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49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98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5004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529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382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526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473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470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83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93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246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83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322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8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16:55:00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16:55:00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Unsere nachgelagerten
Netzbetreiber werden hier
durch 6 Stationen geführt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25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B719F-C9E9-4B41-A2A3-C6EB94B9F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62869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A869D-5F22-436E-9E5D-FFC9854F4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900C2-23C5-4210-98E3-F4C9FF92D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702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828453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28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572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917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942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469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60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76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809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954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077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8772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572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944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34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42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914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83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42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618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63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39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590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8336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4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16:52:35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16:52:35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Wir sind heute beim
Netzbetreiberforum in
Pfaffenhofen an der Ilm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998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F8FF2-E9F5-4B2B-A2A6-BCC241E3E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115375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B054-AD42-4869-9DE5-364E32D0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1F7A5-C346-4597-AB2D-337D32A8CE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653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7151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263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859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7896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672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272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94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524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041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505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673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696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378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876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52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603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38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8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056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56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52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789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243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902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007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0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18:15:37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18:15:37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Bayernwerk,
10 Obsessionen
NEN
166
@bayernwerk
Slide 4 kann auf jeden Fall
jeder nachvollziehen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1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0BE41-070A-4E2F-BDB2-52C61DA72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5081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4C88D-BABA-467F-BC28-B8A2AEA5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E1B4B-E1C1-4F1A-860C-23507EE2AF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102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6664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56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260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6402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33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467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181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2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024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550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81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841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028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81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096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460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449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225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90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385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670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60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570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95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660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4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10/25/2025 12:01:25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10/25/2025 12:01:25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Hast du dich schon mal
gefragt, wie der Strom
zu dir kommt?
@bayernwerk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474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03CA9-9B5F-4B08-B58C-10525A9EC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09150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0973-3645-44DC-BC8A-0FE03E05A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A79AF-BF9A-4529-8586-53F06A0F5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39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68475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462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847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6297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15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07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59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52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66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5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94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77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531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16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98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019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103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229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548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373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65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25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229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762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224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3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10/22/2025 15:25:39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10/22/2025 15:25:39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Wichtige Rufnummern
auf einen Blick:
STÖRUNGS-UND SERVICENUMMER
bayernwerk
0:30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948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1B66B-450E-4797-B0DC-3470FE1B5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61480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7D92-5EF6-4AA7-9BD6-8B118AC8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FEA98-B733-4113-838E-DE0525769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05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4116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403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869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066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575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31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568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59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02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413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208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73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17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274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53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62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96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9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780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019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397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921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18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918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631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28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Wo? Informatikgebäude, OTH Regensburg
Wann? 23. Oktober 9:30-16:00 Uhr
AKTUELLE
STELLENAUSSCHREIBUNGEN
WELTOFFEN
UND REGIONAL
VERWURZELT
OTH Regensburg @ CONNECTA 2025 - Die Firmenkontaktmesse
Event von OTH Regensburg
Mi, 22. Okt. 2025, 09:30 (Ihre Ortszeit) Zum Kalender hinzufügen
Ostbayerischen Technischen Hochschule Regensburg, Prüfeninger Str. Regensburg, Bayern, 93049
Campus der OTH Regensburg, Seybothstraße 2 93053 Regensburg
Hier geht's zum Event
auf LinkedIn:
CONNECTA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41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CC4F1-F22F-4D7C-9FA3-C75285126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421228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E216-57F4-415A-8C86-D8717780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9B047-778F-4D73-BE62-FEA220F4E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030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69247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88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970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8258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9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249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661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54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454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687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55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62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13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196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556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58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862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973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789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383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210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13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511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57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4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98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
erk
Bock auf Karriere,
Kontakte und Goodies?
Dann komm vorbei!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11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CCC9B-F6A5-4B7B-A2E7-C53245590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12414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EA58B-70C5-490E-ADCA-98ECA6E5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8AA10-17D9-4031-82A3-84EF7EC3B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63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76191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348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071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7220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473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701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26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996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78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446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302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18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893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91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603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863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235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250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18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70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859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429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159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748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201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46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bayernwerk
yernwerk
netz
a
Du bist auf der
CONNECTA
2025 dabei?
Ja
Nein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18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7B6FB-2EA0-44A7-871A-7C8136008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76483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630DD-9F66-49A5-AAE0-BB1B7FB5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49182-84E6-4725-9C51-BD74A9CCC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625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70523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26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341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8272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17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11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25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90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042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158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110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245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96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06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519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419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988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972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755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79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24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674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996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98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80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10/19/2025 17:41:35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10/19/2025 17:41:35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Neue
Herbstklamotten
gefällig?
bayernwerk
0:25
Mach beim
Gewinnspiel mit!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52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8880F-5620-4932-BD7F-9A19313B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13022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7CB9-286D-4C16-A62A-F14188795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F7EB5-792C-47D4-940C-5E6AD013C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11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992234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32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472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2846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49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88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48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706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11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646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51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60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321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915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907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216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54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04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504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61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437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725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01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837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3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03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10/16/2025 13:37:05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10/16/2025 13:37:05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 kannst gerne an unserem
Gewinnspiel teilnehmen
b
bayernwerk
VERLANGERTI
BAVARIA UND
OLYMPIA
2022
Credit Burkhard
bayernwerk
Königliche Geschichten und ein royales
Gewinnspiel warten auf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48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06B64-16F2-40D9-93FE-7B2260C83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4282565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0332D-2F74-4587-8824-ECE3FB74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B28A12-A86D-4C38-B4DA-D14C04EA7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78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610051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517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301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6831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232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22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01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699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02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229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92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93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35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046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32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55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1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319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77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44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212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436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73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850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661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08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fragen!
Komm zum Tag
des offenen
Umspannwerks
Schwandorf
hier anmelden!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32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DB531-DEA7-41EB-9FF3-74518EA61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03003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8422-F642-4837-8EE2-F5A99B83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B92D2-28FC-4067-BB9E-6D2A99E1D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003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384721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498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859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265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163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0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842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49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92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700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51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89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128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31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68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763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602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587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1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465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914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01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904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51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0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 hast kein
Plan?
SALEWA
Nicht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24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E659A-DE78-44CA-9A77-136CFE6DF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457620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CDFA-635E-4DB6-9503-97210071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A900F-7EA0-43D7-8E51-CFFC738C8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547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06226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259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765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512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096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134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36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009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65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727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067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41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523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106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898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17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43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17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37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466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835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71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767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556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8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10/13/2025 16:15:37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
Was ist das?
Schreib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85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A51FD-A32C-498D-918E-34C330CAB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84340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61445-2CED-40FA-ACAE-979B8CE05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68A5A-5A21-484F-ABCC-CCAC21861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549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100200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651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521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709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34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684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82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850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58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53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3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697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94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794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564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46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43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977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835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178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092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23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33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79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220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7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Diese Projekte wurden in
Ober- und Unterfranken
ausgezeichnet:
HIER KLICKEN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188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8E0A9-9555-43FE-A5EE-016E3EB3A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364750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3CC1-3929-409F-AF7B-CDFDA06F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1489D-5D0F-44CD-AF9C-15EA028AB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261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13809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48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056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888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96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319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425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4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338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037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332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177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87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948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81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357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63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305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7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55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3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498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787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230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790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bayerry
bayernwerk
UNDE
3.500 Euro
3.500 Euro
3.0
de
M
URKUNDE
Wir gratulieren allen
Preisträgerinnen und
Preisträgern!
bayernwerk
bayernwerk
netz
netz
F
tze f
URKUNDE
Operfranken
Mein
netz
Unsere Zukunft!
3.000 Euro
Preisgeld Bürgerenergiepreis Oberfranken 2025
einen wichtigen Impuls für die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63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C00BC-620F-4F91-BF95-5885A8DE2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346419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84848-EE09-4B75-A945-68B37E52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BBFEED-1B7C-41FF-8872-B131D0E39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330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47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224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560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05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973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53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96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955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51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231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616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03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951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98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7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743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78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312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138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872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320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2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26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454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094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8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15:52:43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Wer wird mit dem
Bürgerenergiepreis
ausgezeichnet?
mateco
RATE MAL,...
miet... mateco
Menschen, die die
A
Energiewende voranbringen
Pioniere der
в
Stadtentwicklung
mateco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75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197C8-7F9E-4E81-BD3D-5415E804E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775150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E0C4-13C8-4D9D-9B04-185B38E78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3F1A5-5C3F-4802-BA0D-3E9F0DBEB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544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0196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793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241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585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801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771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45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38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08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101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007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3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693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424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47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53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7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55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851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56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71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89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390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370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946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9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18:40:13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18:40:13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Ausbildung
rnwerk!
Bewirb Dich
einem Standorte
13
in Deiner Mehr
bayernwerk
bayemwerk
netz
Ein Tag mit ... ...
... Servicetechniker
Florian Grubwinkler
@bayernwerk
Begleite Florian einen
Tag lang bei seiner
Arbeit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69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49818-20BA-43B8-BC00-A374326B2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484349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E7001-E517-4387-9BD0-167A0B6E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280A9-B555-4A0E-B426-953A4B62F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80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759449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43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482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8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049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972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911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466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16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507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158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09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298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12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565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217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387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800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54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217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961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344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526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603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5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Ein neuer Schritt
in die Zukunft!
b
bayernwerk
bayernwerk Neues Semester, neue Gesichter!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46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06C44-B88C-4336-A89F-BF52D2CE4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150496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FD66-DF4D-4C02-ADC6-0688E44B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FDA1A-3748-4411-ABBF-4B3592009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79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854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424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608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353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9308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100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405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091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32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34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12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70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982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245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4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557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40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00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333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289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497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79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360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47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699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3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13:29:05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13:29:05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AKADEMIE.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7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FE08B-CDD9-4DBC-9334-D0D7551A6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2504110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9BF5E-EA75-4F97-B9DC-E39CFC25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30757-163E-4AED-A940-7EAAF600D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863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48616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725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684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4602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930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015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91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83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52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4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26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20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491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83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631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920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08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209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60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936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074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176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7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81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890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0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13:27:59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13:27:59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UNSER AKADEMISCHER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89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91FF3-13F2-4961-A242-6DA350AB5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6697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751BA-D1B8-4DA1-BDF1-5D334AD2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1B2FD-F8E8-4D74-BC5C-261FF4661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54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397047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180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46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1509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458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80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339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039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15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74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43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3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584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58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097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627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29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42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34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4629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339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862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036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052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21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3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10/07/2025 19:43:03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10/07/2025 19:43:03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Das ist nicht
die Karibik
@bayernwerk
Wenn es nicht die Karibik ist...
was ist es dann?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735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A4887-7FD9-45FE-AC84-305E91342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133474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8F12-B999-47DC-A334-A1989D57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2535F-E135-49B5-B047-B3A8132FA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272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41343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02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589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267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845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873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44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252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26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86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53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731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07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638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11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424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7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230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07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38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7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583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706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196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94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8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17:11:59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17:11:59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Für Thomas ist das
ganz klar
@bayernwerk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491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7BF57-0E4D-482A-AEBE-09BCAC4B5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4223701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9014E-BAAB-4C1C-A56E-ADF57F32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(Old) | 3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8A172-DBD3-4AF4-A068-893BB34AC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136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20295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163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30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9265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271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54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21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09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830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719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656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045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59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30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335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23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12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43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5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250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22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031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270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65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1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17:10:54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17:10:54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FÜR
STA
b
D
E
Welche Vorteile hat ein E-
Bus?
Schreib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79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4E91-2280-4270-A863-ED7BA1FD4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</p:spTree>
    <p:extLst>
      <p:ext uri="{BB962C8B-B14F-4D97-AF65-F5344CB8AC3E}">
        <p14:creationId xmlns:p14="http://schemas.microsoft.com/office/powerpoint/2010/main" val="1163610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13</TotalTime>
  <Words>3116</Words>
  <Application>Microsoft Office PowerPoint</Application>
  <PresentationFormat>On-screen Show (4:3)</PresentationFormat>
  <Paragraphs>1251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(Old) | 3 profiles - 1 of 25</vt:lpstr>
      <vt:lpstr>Instagram Stories Table (Old) | 3 profiles - 2 of 25</vt:lpstr>
      <vt:lpstr>Instagram Stories Table (Old) | 3 profiles - 3 of 25</vt:lpstr>
      <vt:lpstr>Instagram Stories Table (Old) | 3 profiles - 4 of 25</vt:lpstr>
      <vt:lpstr>Instagram Stories Table (Old) | 3 profiles - 5 of 25</vt:lpstr>
      <vt:lpstr>Instagram Stories Table (Old) | 3 profiles - 6 of 25</vt:lpstr>
      <vt:lpstr>Instagram Stories Table (Old) | 3 profiles - 7 of 25</vt:lpstr>
      <vt:lpstr>Instagram Stories Table (Old) | 3 profiles - 8 of 25</vt:lpstr>
      <vt:lpstr>Instagram Stories Table (Old) | 3 profiles - 9 of 25</vt:lpstr>
      <vt:lpstr>Instagram Stories Table (Old) | 3 profiles - 10 of 25</vt:lpstr>
      <vt:lpstr>Instagram Stories Table (Old) | 3 profiles - 11 of 25</vt:lpstr>
      <vt:lpstr>Instagram Stories Table (Old) | 3 profiles - 12 of 25</vt:lpstr>
      <vt:lpstr>Instagram Stories Table (Old) | 3 profiles - 13 of 25</vt:lpstr>
      <vt:lpstr>Instagram Stories Table (Old) | 3 profiles - 14 of 25</vt:lpstr>
      <vt:lpstr>Instagram Stories Table (Old) | 3 profiles - 15 of 25</vt:lpstr>
      <vt:lpstr>Instagram Stories Table (Old) | 3 profiles - 16 of 25</vt:lpstr>
      <vt:lpstr>Instagram Stories Table (Old) | 3 profiles - 17 of 25</vt:lpstr>
      <vt:lpstr>Instagram Stories Table (Old) | 3 profiles - 18 of 25</vt:lpstr>
      <vt:lpstr>Instagram Stories Table (Old) | 3 profiles - 19 of 25</vt:lpstr>
      <vt:lpstr>Instagram Stories Table (Old) | 3 profiles - 20 of 25</vt:lpstr>
      <vt:lpstr>Instagram Stories Table (Old) | 3 profiles - 21 of 25</vt:lpstr>
      <vt:lpstr>Instagram Stories Table (Old) | 3 profiles - 22 of 25</vt:lpstr>
      <vt:lpstr>Instagram Stories Table (Old) | 3 profiles - 23 of 25</vt:lpstr>
      <vt:lpstr>Instagram Stories Table (Old) | 3 profiles - 24 of 25</vt:lpstr>
      <vt:lpstr>Instagram Stories Table (Old) | 3 profiles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(Old) | 3 profiles - 1 of 25</dc:title>
  <dc:creator>Frederik Born</dc:creator>
  <cp:lastModifiedBy>Frederik Born</cp:lastModifiedBy>
  <cp:revision>1</cp:revision>
  <dcterms:created xsi:type="dcterms:W3CDTF">2025-11-07T13:36:33Z</dcterms:created>
  <dcterms:modified xsi:type="dcterms:W3CDTF">2025-11-07T13:50:22Z</dcterms:modified>
</cp:coreProperties>
</file>