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Lst>
  <p:sldSz cx="9144000" cy="6858000" type="screen4x3"/>
  <p:notesSz cx="6858000" cy="9144000"/>
  <p:embeddedFontLst>
    <p:embeddedFont>
      <p:font typeface="Calibri" panose="020F0502020204030204" pitchFamily="34" charset="0"/>
      <p:regular r:id="rId11"/>
      <p:bold r:id="rId12"/>
      <p:italic r:id="rId13"/>
      <p:boldItalic r:id="rId1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font" Target="fonts/font3.fntdata"/><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font" Target="fonts/font2.fntdata"/><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4.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11/7/2025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38559E-AA59-4F72-908B-DCEAAADD7AB8}"/>
              </a:ext>
            </a:extLst>
          </p:cNvPr>
          <p:cNvSpPr>
            <a:spLocks noGrp="1"/>
          </p:cNvSpPr>
          <p:nvPr>
            <p:ph type="title"/>
          </p:nvPr>
        </p:nvSpPr>
        <p:spPr/>
        <p:txBody>
          <a:bodyPr/>
          <a:lstStyle/>
          <a:p>
            <a:r>
              <a:rPr lang="en-US"/>
              <a:t>Facebook Custom Original Own Posts Table | 3 profiles - 1 of 9</a:t>
            </a:r>
          </a:p>
        </p:txBody>
      </p:sp>
      <p:graphicFrame>
        <p:nvGraphicFramePr>
          <p:cNvPr id="5" name="Table Placeholder 4">
            <a:extLst>
              <a:ext uri="{FF2B5EF4-FFF2-40B4-BE49-F238E27FC236}">
                <a16:creationId xmlns:a16="http://schemas.microsoft.com/office/drawing/2014/main" id="{25415815-EA03-47EC-B6C1-50F281EA2081}"/>
              </a:ext>
            </a:extLst>
          </p:cNvPr>
          <p:cNvGraphicFramePr>
            <a:graphicFrameLocks noGrp="1"/>
          </p:cNvGraphicFramePr>
          <p:nvPr>
            <p:ph type="tbl" sz="quarter" idx="13"/>
            <p:extLst>
              <p:ext uri="{D42A27DB-BD31-4B8C-83A1-F6EECF244321}">
                <p14:modId xmlns:p14="http://schemas.microsoft.com/office/powerpoint/2010/main" val="3817607536"/>
              </p:ext>
            </p:extLst>
          </p:nvPr>
        </p:nvGraphicFramePr>
        <p:xfrm>
          <a:off x="457200" y="1731963"/>
          <a:ext cx="8184896" cy="3749040"/>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484052304"/>
                    </a:ext>
                  </a:extLst>
                </a:gridCol>
                <a:gridCol w="740664">
                  <a:extLst>
                    <a:ext uri="{9D8B030D-6E8A-4147-A177-3AD203B41FA5}">
                      <a16:colId xmlns:a16="http://schemas.microsoft.com/office/drawing/2014/main" val="1059753514"/>
                    </a:ext>
                  </a:extLst>
                </a:gridCol>
                <a:gridCol w="246888">
                  <a:extLst>
                    <a:ext uri="{9D8B030D-6E8A-4147-A177-3AD203B41FA5}">
                      <a16:colId xmlns:a16="http://schemas.microsoft.com/office/drawing/2014/main" val="697371893"/>
                    </a:ext>
                  </a:extLst>
                </a:gridCol>
                <a:gridCol w="208280">
                  <a:extLst>
                    <a:ext uri="{9D8B030D-6E8A-4147-A177-3AD203B41FA5}">
                      <a16:colId xmlns:a16="http://schemas.microsoft.com/office/drawing/2014/main" val="3546424842"/>
                    </a:ext>
                  </a:extLst>
                </a:gridCol>
                <a:gridCol w="208280">
                  <a:extLst>
                    <a:ext uri="{9D8B030D-6E8A-4147-A177-3AD203B41FA5}">
                      <a16:colId xmlns:a16="http://schemas.microsoft.com/office/drawing/2014/main" val="895253034"/>
                    </a:ext>
                  </a:extLst>
                </a:gridCol>
                <a:gridCol w="208280">
                  <a:extLst>
                    <a:ext uri="{9D8B030D-6E8A-4147-A177-3AD203B41FA5}">
                      <a16:colId xmlns:a16="http://schemas.microsoft.com/office/drawing/2014/main" val="433091468"/>
                    </a:ext>
                  </a:extLst>
                </a:gridCol>
                <a:gridCol w="208280">
                  <a:extLst>
                    <a:ext uri="{9D8B030D-6E8A-4147-A177-3AD203B41FA5}">
                      <a16:colId xmlns:a16="http://schemas.microsoft.com/office/drawing/2014/main" val="1447798665"/>
                    </a:ext>
                  </a:extLst>
                </a:gridCol>
                <a:gridCol w="208280">
                  <a:extLst>
                    <a:ext uri="{9D8B030D-6E8A-4147-A177-3AD203B41FA5}">
                      <a16:colId xmlns:a16="http://schemas.microsoft.com/office/drawing/2014/main" val="48841927"/>
                    </a:ext>
                  </a:extLst>
                </a:gridCol>
                <a:gridCol w="208280">
                  <a:extLst>
                    <a:ext uri="{9D8B030D-6E8A-4147-A177-3AD203B41FA5}">
                      <a16:colId xmlns:a16="http://schemas.microsoft.com/office/drawing/2014/main" val="1117470510"/>
                    </a:ext>
                  </a:extLst>
                </a:gridCol>
                <a:gridCol w="208280">
                  <a:extLst>
                    <a:ext uri="{9D8B030D-6E8A-4147-A177-3AD203B41FA5}">
                      <a16:colId xmlns:a16="http://schemas.microsoft.com/office/drawing/2014/main" val="3446955893"/>
                    </a:ext>
                  </a:extLst>
                </a:gridCol>
                <a:gridCol w="208280">
                  <a:extLst>
                    <a:ext uri="{9D8B030D-6E8A-4147-A177-3AD203B41FA5}">
                      <a16:colId xmlns:a16="http://schemas.microsoft.com/office/drawing/2014/main" val="3694443515"/>
                    </a:ext>
                  </a:extLst>
                </a:gridCol>
                <a:gridCol w="208280">
                  <a:extLst>
                    <a:ext uri="{9D8B030D-6E8A-4147-A177-3AD203B41FA5}">
                      <a16:colId xmlns:a16="http://schemas.microsoft.com/office/drawing/2014/main" val="321379876"/>
                    </a:ext>
                  </a:extLst>
                </a:gridCol>
                <a:gridCol w="208280">
                  <a:extLst>
                    <a:ext uri="{9D8B030D-6E8A-4147-A177-3AD203B41FA5}">
                      <a16:colId xmlns:a16="http://schemas.microsoft.com/office/drawing/2014/main" val="4048990042"/>
                    </a:ext>
                  </a:extLst>
                </a:gridCol>
                <a:gridCol w="208280">
                  <a:extLst>
                    <a:ext uri="{9D8B030D-6E8A-4147-A177-3AD203B41FA5}">
                      <a16:colId xmlns:a16="http://schemas.microsoft.com/office/drawing/2014/main" val="3470147938"/>
                    </a:ext>
                  </a:extLst>
                </a:gridCol>
                <a:gridCol w="208280">
                  <a:extLst>
                    <a:ext uri="{9D8B030D-6E8A-4147-A177-3AD203B41FA5}">
                      <a16:colId xmlns:a16="http://schemas.microsoft.com/office/drawing/2014/main" val="2638594183"/>
                    </a:ext>
                  </a:extLst>
                </a:gridCol>
                <a:gridCol w="208280">
                  <a:extLst>
                    <a:ext uri="{9D8B030D-6E8A-4147-A177-3AD203B41FA5}">
                      <a16:colId xmlns:a16="http://schemas.microsoft.com/office/drawing/2014/main" val="2866739248"/>
                    </a:ext>
                  </a:extLst>
                </a:gridCol>
                <a:gridCol w="208280">
                  <a:extLst>
                    <a:ext uri="{9D8B030D-6E8A-4147-A177-3AD203B41FA5}">
                      <a16:colId xmlns:a16="http://schemas.microsoft.com/office/drawing/2014/main" val="2421086242"/>
                    </a:ext>
                  </a:extLst>
                </a:gridCol>
                <a:gridCol w="208280">
                  <a:extLst>
                    <a:ext uri="{9D8B030D-6E8A-4147-A177-3AD203B41FA5}">
                      <a16:colId xmlns:a16="http://schemas.microsoft.com/office/drawing/2014/main" val="2057384966"/>
                    </a:ext>
                  </a:extLst>
                </a:gridCol>
                <a:gridCol w="208280">
                  <a:extLst>
                    <a:ext uri="{9D8B030D-6E8A-4147-A177-3AD203B41FA5}">
                      <a16:colId xmlns:a16="http://schemas.microsoft.com/office/drawing/2014/main" val="2492249909"/>
                    </a:ext>
                  </a:extLst>
                </a:gridCol>
                <a:gridCol w="208280">
                  <a:extLst>
                    <a:ext uri="{9D8B030D-6E8A-4147-A177-3AD203B41FA5}">
                      <a16:colId xmlns:a16="http://schemas.microsoft.com/office/drawing/2014/main" val="2846476674"/>
                    </a:ext>
                  </a:extLst>
                </a:gridCol>
                <a:gridCol w="208280">
                  <a:extLst>
                    <a:ext uri="{9D8B030D-6E8A-4147-A177-3AD203B41FA5}">
                      <a16:colId xmlns:a16="http://schemas.microsoft.com/office/drawing/2014/main" val="1367502881"/>
                    </a:ext>
                  </a:extLst>
                </a:gridCol>
                <a:gridCol w="208280">
                  <a:extLst>
                    <a:ext uri="{9D8B030D-6E8A-4147-A177-3AD203B41FA5}">
                      <a16:colId xmlns:a16="http://schemas.microsoft.com/office/drawing/2014/main" val="986456562"/>
                    </a:ext>
                  </a:extLst>
                </a:gridCol>
                <a:gridCol w="208280">
                  <a:extLst>
                    <a:ext uri="{9D8B030D-6E8A-4147-A177-3AD203B41FA5}">
                      <a16:colId xmlns:a16="http://schemas.microsoft.com/office/drawing/2014/main" val="1375947309"/>
                    </a:ext>
                  </a:extLst>
                </a:gridCol>
                <a:gridCol w="208280">
                  <a:extLst>
                    <a:ext uri="{9D8B030D-6E8A-4147-A177-3AD203B41FA5}">
                      <a16:colId xmlns:a16="http://schemas.microsoft.com/office/drawing/2014/main" val="3690554261"/>
                    </a:ext>
                  </a:extLst>
                </a:gridCol>
                <a:gridCol w="208280">
                  <a:extLst>
                    <a:ext uri="{9D8B030D-6E8A-4147-A177-3AD203B41FA5}">
                      <a16:colId xmlns:a16="http://schemas.microsoft.com/office/drawing/2014/main" val="4185774663"/>
                    </a:ext>
                  </a:extLst>
                </a:gridCol>
                <a:gridCol w="208280">
                  <a:extLst>
                    <a:ext uri="{9D8B030D-6E8A-4147-A177-3AD203B41FA5}">
                      <a16:colId xmlns:a16="http://schemas.microsoft.com/office/drawing/2014/main" val="281332034"/>
                    </a:ext>
                  </a:extLst>
                </a:gridCol>
                <a:gridCol w="208280">
                  <a:extLst>
                    <a:ext uri="{9D8B030D-6E8A-4147-A177-3AD203B41FA5}">
                      <a16:colId xmlns:a16="http://schemas.microsoft.com/office/drawing/2014/main" val="1188811334"/>
                    </a:ext>
                  </a:extLst>
                </a:gridCol>
                <a:gridCol w="208280">
                  <a:extLst>
                    <a:ext uri="{9D8B030D-6E8A-4147-A177-3AD203B41FA5}">
                      <a16:colId xmlns:a16="http://schemas.microsoft.com/office/drawing/2014/main" val="1566070114"/>
                    </a:ext>
                  </a:extLst>
                </a:gridCol>
                <a:gridCol w="208280">
                  <a:extLst>
                    <a:ext uri="{9D8B030D-6E8A-4147-A177-3AD203B41FA5}">
                      <a16:colId xmlns:a16="http://schemas.microsoft.com/office/drawing/2014/main" val="2323614895"/>
                    </a:ext>
                  </a:extLst>
                </a:gridCol>
                <a:gridCol w="208280">
                  <a:extLst>
                    <a:ext uri="{9D8B030D-6E8A-4147-A177-3AD203B41FA5}">
                      <a16:colId xmlns:a16="http://schemas.microsoft.com/office/drawing/2014/main" val="3290395686"/>
                    </a:ext>
                  </a:extLst>
                </a:gridCol>
                <a:gridCol w="208280">
                  <a:extLst>
                    <a:ext uri="{9D8B030D-6E8A-4147-A177-3AD203B41FA5}">
                      <a16:colId xmlns:a16="http://schemas.microsoft.com/office/drawing/2014/main" val="3442739345"/>
                    </a:ext>
                  </a:extLst>
                </a:gridCol>
                <a:gridCol w="208280">
                  <a:extLst>
                    <a:ext uri="{9D8B030D-6E8A-4147-A177-3AD203B41FA5}">
                      <a16:colId xmlns:a16="http://schemas.microsoft.com/office/drawing/2014/main" val="3185723784"/>
                    </a:ext>
                  </a:extLst>
                </a:gridCol>
                <a:gridCol w="208280">
                  <a:extLst>
                    <a:ext uri="{9D8B030D-6E8A-4147-A177-3AD203B41FA5}">
                      <a16:colId xmlns:a16="http://schemas.microsoft.com/office/drawing/2014/main" val="2287229409"/>
                    </a:ext>
                  </a:extLst>
                </a:gridCol>
                <a:gridCol w="208280">
                  <a:extLst>
                    <a:ext uri="{9D8B030D-6E8A-4147-A177-3AD203B41FA5}">
                      <a16:colId xmlns:a16="http://schemas.microsoft.com/office/drawing/2014/main" val="19144546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154968560"/>
                  </a:ext>
                </a:extLst>
              </a:tr>
            </a:tbl>
          </a:graphicData>
        </a:graphic>
      </p:graphicFrame>
      <p:sp>
        <p:nvSpPr>
          <p:cNvPr id="4" name="Text Placeholder 3">
            <a:extLst>
              <a:ext uri="{FF2B5EF4-FFF2-40B4-BE49-F238E27FC236}">
                <a16:creationId xmlns:a16="http://schemas.microsoft.com/office/drawing/2014/main" id="{96DABFB2-9BD5-4EB6-8387-F58DD0D85AA2}"/>
              </a:ext>
            </a:extLst>
          </p:cNvPr>
          <p:cNvSpPr>
            <a:spLocks noGrp="1"/>
          </p:cNvSpPr>
          <p:nvPr>
            <p:ph type="body" sz="quarter" idx="14"/>
          </p:nvPr>
        </p:nvSpPr>
        <p:spPr/>
        <p:txBody>
          <a:bodyPr/>
          <a:lstStyle/>
          <a:p>
            <a:r>
              <a:rPr lang="en-US"/>
              <a:t>09/26/2025 - 10/01/2025</a:t>
            </a:r>
          </a:p>
        </p:txBody>
      </p:sp>
    </p:spTree>
    <p:extLst>
      <p:ext uri="{BB962C8B-B14F-4D97-AF65-F5344CB8AC3E}">
        <p14:creationId xmlns:p14="http://schemas.microsoft.com/office/powerpoint/2010/main" val="14300417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64E627-F872-4EAA-973F-D2095A912E98}"/>
              </a:ext>
            </a:extLst>
          </p:cNvPr>
          <p:cNvSpPr>
            <a:spLocks noGrp="1"/>
          </p:cNvSpPr>
          <p:nvPr>
            <p:ph type="title"/>
          </p:nvPr>
        </p:nvSpPr>
        <p:spPr/>
        <p:txBody>
          <a:bodyPr/>
          <a:lstStyle/>
          <a:p>
            <a:r>
              <a:rPr lang="en-US"/>
              <a:t>Facebook Custom Original Own Posts Table | 3 profiles - 2 of 9</a:t>
            </a:r>
          </a:p>
        </p:txBody>
      </p:sp>
      <p:graphicFrame>
        <p:nvGraphicFramePr>
          <p:cNvPr id="5" name="Table Placeholder 4">
            <a:extLst>
              <a:ext uri="{FF2B5EF4-FFF2-40B4-BE49-F238E27FC236}">
                <a16:creationId xmlns:a16="http://schemas.microsoft.com/office/drawing/2014/main" id="{E6FCCE02-70C3-45B7-AA3A-42797F215D57}"/>
              </a:ext>
            </a:extLst>
          </p:cNvPr>
          <p:cNvGraphicFramePr>
            <a:graphicFrameLocks noGrp="1"/>
          </p:cNvGraphicFramePr>
          <p:nvPr>
            <p:ph type="tbl" sz="quarter" idx="13"/>
            <p:extLst>
              <p:ext uri="{D42A27DB-BD31-4B8C-83A1-F6EECF244321}">
                <p14:modId xmlns:p14="http://schemas.microsoft.com/office/powerpoint/2010/main" val="264153967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3597950033"/>
                    </a:ext>
                  </a:extLst>
                </a:gridCol>
                <a:gridCol w="740664">
                  <a:extLst>
                    <a:ext uri="{9D8B030D-6E8A-4147-A177-3AD203B41FA5}">
                      <a16:colId xmlns:a16="http://schemas.microsoft.com/office/drawing/2014/main" val="354559638"/>
                    </a:ext>
                  </a:extLst>
                </a:gridCol>
                <a:gridCol w="246888">
                  <a:extLst>
                    <a:ext uri="{9D8B030D-6E8A-4147-A177-3AD203B41FA5}">
                      <a16:colId xmlns:a16="http://schemas.microsoft.com/office/drawing/2014/main" val="3300593620"/>
                    </a:ext>
                  </a:extLst>
                </a:gridCol>
                <a:gridCol w="208280">
                  <a:extLst>
                    <a:ext uri="{9D8B030D-6E8A-4147-A177-3AD203B41FA5}">
                      <a16:colId xmlns:a16="http://schemas.microsoft.com/office/drawing/2014/main" val="464873766"/>
                    </a:ext>
                  </a:extLst>
                </a:gridCol>
                <a:gridCol w="208280">
                  <a:extLst>
                    <a:ext uri="{9D8B030D-6E8A-4147-A177-3AD203B41FA5}">
                      <a16:colId xmlns:a16="http://schemas.microsoft.com/office/drawing/2014/main" val="903880765"/>
                    </a:ext>
                  </a:extLst>
                </a:gridCol>
                <a:gridCol w="208280">
                  <a:extLst>
                    <a:ext uri="{9D8B030D-6E8A-4147-A177-3AD203B41FA5}">
                      <a16:colId xmlns:a16="http://schemas.microsoft.com/office/drawing/2014/main" val="1237822612"/>
                    </a:ext>
                  </a:extLst>
                </a:gridCol>
                <a:gridCol w="208280">
                  <a:extLst>
                    <a:ext uri="{9D8B030D-6E8A-4147-A177-3AD203B41FA5}">
                      <a16:colId xmlns:a16="http://schemas.microsoft.com/office/drawing/2014/main" val="3602967854"/>
                    </a:ext>
                  </a:extLst>
                </a:gridCol>
                <a:gridCol w="208280">
                  <a:extLst>
                    <a:ext uri="{9D8B030D-6E8A-4147-A177-3AD203B41FA5}">
                      <a16:colId xmlns:a16="http://schemas.microsoft.com/office/drawing/2014/main" val="3872359688"/>
                    </a:ext>
                  </a:extLst>
                </a:gridCol>
                <a:gridCol w="208280">
                  <a:extLst>
                    <a:ext uri="{9D8B030D-6E8A-4147-A177-3AD203B41FA5}">
                      <a16:colId xmlns:a16="http://schemas.microsoft.com/office/drawing/2014/main" val="2752169554"/>
                    </a:ext>
                  </a:extLst>
                </a:gridCol>
                <a:gridCol w="208280">
                  <a:extLst>
                    <a:ext uri="{9D8B030D-6E8A-4147-A177-3AD203B41FA5}">
                      <a16:colId xmlns:a16="http://schemas.microsoft.com/office/drawing/2014/main" val="248944514"/>
                    </a:ext>
                  </a:extLst>
                </a:gridCol>
                <a:gridCol w="208280">
                  <a:extLst>
                    <a:ext uri="{9D8B030D-6E8A-4147-A177-3AD203B41FA5}">
                      <a16:colId xmlns:a16="http://schemas.microsoft.com/office/drawing/2014/main" val="4181483771"/>
                    </a:ext>
                  </a:extLst>
                </a:gridCol>
                <a:gridCol w="208280">
                  <a:extLst>
                    <a:ext uri="{9D8B030D-6E8A-4147-A177-3AD203B41FA5}">
                      <a16:colId xmlns:a16="http://schemas.microsoft.com/office/drawing/2014/main" val="2474571754"/>
                    </a:ext>
                  </a:extLst>
                </a:gridCol>
                <a:gridCol w="208280">
                  <a:extLst>
                    <a:ext uri="{9D8B030D-6E8A-4147-A177-3AD203B41FA5}">
                      <a16:colId xmlns:a16="http://schemas.microsoft.com/office/drawing/2014/main" val="2762484877"/>
                    </a:ext>
                  </a:extLst>
                </a:gridCol>
                <a:gridCol w="208280">
                  <a:extLst>
                    <a:ext uri="{9D8B030D-6E8A-4147-A177-3AD203B41FA5}">
                      <a16:colId xmlns:a16="http://schemas.microsoft.com/office/drawing/2014/main" val="2122472663"/>
                    </a:ext>
                  </a:extLst>
                </a:gridCol>
                <a:gridCol w="208280">
                  <a:extLst>
                    <a:ext uri="{9D8B030D-6E8A-4147-A177-3AD203B41FA5}">
                      <a16:colId xmlns:a16="http://schemas.microsoft.com/office/drawing/2014/main" val="2957581101"/>
                    </a:ext>
                  </a:extLst>
                </a:gridCol>
                <a:gridCol w="208280">
                  <a:extLst>
                    <a:ext uri="{9D8B030D-6E8A-4147-A177-3AD203B41FA5}">
                      <a16:colId xmlns:a16="http://schemas.microsoft.com/office/drawing/2014/main" val="1012880849"/>
                    </a:ext>
                  </a:extLst>
                </a:gridCol>
                <a:gridCol w="208280">
                  <a:extLst>
                    <a:ext uri="{9D8B030D-6E8A-4147-A177-3AD203B41FA5}">
                      <a16:colId xmlns:a16="http://schemas.microsoft.com/office/drawing/2014/main" val="1106704199"/>
                    </a:ext>
                  </a:extLst>
                </a:gridCol>
                <a:gridCol w="208280">
                  <a:extLst>
                    <a:ext uri="{9D8B030D-6E8A-4147-A177-3AD203B41FA5}">
                      <a16:colId xmlns:a16="http://schemas.microsoft.com/office/drawing/2014/main" val="3150184398"/>
                    </a:ext>
                  </a:extLst>
                </a:gridCol>
                <a:gridCol w="208280">
                  <a:extLst>
                    <a:ext uri="{9D8B030D-6E8A-4147-A177-3AD203B41FA5}">
                      <a16:colId xmlns:a16="http://schemas.microsoft.com/office/drawing/2014/main" val="357895724"/>
                    </a:ext>
                  </a:extLst>
                </a:gridCol>
                <a:gridCol w="208280">
                  <a:extLst>
                    <a:ext uri="{9D8B030D-6E8A-4147-A177-3AD203B41FA5}">
                      <a16:colId xmlns:a16="http://schemas.microsoft.com/office/drawing/2014/main" val="874479698"/>
                    </a:ext>
                  </a:extLst>
                </a:gridCol>
                <a:gridCol w="208280">
                  <a:extLst>
                    <a:ext uri="{9D8B030D-6E8A-4147-A177-3AD203B41FA5}">
                      <a16:colId xmlns:a16="http://schemas.microsoft.com/office/drawing/2014/main" val="2620656589"/>
                    </a:ext>
                  </a:extLst>
                </a:gridCol>
                <a:gridCol w="208280">
                  <a:extLst>
                    <a:ext uri="{9D8B030D-6E8A-4147-A177-3AD203B41FA5}">
                      <a16:colId xmlns:a16="http://schemas.microsoft.com/office/drawing/2014/main" val="2154240245"/>
                    </a:ext>
                  </a:extLst>
                </a:gridCol>
                <a:gridCol w="208280">
                  <a:extLst>
                    <a:ext uri="{9D8B030D-6E8A-4147-A177-3AD203B41FA5}">
                      <a16:colId xmlns:a16="http://schemas.microsoft.com/office/drawing/2014/main" val="2144313662"/>
                    </a:ext>
                  </a:extLst>
                </a:gridCol>
                <a:gridCol w="208280">
                  <a:extLst>
                    <a:ext uri="{9D8B030D-6E8A-4147-A177-3AD203B41FA5}">
                      <a16:colId xmlns:a16="http://schemas.microsoft.com/office/drawing/2014/main" val="13511528"/>
                    </a:ext>
                  </a:extLst>
                </a:gridCol>
                <a:gridCol w="208280">
                  <a:extLst>
                    <a:ext uri="{9D8B030D-6E8A-4147-A177-3AD203B41FA5}">
                      <a16:colId xmlns:a16="http://schemas.microsoft.com/office/drawing/2014/main" val="878620432"/>
                    </a:ext>
                  </a:extLst>
                </a:gridCol>
                <a:gridCol w="208280">
                  <a:extLst>
                    <a:ext uri="{9D8B030D-6E8A-4147-A177-3AD203B41FA5}">
                      <a16:colId xmlns:a16="http://schemas.microsoft.com/office/drawing/2014/main" val="877443607"/>
                    </a:ext>
                  </a:extLst>
                </a:gridCol>
                <a:gridCol w="208280">
                  <a:extLst>
                    <a:ext uri="{9D8B030D-6E8A-4147-A177-3AD203B41FA5}">
                      <a16:colId xmlns:a16="http://schemas.microsoft.com/office/drawing/2014/main" val="223982869"/>
                    </a:ext>
                  </a:extLst>
                </a:gridCol>
                <a:gridCol w="208280">
                  <a:extLst>
                    <a:ext uri="{9D8B030D-6E8A-4147-A177-3AD203B41FA5}">
                      <a16:colId xmlns:a16="http://schemas.microsoft.com/office/drawing/2014/main" val="1209323781"/>
                    </a:ext>
                  </a:extLst>
                </a:gridCol>
                <a:gridCol w="208280">
                  <a:extLst>
                    <a:ext uri="{9D8B030D-6E8A-4147-A177-3AD203B41FA5}">
                      <a16:colId xmlns:a16="http://schemas.microsoft.com/office/drawing/2014/main" val="3429348016"/>
                    </a:ext>
                  </a:extLst>
                </a:gridCol>
                <a:gridCol w="208280">
                  <a:extLst>
                    <a:ext uri="{9D8B030D-6E8A-4147-A177-3AD203B41FA5}">
                      <a16:colId xmlns:a16="http://schemas.microsoft.com/office/drawing/2014/main" val="3690223334"/>
                    </a:ext>
                  </a:extLst>
                </a:gridCol>
                <a:gridCol w="208280">
                  <a:extLst>
                    <a:ext uri="{9D8B030D-6E8A-4147-A177-3AD203B41FA5}">
                      <a16:colId xmlns:a16="http://schemas.microsoft.com/office/drawing/2014/main" val="4293960562"/>
                    </a:ext>
                  </a:extLst>
                </a:gridCol>
                <a:gridCol w="208280">
                  <a:extLst>
                    <a:ext uri="{9D8B030D-6E8A-4147-A177-3AD203B41FA5}">
                      <a16:colId xmlns:a16="http://schemas.microsoft.com/office/drawing/2014/main" val="2867882436"/>
                    </a:ext>
                  </a:extLst>
                </a:gridCol>
                <a:gridCol w="208280">
                  <a:extLst>
                    <a:ext uri="{9D8B030D-6E8A-4147-A177-3AD203B41FA5}">
                      <a16:colId xmlns:a16="http://schemas.microsoft.com/office/drawing/2014/main" val="2757347646"/>
                    </a:ext>
                  </a:extLst>
                </a:gridCol>
                <a:gridCol w="208280">
                  <a:extLst>
                    <a:ext uri="{9D8B030D-6E8A-4147-A177-3AD203B41FA5}">
                      <a16:colId xmlns:a16="http://schemas.microsoft.com/office/drawing/2014/main" val="245668056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0188306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 Huber - 2025-10-01 19:45:56</a:t>
                      </a:r>
                      <a:r>
                        <a:rPr kumimoji="0" lang="de-DE" sz="1000" b="0" i="0" u="none" strike="noStrike" kern="1200" cap="none" spc="0" normalizeH="0" baseline="0" noProof="0">
                          <a:ln>
                            <a:noFill/>
                          </a:ln>
                          <a:solidFill>
                            <a:prstClr val="black"/>
                          </a:solidFill>
                          <a:effectLst/>
                          <a:uLnTx/>
                          <a:uFillTx/>
                          <a:latin typeface="Calibri"/>
                          <a:ea typeface="+mn-ea"/>
                          <a:cs typeface="+mn-cs"/>
                        </a:rPr>
                        <a:t>
 💯 Prozent für @tobiaswindhorst als Landratskandidat des @csu_kreisverband_altoetting bei der heutigen Kreisdelegiertenversammlung im Gasthaus Schwarz in Mehring. Herzlichen Glückwunsch! Tobias Windhorst ist ein starker und erfolgreicher Bürgermeister in Töging, er hat das Rüstzeug auch ein starker und erfolgreicher Landrat für den #landkreisaltötting zu werden.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https://quintly-eu-image-storage.s3.amazonaws.com/0a25fd345bed66ac2159a45ca7bba60f/b32ca0d8f449a2db6d4f74926fefa91b.jpg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10/31/2025 18:18:13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862415657"/>
                  </a:ext>
                </a:extLst>
              </a:tr>
            </a:tbl>
          </a:graphicData>
        </a:graphic>
      </p:graphicFrame>
      <p:sp>
        <p:nvSpPr>
          <p:cNvPr id="4" name="Text Placeholder 3">
            <a:extLst>
              <a:ext uri="{FF2B5EF4-FFF2-40B4-BE49-F238E27FC236}">
                <a16:creationId xmlns:a16="http://schemas.microsoft.com/office/drawing/2014/main" id="{7F3C5EC1-5A3B-48F0-BF8F-D06246DAAEEF}"/>
              </a:ext>
            </a:extLst>
          </p:cNvPr>
          <p:cNvSpPr>
            <a:spLocks noGrp="1"/>
          </p:cNvSpPr>
          <p:nvPr>
            <p:ph type="body" sz="quarter" idx="14"/>
          </p:nvPr>
        </p:nvSpPr>
        <p:spPr/>
        <p:txBody>
          <a:bodyPr/>
          <a:lstStyle/>
          <a:p>
            <a:r>
              <a:rPr lang="en-US"/>
              <a:t>09/26/2025 - 10/01/2025</a:t>
            </a:r>
          </a:p>
        </p:txBody>
      </p:sp>
    </p:spTree>
    <p:extLst>
      <p:ext uri="{BB962C8B-B14F-4D97-AF65-F5344CB8AC3E}">
        <p14:creationId xmlns:p14="http://schemas.microsoft.com/office/powerpoint/2010/main" val="305057168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717930-5E68-49AF-A735-CCE08063C6B4}"/>
              </a:ext>
            </a:extLst>
          </p:cNvPr>
          <p:cNvSpPr>
            <a:spLocks noGrp="1"/>
          </p:cNvSpPr>
          <p:nvPr>
            <p:ph type="title"/>
          </p:nvPr>
        </p:nvSpPr>
        <p:spPr/>
        <p:txBody>
          <a:bodyPr/>
          <a:lstStyle/>
          <a:p>
            <a:r>
              <a:rPr lang="en-US"/>
              <a:t>Facebook Custom Original Own Posts Table | 3 profiles - 3 of 9</a:t>
            </a:r>
          </a:p>
        </p:txBody>
      </p:sp>
      <p:graphicFrame>
        <p:nvGraphicFramePr>
          <p:cNvPr id="5" name="Table Placeholder 4">
            <a:extLst>
              <a:ext uri="{FF2B5EF4-FFF2-40B4-BE49-F238E27FC236}">
                <a16:creationId xmlns:a16="http://schemas.microsoft.com/office/drawing/2014/main" id="{813D00EC-8392-488E-A2DA-30FA4B0F9F89}"/>
              </a:ext>
            </a:extLst>
          </p:cNvPr>
          <p:cNvGraphicFramePr>
            <a:graphicFrameLocks noGrp="1"/>
          </p:cNvGraphicFramePr>
          <p:nvPr>
            <p:ph type="tbl" sz="quarter" idx="13"/>
            <p:extLst>
              <p:ext uri="{D42A27DB-BD31-4B8C-83A1-F6EECF244321}">
                <p14:modId xmlns:p14="http://schemas.microsoft.com/office/powerpoint/2010/main" val="36333241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518728192"/>
                    </a:ext>
                  </a:extLst>
                </a:gridCol>
                <a:gridCol w="740664">
                  <a:extLst>
                    <a:ext uri="{9D8B030D-6E8A-4147-A177-3AD203B41FA5}">
                      <a16:colId xmlns:a16="http://schemas.microsoft.com/office/drawing/2014/main" val="1303988701"/>
                    </a:ext>
                  </a:extLst>
                </a:gridCol>
                <a:gridCol w="246888">
                  <a:extLst>
                    <a:ext uri="{9D8B030D-6E8A-4147-A177-3AD203B41FA5}">
                      <a16:colId xmlns:a16="http://schemas.microsoft.com/office/drawing/2014/main" val="942874120"/>
                    </a:ext>
                  </a:extLst>
                </a:gridCol>
                <a:gridCol w="208280">
                  <a:extLst>
                    <a:ext uri="{9D8B030D-6E8A-4147-A177-3AD203B41FA5}">
                      <a16:colId xmlns:a16="http://schemas.microsoft.com/office/drawing/2014/main" val="1810733414"/>
                    </a:ext>
                  </a:extLst>
                </a:gridCol>
                <a:gridCol w="208280">
                  <a:extLst>
                    <a:ext uri="{9D8B030D-6E8A-4147-A177-3AD203B41FA5}">
                      <a16:colId xmlns:a16="http://schemas.microsoft.com/office/drawing/2014/main" val="4263596309"/>
                    </a:ext>
                  </a:extLst>
                </a:gridCol>
                <a:gridCol w="208280">
                  <a:extLst>
                    <a:ext uri="{9D8B030D-6E8A-4147-A177-3AD203B41FA5}">
                      <a16:colId xmlns:a16="http://schemas.microsoft.com/office/drawing/2014/main" val="714008259"/>
                    </a:ext>
                  </a:extLst>
                </a:gridCol>
                <a:gridCol w="208280">
                  <a:extLst>
                    <a:ext uri="{9D8B030D-6E8A-4147-A177-3AD203B41FA5}">
                      <a16:colId xmlns:a16="http://schemas.microsoft.com/office/drawing/2014/main" val="510500891"/>
                    </a:ext>
                  </a:extLst>
                </a:gridCol>
                <a:gridCol w="208280">
                  <a:extLst>
                    <a:ext uri="{9D8B030D-6E8A-4147-A177-3AD203B41FA5}">
                      <a16:colId xmlns:a16="http://schemas.microsoft.com/office/drawing/2014/main" val="3590105575"/>
                    </a:ext>
                  </a:extLst>
                </a:gridCol>
                <a:gridCol w="208280">
                  <a:extLst>
                    <a:ext uri="{9D8B030D-6E8A-4147-A177-3AD203B41FA5}">
                      <a16:colId xmlns:a16="http://schemas.microsoft.com/office/drawing/2014/main" val="629623339"/>
                    </a:ext>
                  </a:extLst>
                </a:gridCol>
                <a:gridCol w="208280">
                  <a:extLst>
                    <a:ext uri="{9D8B030D-6E8A-4147-A177-3AD203B41FA5}">
                      <a16:colId xmlns:a16="http://schemas.microsoft.com/office/drawing/2014/main" val="1038950561"/>
                    </a:ext>
                  </a:extLst>
                </a:gridCol>
                <a:gridCol w="208280">
                  <a:extLst>
                    <a:ext uri="{9D8B030D-6E8A-4147-A177-3AD203B41FA5}">
                      <a16:colId xmlns:a16="http://schemas.microsoft.com/office/drawing/2014/main" val="2076804345"/>
                    </a:ext>
                  </a:extLst>
                </a:gridCol>
                <a:gridCol w="208280">
                  <a:extLst>
                    <a:ext uri="{9D8B030D-6E8A-4147-A177-3AD203B41FA5}">
                      <a16:colId xmlns:a16="http://schemas.microsoft.com/office/drawing/2014/main" val="3305633008"/>
                    </a:ext>
                  </a:extLst>
                </a:gridCol>
                <a:gridCol w="208280">
                  <a:extLst>
                    <a:ext uri="{9D8B030D-6E8A-4147-A177-3AD203B41FA5}">
                      <a16:colId xmlns:a16="http://schemas.microsoft.com/office/drawing/2014/main" val="1263382773"/>
                    </a:ext>
                  </a:extLst>
                </a:gridCol>
                <a:gridCol w="208280">
                  <a:extLst>
                    <a:ext uri="{9D8B030D-6E8A-4147-A177-3AD203B41FA5}">
                      <a16:colId xmlns:a16="http://schemas.microsoft.com/office/drawing/2014/main" val="1530530359"/>
                    </a:ext>
                  </a:extLst>
                </a:gridCol>
                <a:gridCol w="208280">
                  <a:extLst>
                    <a:ext uri="{9D8B030D-6E8A-4147-A177-3AD203B41FA5}">
                      <a16:colId xmlns:a16="http://schemas.microsoft.com/office/drawing/2014/main" val="2434388733"/>
                    </a:ext>
                  </a:extLst>
                </a:gridCol>
                <a:gridCol w="208280">
                  <a:extLst>
                    <a:ext uri="{9D8B030D-6E8A-4147-A177-3AD203B41FA5}">
                      <a16:colId xmlns:a16="http://schemas.microsoft.com/office/drawing/2014/main" val="3543746379"/>
                    </a:ext>
                  </a:extLst>
                </a:gridCol>
                <a:gridCol w="208280">
                  <a:extLst>
                    <a:ext uri="{9D8B030D-6E8A-4147-A177-3AD203B41FA5}">
                      <a16:colId xmlns:a16="http://schemas.microsoft.com/office/drawing/2014/main" val="1145110438"/>
                    </a:ext>
                  </a:extLst>
                </a:gridCol>
                <a:gridCol w="208280">
                  <a:extLst>
                    <a:ext uri="{9D8B030D-6E8A-4147-A177-3AD203B41FA5}">
                      <a16:colId xmlns:a16="http://schemas.microsoft.com/office/drawing/2014/main" val="2502833823"/>
                    </a:ext>
                  </a:extLst>
                </a:gridCol>
                <a:gridCol w="208280">
                  <a:extLst>
                    <a:ext uri="{9D8B030D-6E8A-4147-A177-3AD203B41FA5}">
                      <a16:colId xmlns:a16="http://schemas.microsoft.com/office/drawing/2014/main" val="3283579286"/>
                    </a:ext>
                  </a:extLst>
                </a:gridCol>
                <a:gridCol w="208280">
                  <a:extLst>
                    <a:ext uri="{9D8B030D-6E8A-4147-A177-3AD203B41FA5}">
                      <a16:colId xmlns:a16="http://schemas.microsoft.com/office/drawing/2014/main" val="3960677564"/>
                    </a:ext>
                  </a:extLst>
                </a:gridCol>
                <a:gridCol w="208280">
                  <a:extLst>
                    <a:ext uri="{9D8B030D-6E8A-4147-A177-3AD203B41FA5}">
                      <a16:colId xmlns:a16="http://schemas.microsoft.com/office/drawing/2014/main" val="933144544"/>
                    </a:ext>
                  </a:extLst>
                </a:gridCol>
                <a:gridCol w="208280">
                  <a:extLst>
                    <a:ext uri="{9D8B030D-6E8A-4147-A177-3AD203B41FA5}">
                      <a16:colId xmlns:a16="http://schemas.microsoft.com/office/drawing/2014/main" val="1218402871"/>
                    </a:ext>
                  </a:extLst>
                </a:gridCol>
                <a:gridCol w="208280">
                  <a:extLst>
                    <a:ext uri="{9D8B030D-6E8A-4147-A177-3AD203B41FA5}">
                      <a16:colId xmlns:a16="http://schemas.microsoft.com/office/drawing/2014/main" val="1879109299"/>
                    </a:ext>
                  </a:extLst>
                </a:gridCol>
                <a:gridCol w="208280">
                  <a:extLst>
                    <a:ext uri="{9D8B030D-6E8A-4147-A177-3AD203B41FA5}">
                      <a16:colId xmlns:a16="http://schemas.microsoft.com/office/drawing/2014/main" val="3235187571"/>
                    </a:ext>
                  </a:extLst>
                </a:gridCol>
                <a:gridCol w="208280">
                  <a:extLst>
                    <a:ext uri="{9D8B030D-6E8A-4147-A177-3AD203B41FA5}">
                      <a16:colId xmlns:a16="http://schemas.microsoft.com/office/drawing/2014/main" val="2147016032"/>
                    </a:ext>
                  </a:extLst>
                </a:gridCol>
                <a:gridCol w="208280">
                  <a:extLst>
                    <a:ext uri="{9D8B030D-6E8A-4147-A177-3AD203B41FA5}">
                      <a16:colId xmlns:a16="http://schemas.microsoft.com/office/drawing/2014/main" val="321371717"/>
                    </a:ext>
                  </a:extLst>
                </a:gridCol>
                <a:gridCol w="208280">
                  <a:extLst>
                    <a:ext uri="{9D8B030D-6E8A-4147-A177-3AD203B41FA5}">
                      <a16:colId xmlns:a16="http://schemas.microsoft.com/office/drawing/2014/main" val="3325013817"/>
                    </a:ext>
                  </a:extLst>
                </a:gridCol>
                <a:gridCol w="208280">
                  <a:extLst>
                    <a:ext uri="{9D8B030D-6E8A-4147-A177-3AD203B41FA5}">
                      <a16:colId xmlns:a16="http://schemas.microsoft.com/office/drawing/2014/main" val="3584800816"/>
                    </a:ext>
                  </a:extLst>
                </a:gridCol>
                <a:gridCol w="208280">
                  <a:extLst>
                    <a:ext uri="{9D8B030D-6E8A-4147-A177-3AD203B41FA5}">
                      <a16:colId xmlns:a16="http://schemas.microsoft.com/office/drawing/2014/main" val="455984956"/>
                    </a:ext>
                  </a:extLst>
                </a:gridCol>
                <a:gridCol w="208280">
                  <a:extLst>
                    <a:ext uri="{9D8B030D-6E8A-4147-A177-3AD203B41FA5}">
                      <a16:colId xmlns:a16="http://schemas.microsoft.com/office/drawing/2014/main" val="2852147392"/>
                    </a:ext>
                  </a:extLst>
                </a:gridCol>
                <a:gridCol w="208280">
                  <a:extLst>
                    <a:ext uri="{9D8B030D-6E8A-4147-A177-3AD203B41FA5}">
                      <a16:colId xmlns:a16="http://schemas.microsoft.com/office/drawing/2014/main" val="725606027"/>
                    </a:ext>
                  </a:extLst>
                </a:gridCol>
                <a:gridCol w="208280">
                  <a:extLst>
                    <a:ext uri="{9D8B030D-6E8A-4147-A177-3AD203B41FA5}">
                      <a16:colId xmlns:a16="http://schemas.microsoft.com/office/drawing/2014/main" val="1259700214"/>
                    </a:ext>
                  </a:extLst>
                </a:gridCol>
                <a:gridCol w="208280">
                  <a:extLst>
                    <a:ext uri="{9D8B030D-6E8A-4147-A177-3AD203B41FA5}">
                      <a16:colId xmlns:a16="http://schemas.microsoft.com/office/drawing/2014/main" val="1142189872"/>
                    </a:ext>
                  </a:extLst>
                </a:gridCol>
                <a:gridCol w="208280">
                  <a:extLst>
                    <a:ext uri="{9D8B030D-6E8A-4147-A177-3AD203B41FA5}">
                      <a16:colId xmlns:a16="http://schemas.microsoft.com/office/drawing/2014/main" val="9931050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40101359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 Huber - 2025-09-30 17:37:54</a:t>
                      </a:r>
                      <a:r>
                        <a:rPr kumimoji="0" lang="de-DE" sz="1000" b="0" i="0" u="none" strike="noStrike" kern="1200" cap="none" spc="0" normalizeH="0" baseline="0" noProof="0">
                          <a:ln>
                            <a:noFill/>
                          </a:ln>
                          <a:solidFill>
                            <a:prstClr val="black"/>
                          </a:solidFill>
                          <a:effectLst/>
                          <a:uLnTx/>
                          <a:uFillTx/>
                          <a:latin typeface="Calibri"/>
                          <a:ea typeface="+mn-ea"/>
                          <a:cs typeface="+mn-cs"/>
                        </a:rPr>
                        <a:t>
 Drei Generalsekretäre, eine Union! Gemeinsamer Wiesn-Besuch nach einem intensiven Austausch der Generalsekretäre der Nachbarländer Deutschlands.</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https://quintly-eu-image-storage.s3.amazonaws.com/0a25fd345bed66ac2159a45ca7bba60f/71177d1b218dee6c241f59a5d521d0f1.jpg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10/30/2025 12:16:08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288500443"/>
                  </a:ext>
                </a:extLst>
              </a:tr>
            </a:tbl>
          </a:graphicData>
        </a:graphic>
      </p:graphicFrame>
      <p:sp>
        <p:nvSpPr>
          <p:cNvPr id="4" name="Text Placeholder 3">
            <a:extLst>
              <a:ext uri="{FF2B5EF4-FFF2-40B4-BE49-F238E27FC236}">
                <a16:creationId xmlns:a16="http://schemas.microsoft.com/office/drawing/2014/main" id="{9E0C0A7E-478A-441F-BC5F-7E1513F5973F}"/>
              </a:ext>
            </a:extLst>
          </p:cNvPr>
          <p:cNvSpPr>
            <a:spLocks noGrp="1"/>
          </p:cNvSpPr>
          <p:nvPr>
            <p:ph type="body" sz="quarter" idx="14"/>
          </p:nvPr>
        </p:nvSpPr>
        <p:spPr/>
        <p:txBody>
          <a:bodyPr/>
          <a:lstStyle/>
          <a:p>
            <a:r>
              <a:rPr lang="en-US"/>
              <a:t>09/26/2025 - 10/01/2025</a:t>
            </a:r>
          </a:p>
        </p:txBody>
      </p:sp>
    </p:spTree>
    <p:extLst>
      <p:ext uri="{BB962C8B-B14F-4D97-AF65-F5344CB8AC3E}">
        <p14:creationId xmlns:p14="http://schemas.microsoft.com/office/powerpoint/2010/main" val="4020200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8600C2-FAA2-458F-8B32-6CA10814DFFC}"/>
              </a:ext>
            </a:extLst>
          </p:cNvPr>
          <p:cNvSpPr>
            <a:spLocks noGrp="1"/>
          </p:cNvSpPr>
          <p:nvPr>
            <p:ph type="title"/>
          </p:nvPr>
        </p:nvSpPr>
        <p:spPr/>
        <p:txBody>
          <a:bodyPr/>
          <a:lstStyle/>
          <a:p>
            <a:r>
              <a:rPr lang="en-US"/>
              <a:t>Facebook Custom Original Own Posts Table | 3 profiles - 4 of 9</a:t>
            </a:r>
          </a:p>
        </p:txBody>
      </p:sp>
      <p:graphicFrame>
        <p:nvGraphicFramePr>
          <p:cNvPr id="5" name="Table Placeholder 4">
            <a:extLst>
              <a:ext uri="{FF2B5EF4-FFF2-40B4-BE49-F238E27FC236}">
                <a16:creationId xmlns:a16="http://schemas.microsoft.com/office/drawing/2014/main" id="{3CEC47AF-A708-444B-AB57-A0B05B0617CB}"/>
              </a:ext>
            </a:extLst>
          </p:cNvPr>
          <p:cNvGraphicFramePr>
            <a:graphicFrameLocks noGrp="1"/>
          </p:cNvGraphicFramePr>
          <p:nvPr>
            <p:ph type="tbl" sz="quarter" idx="13"/>
            <p:extLst>
              <p:ext uri="{D42A27DB-BD31-4B8C-83A1-F6EECF244321}">
                <p14:modId xmlns:p14="http://schemas.microsoft.com/office/powerpoint/2010/main" val="306694109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425617397"/>
                    </a:ext>
                  </a:extLst>
                </a:gridCol>
                <a:gridCol w="740664">
                  <a:extLst>
                    <a:ext uri="{9D8B030D-6E8A-4147-A177-3AD203B41FA5}">
                      <a16:colId xmlns:a16="http://schemas.microsoft.com/office/drawing/2014/main" val="2957507036"/>
                    </a:ext>
                  </a:extLst>
                </a:gridCol>
                <a:gridCol w="246888">
                  <a:extLst>
                    <a:ext uri="{9D8B030D-6E8A-4147-A177-3AD203B41FA5}">
                      <a16:colId xmlns:a16="http://schemas.microsoft.com/office/drawing/2014/main" val="242410492"/>
                    </a:ext>
                  </a:extLst>
                </a:gridCol>
                <a:gridCol w="208280">
                  <a:extLst>
                    <a:ext uri="{9D8B030D-6E8A-4147-A177-3AD203B41FA5}">
                      <a16:colId xmlns:a16="http://schemas.microsoft.com/office/drawing/2014/main" val="1857281661"/>
                    </a:ext>
                  </a:extLst>
                </a:gridCol>
                <a:gridCol w="208280">
                  <a:extLst>
                    <a:ext uri="{9D8B030D-6E8A-4147-A177-3AD203B41FA5}">
                      <a16:colId xmlns:a16="http://schemas.microsoft.com/office/drawing/2014/main" val="1886477178"/>
                    </a:ext>
                  </a:extLst>
                </a:gridCol>
                <a:gridCol w="208280">
                  <a:extLst>
                    <a:ext uri="{9D8B030D-6E8A-4147-A177-3AD203B41FA5}">
                      <a16:colId xmlns:a16="http://schemas.microsoft.com/office/drawing/2014/main" val="1958871368"/>
                    </a:ext>
                  </a:extLst>
                </a:gridCol>
                <a:gridCol w="208280">
                  <a:extLst>
                    <a:ext uri="{9D8B030D-6E8A-4147-A177-3AD203B41FA5}">
                      <a16:colId xmlns:a16="http://schemas.microsoft.com/office/drawing/2014/main" val="175664846"/>
                    </a:ext>
                  </a:extLst>
                </a:gridCol>
                <a:gridCol w="208280">
                  <a:extLst>
                    <a:ext uri="{9D8B030D-6E8A-4147-A177-3AD203B41FA5}">
                      <a16:colId xmlns:a16="http://schemas.microsoft.com/office/drawing/2014/main" val="2836708899"/>
                    </a:ext>
                  </a:extLst>
                </a:gridCol>
                <a:gridCol w="208280">
                  <a:extLst>
                    <a:ext uri="{9D8B030D-6E8A-4147-A177-3AD203B41FA5}">
                      <a16:colId xmlns:a16="http://schemas.microsoft.com/office/drawing/2014/main" val="1576360578"/>
                    </a:ext>
                  </a:extLst>
                </a:gridCol>
                <a:gridCol w="208280">
                  <a:extLst>
                    <a:ext uri="{9D8B030D-6E8A-4147-A177-3AD203B41FA5}">
                      <a16:colId xmlns:a16="http://schemas.microsoft.com/office/drawing/2014/main" val="1341186475"/>
                    </a:ext>
                  </a:extLst>
                </a:gridCol>
                <a:gridCol w="208280">
                  <a:extLst>
                    <a:ext uri="{9D8B030D-6E8A-4147-A177-3AD203B41FA5}">
                      <a16:colId xmlns:a16="http://schemas.microsoft.com/office/drawing/2014/main" val="437700122"/>
                    </a:ext>
                  </a:extLst>
                </a:gridCol>
                <a:gridCol w="208280">
                  <a:extLst>
                    <a:ext uri="{9D8B030D-6E8A-4147-A177-3AD203B41FA5}">
                      <a16:colId xmlns:a16="http://schemas.microsoft.com/office/drawing/2014/main" val="673535437"/>
                    </a:ext>
                  </a:extLst>
                </a:gridCol>
                <a:gridCol w="208280">
                  <a:extLst>
                    <a:ext uri="{9D8B030D-6E8A-4147-A177-3AD203B41FA5}">
                      <a16:colId xmlns:a16="http://schemas.microsoft.com/office/drawing/2014/main" val="3264377904"/>
                    </a:ext>
                  </a:extLst>
                </a:gridCol>
                <a:gridCol w="208280">
                  <a:extLst>
                    <a:ext uri="{9D8B030D-6E8A-4147-A177-3AD203B41FA5}">
                      <a16:colId xmlns:a16="http://schemas.microsoft.com/office/drawing/2014/main" val="1149592170"/>
                    </a:ext>
                  </a:extLst>
                </a:gridCol>
                <a:gridCol w="208280">
                  <a:extLst>
                    <a:ext uri="{9D8B030D-6E8A-4147-A177-3AD203B41FA5}">
                      <a16:colId xmlns:a16="http://schemas.microsoft.com/office/drawing/2014/main" val="3365424011"/>
                    </a:ext>
                  </a:extLst>
                </a:gridCol>
                <a:gridCol w="208280">
                  <a:extLst>
                    <a:ext uri="{9D8B030D-6E8A-4147-A177-3AD203B41FA5}">
                      <a16:colId xmlns:a16="http://schemas.microsoft.com/office/drawing/2014/main" val="1172962467"/>
                    </a:ext>
                  </a:extLst>
                </a:gridCol>
                <a:gridCol w="208280">
                  <a:extLst>
                    <a:ext uri="{9D8B030D-6E8A-4147-A177-3AD203B41FA5}">
                      <a16:colId xmlns:a16="http://schemas.microsoft.com/office/drawing/2014/main" val="3709152371"/>
                    </a:ext>
                  </a:extLst>
                </a:gridCol>
                <a:gridCol w="208280">
                  <a:extLst>
                    <a:ext uri="{9D8B030D-6E8A-4147-A177-3AD203B41FA5}">
                      <a16:colId xmlns:a16="http://schemas.microsoft.com/office/drawing/2014/main" val="3580098700"/>
                    </a:ext>
                  </a:extLst>
                </a:gridCol>
                <a:gridCol w="208280">
                  <a:extLst>
                    <a:ext uri="{9D8B030D-6E8A-4147-A177-3AD203B41FA5}">
                      <a16:colId xmlns:a16="http://schemas.microsoft.com/office/drawing/2014/main" val="28907805"/>
                    </a:ext>
                  </a:extLst>
                </a:gridCol>
                <a:gridCol w="208280">
                  <a:extLst>
                    <a:ext uri="{9D8B030D-6E8A-4147-A177-3AD203B41FA5}">
                      <a16:colId xmlns:a16="http://schemas.microsoft.com/office/drawing/2014/main" val="933343478"/>
                    </a:ext>
                  </a:extLst>
                </a:gridCol>
                <a:gridCol w="208280">
                  <a:extLst>
                    <a:ext uri="{9D8B030D-6E8A-4147-A177-3AD203B41FA5}">
                      <a16:colId xmlns:a16="http://schemas.microsoft.com/office/drawing/2014/main" val="2511741437"/>
                    </a:ext>
                  </a:extLst>
                </a:gridCol>
                <a:gridCol w="208280">
                  <a:extLst>
                    <a:ext uri="{9D8B030D-6E8A-4147-A177-3AD203B41FA5}">
                      <a16:colId xmlns:a16="http://schemas.microsoft.com/office/drawing/2014/main" val="2600944087"/>
                    </a:ext>
                  </a:extLst>
                </a:gridCol>
                <a:gridCol w="208280">
                  <a:extLst>
                    <a:ext uri="{9D8B030D-6E8A-4147-A177-3AD203B41FA5}">
                      <a16:colId xmlns:a16="http://schemas.microsoft.com/office/drawing/2014/main" val="508177816"/>
                    </a:ext>
                  </a:extLst>
                </a:gridCol>
                <a:gridCol w="208280">
                  <a:extLst>
                    <a:ext uri="{9D8B030D-6E8A-4147-A177-3AD203B41FA5}">
                      <a16:colId xmlns:a16="http://schemas.microsoft.com/office/drawing/2014/main" val="254469521"/>
                    </a:ext>
                  </a:extLst>
                </a:gridCol>
                <a:gridCol w="208280">
                  <a:extLst>
                    <a:ext uri="{9D8B030D-6E8A-4147-A177-3AD203B41FA5}">
                      <a16:colId xmlns:a16="http://schemas.microsoft.com/office/drawing/2014/main" val="2150611576"/>
                    </a:ext>
                  </a:extLst>
                </a:gridCol>
                <a:gridCol w="208280">
                  <a:extLst>
                    <a:ext uri="{9D8B030D-6E8A-4147-A177-3AD203B41FA5}">
                      <a16:colId xmlns:a16="http://schemas.microsoft.com/office/drawing/2014/main" val="406099265"/>
                    </a:ext>
                  </a:extLst>
                </a:gridCol>
                <a:gridCol w="208280">
                  <a:extLst>
                    <a:ext uri="{9D8B030D-6E8A-4147-A177-3AD203B41FA5}">
                      <a16:colId xmlns:a16="http://schemas.microsoft.com/office/drawing/2014/main" val="1309313431"/>
                    </a:ext>
                  </a:extLst>
                </a:gridCol>
                <a:gridCol w="208280">
                  <a:extLst>
                    <a:ext uri="{9D8B030D-6E8A-4147-A177-3AD203B41FA5}">
                      <a16:colId xmlns:a16="http://schemas.microsoft.com/office/drawing/2014/main" val="2303297416"/>
                    </a:ext>
                  </a:extLst>
                </a:gridCol>
                <a:gridCol w="208280">
                  <a:extLst>
                    <a:ext uri="{9D8B030D-6E8A-4147-A177-3AD203B41FA5}">
                      <a16:colId xmlns:a16="http://schemas.microsoft.com/office/drawing/2014/main" val="3495874672"/>
                    </a:ext>
                  </a:extLst>
                </a:gridCol>
                <a:gridCol w="208280">
                  <a:extLst>
                    <a:ext uri="{9D8B030D-6E8A-4147-A177-3AD203B41FA5}">
                      <a16:colId xmlns:a16="http://schemas.microsoft.com/office/drawing/2014/main" val="2911765184"/>
                    </a:ext>
                  </a:extLst>
                </a:gridCol>
                <a:gridCol w="208280">
                  <a:extLst>
                    <a:ext uri="{9D8B030D-6E8A-4147-A177-3AD203B41FA5}">
                      <a16:colId xmlns:a16="http://schemas.microsoft.com/office/drawing/2014/main" val="2238796702"/>
                    </a:ext>
                  </a:extLst>
                </a:gridCol>
                <a:gridCol w="208280">
                  <a:extLst>
                    <a:ext uri="{9D8B030D-6E8A-4147-A177-3AD203B41FA5}">
                      <a16:colId xmlns:a16="http://schemas.microsoft.com/office/drawing/2014/main" val="1166339541"/>
                    </a:ext>
                  </a:extLst>
                </a:gridCol>
                <a:gridCol w="208280">
                  <a:extLst>
                    <a:ext uri="{9D8B030D-6E8A-4147-A177-3AD203B41FA5}">
                      <a16:colId xmlns:a16="http://schemas.microsoft.com/office/drawing/2014/main" val="96216793"/>
                    </a:ext>
                  </a:extLst>
                </a:gridCol>
                <a:gridCol w="208280">
                  <a:extLst>
                    <a:ext uri="{9D8B030D-6E8A-4147-A177-3AD203B41FA5}">
                      <a16:colId xmlns:a16="http://schemas.microsoft.com/office/drawing/2014/main" val="41043444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863895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pt-BR" sz="1000" b="1" i="0" u="none" strike="noStrike" kern="1200" cap="none" spc="0" normalizeH="0" baseline="0" noProof="0">
                          <a:ln>
                            <a:noFill/>
                          </a:ln>
                          <a:solidFill>
                            <a:prstClr val="black"/>
                          </a:solidFill>
                          <a:effectLst/>
                          <a:uLnTx/>
                          <a:uFillTx/>
                          <a:latin typeface="Calibri"/>
                          <a:ea typeface="+mn-ea"/>
                          <a:cs typeface="+mn-cs"/>
                        </a:rPr>
                        <a:t>Martin Huber - 2025-09-29 13:01:39</a:t>
                      </a:r>
                      <a:r>
                        <a:rPr kumimoji="0" lang="pt-BR" sz="1000" b="0" i="0" u="none" strike="noStrike" kern="1200" cap="none" spc="0" normalizeH="0" baseline="0" noProof="0">
                          <a:ln>
                            <a:noFill/>
                          </a:ln>
                          <a:solidFill>
                            <a:prstClr val="black"/>
                          </a:solidFill>
                          <a:effectLst/>
                          <a:uLnTx/>
                          <a:uFillTx/>
                          <a:latin typeface="Calibri"/>
                          <a:ea typeface="+mn-ea"/>
                          <a:cs typeface="+mn-cs"/>
                        </a:rPr>
                        <a:t>
 n/a</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https://quintly-eu-image-storage.s3.amazonaws.com/0a25fd345bed66ac2159a45ca7bba60f/504eb568106f22e235f1ea571500868d.jpg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10/29/2025 12:52:49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348104930"/>
                  </a:ext>
                </a:extLst>
              </a:tr>
            </a:tbl>
          </a:graphicData>
        </a:graphic>
      </p:graphicFrame>
      <p:sp>
        <p:nvSpPr>
          <p:cNvPr id="4" name="Text Placeholder 3">
            <a:extLst>
              <a:ext uri="{FF2B5EF4-FFF2-40B4-BE49-F238E27FC236}">
                <a16:creationId xmlns:a16="http://schemas.microsoft.com/office/drawing/2014/main" id="{26986007-79D0-4309-9E33-38BE73C0D197}"/>
              </a:ext>
            </a:extLst>
          </p:cNvPr>
          <p:cNvSpPr>
            <a:spLocks noGrp="1"/>
          </p:cNvSpPr>
          <p:nvPr>
            <p:ph type="body" sz="quarter" idx="14"/>
          </p:nvPr>
        </p:nvSpPr>
        <p:spPr/>
        <p:txBody>
          <a:bodyPr/>
          <a:lstStyle/>
          <a:p>
            <a:r>
              <a:rPr lang="en-US"/>
              <a:t>09/26/2025 - 10/01/2025</a:t>
            </a:r>
          </a:p>
        </p:txBody>
      </p:sp>
    </p:spTree>
    <p:extLst>
      <p:ext uri="{BB962C8B-B14F-4D97-AF65-F5344CB8AC3E}">
        <p14:creationId xmlns:p14="http://schemas.microsoft.com/office/powerpoint/2010/main" val="23575406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474936-9FC4-4A9E-A422-E3D2849A006C}"/>
              </a:ext>
            </a:extLst>
          </p:cNvPr>
          <p:cNvSpPr>
            <a:spLocks noGrp="1"/>
          </p:cNvSpPr>
          <p:nvPr>
            <p:ph type="title"/>
          </p:nvPr>
        </p:nvSpPr>
        <p:spPr/>
        <p:txBody>
          <a:bodyPr/>
          <a:lstStyle/>
          <a:p>
            <a:r>
              <a:rPr lang="en-US"/>
              <a:t>Facebook Custom Original Own Posts Table | 3 profiles - 5 of 9</a:t>
            </a:r>
          </a:p>
        </p:txBody>
      </p:sp>
      <p:graphicFrame>
        <p:nvGraphicFramePr>
          <p:cNvPr id="5" name="Table Placeholder 4">
            <a:extLst>
              <a:ext uri="{FF2B5EF4-FFF2-40B4-BE49-F238E27FC236}">
                <a16:creationId xmlns:a16="http://schemas.microsoft.com/office/drawing/2014/main" id="{69785682-D912-43A7-829F-54CC371CE058}"/>
              </a:ext>
            </a:extLst>
          </p:cNvPr>
          <p:cNvGraphicFramePr>
            <a:graphicFrameLocks noGrp="1"/>
          </p:cNvGraphicFramePr>
          <p:nvPr>
            <p:ph type="tbl" sz="quarter" idx="13"/>
            <p:extLst>
              <p:ext uri="{D42A27DB-BD31-4B8C-83A1-F6EECF244321}">
                <p14:modId xmlns:p14="http://schemas.microsoft.com/office/powerpoint/2010/main" val="2345191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838679857"/>
                    </a:ext>
                  </a:extLst>
                </a:gridCol>
                <a:gridCol w="740664">
                  <a:extLst>
                    <a:ext uri="{9D8B030D-6E8A-4147-A177-3AD203B41FA5}">
                      <a16:colId xmlns:a16="http://schemas.microsoft.com/office/drawing/2014/main" val="2459644091"/>
                    </a:ext>
                  </a:extLst>
                </a:gridCol>
                <a:gridCol w="246888">
                  <a:extLst>
                    <a:ext uri="{9D8B030D-6E8A-4147-A177-3AD203B41FA5}">
                      <a16:colId xmlns:a16="http://schemas.microsoft.com/office/drawing/2014/main" val="274358270"/>
                    </a:ext>
                  </a:extLst>
                </a:gridCol>
                <a:gridCol w="208280">
                  <a:extLst>
                    <a:ext uri="{9D8B030D-6E8A-4147-A177-3AD203B41FA5}">
                      <a16:colId xmlns:a16="http://schemas.microsoft.com/office/drawing/2014/main" val="3766671871"/>
                    </a:ext>
                  </a:extLst>
                </a:gridCol>
                <a:gridCol w="208280">
                  <a:extLst>
                    <a:ext uri="{9D8B030D-6E8A-4147-A177-3AD203B41FA5}">
                      <a16:colId xmlns:a16="http://schemas.microsoft.com/office/drawing/2014/main" val="3192522203"/>
                    </a:ext>
                  </a:extLst>
                </a:gridCol>
                <a:gridCol w="208280">
                  <a:extLst>
                    <a:ext uri="{9D8B030D-6E8A-4147-A177-3AD203B41FA5}">
                      <a16:colId xmlns:a16="http://schemas.microsoft.com/office/drawing/2014/main" val="2549463004"/>
                    </a:ext>
                  </a:extLst>
                </a:gridCol>
                <a:gridCol w="208280">
                  <a:extLst>
                    <a:ext uri="{9D8B030D-6E8A-4147-A177-3AD203B41FA5}">
                      <a16:colId xmlns:a16="http://schemas.microsoft.com/office/drawing/2014/main" val="3785185739"/>
                    </a:ext>
                  </a:extLst>
                </a:gridCol>
                <a:gridCol w="208280">
                  <a:extLst>
                    <a:ext uri="{9D8B030D-6E8A-4147-A177-3AD203B41FA5}">
                      <a16:colId xmlns:a16="http://schemas.microsoft.com/office/drawing/2014/main" val="1371419185"/>
                    </a:ext>
                  </a:extLst>
                </a:gridCol>
                <a:gridCol w="208280">
                  <a:extLst>
                    <a:ext uri="{9D8B030D-6E8A-4147-A177-3AD203B41FA5}">
                      <a16:colId xmlns:a16="http://schemas.microsoft.com/office/drawing/2014/main" val="1559003499"/>
                    </a:ext>
                  </a:extLst>
                </a:gridCol>
                <a:gridCol w="208280">
                  <a:extLst>
                    <a:ext uri="{9D8B030D-6E8A-4147-A177-3AD203B41FA5}">
                      <a16:colId xmlns:a16="http://schemas.microsoft.com/office/drawing/2014/main" val="1380932188"/>
                    </a:ext>
                  </a:extLst>
                </a:gridCol>
                <a:gridCol w="208280">
                  <a:extLst>
                    <a:ext uri="{9D8B030D-6E8A-4147-A177-3AD203B41FA5}">
                      <a16:colId xmlns:a16="http://schemas.microsoft.com/office/drawing/2014/main" val="423068639"/>
                    </a:ext>
                  </a:extLst>
                </a:gridCol>
                <a:gridCol w="208280">
                  <a:extLst>
                    <a:ext uri="{9D8B030D-6E8A-4147-A177-3AD203B41FA5}">
                      <a16:colId xmlns:a16="http://schemas.microsoft.com/office/drawing/2014/main" val="2774901084"/>
                    </a:ext>
                  </a:extLst>
                </a:gridCol>
                <a:gridCol w="208280">
                  <a:extLst>
                    <a:ext uri="{9D8B030D-6E8A-4147-A177-3AD203B41FA5}">
                      <a16:colId xmlns:a16="http://schemas.microsoft.com/office/drawing/2014/main" val="3041576531"/>
                    </a:ext>
                  </a:extLst>
                </a:gridCol>
                <a:gridCol w="208280">
                  <a:extLst>
                    <a:ext uri="{9D8B030D-6E8A-4147-A177-3AD203B41FA5}">
                      <a16:colId xmlns:a16="http://schemas.microsoft.com/office/drawing/2014/main" val="3434095871"/>
                    </a:ext>
                  </a:extLst>
                </a:gridCol>
                <a:gridCol w="208280">
                  <a:extLst>
                    <a:ext uri="{9D8B030D-6E8A-4147-A177-3AD203B41FA5}">
                      <a16:colId xmlns:a16="http://schemas.microsoft.com/office/drawing/2014/main" val="2942193339"/>
                    </a:ext>
                  </a:extLst>
                </a:gridCol>
                <a:gridCol w="208280">
                  <a:extLst>
                    <a:ext uri="{9D8B030D-6E8A-4147-A177-3AD203B41FA5}">
                      <a16:colId xmlns:a16="http://schemas.microsoft.com/office/drawing/2014/main" val="2117721584"/>
                    </a:ext>
                  </a:extLst>
                </a:gridCol>
                <a:gridCol w="208280">
                  <a:extLst>
                    <a:ext uri="{9D8B030D-6E8A-4147-A177-3AD203B41FA5}">
                      <a16:colId xmlns:a16="http://schemas.microsoft.com/office/drawing/2014/main" val="2110266559"/>
                    </a:ext>
                  </a:extLst>
                </a:gridCol>
                <a:gridCol w="208280">
                  <a:extLst>
                    <a:ext uri="{9D8B030D-6E8A-4147-A177-3AD203B41FA5}">
                      <a16:colId xmlns:a16="http://schemas.microsoft.com/office/drawing/2014/main" val="550892140"/>
                    </a:ext>
                  </a:extLst>
                </a:gridCol>
                <a:gridCol w="208280">
                  <a:extLst>
                    <a:ext uri="{9D8B030D-6E8A-4147-A177-3AD203B41FA5}">
                      <a16:colId xmlns:a16="http://schemas.microsoft.com/office/drawing/2014/main" val="96168941"/>
                    </a:ext>
                  </a:extLst>
                </a:gridCol>
                <a:gridCol w="208280">
                  <a:extLst>
                    <a:ext uri="{9D8B030D-6E8A-4147-A177-3AD203B41FA5}">
                      <a16:colId xmlns:a16="http://schemas.microsoft.com/office/drawing/2014/main" val="2126516933"/>
                    </a:ext>
                  </a:extLst>
                </a:gridCol>
                <a:gridCol w="208280">
                  <a:extLst>
                    <a:ext uri="{9D8B030D-6E8A-4147-A177-3AD203B41FA5}">
                      <a16:colId xmlns:a16="http://schemas.microsoft.com/office/drawing/2014/main" val="3695630347"/>
                    </a:ext>
                  </a:extLst>
                </a:gridCol>
                <a:gridCol w="208280">
                  <a:extLst>
                    <a:ext uri="{9D8B030D-6E8A-4147-A177-3AD203B41FA5}">
                      <a16:colId xmlns:a16="http://schemas.microsoft.com/office/drawing/2014/main" val="548376274"/>
                    </a:ext>
                  </a:extLst>
                </a:gridCol>
                <a:gridCol w="208280">
                  <a:extLst>
                    <a:ext uri="{9D8B030D-6E8A-4147-A177-3AD203B41FA5}">
                      <a16:colId xmlns:a16="http://schemas.microsoft.com/office/drawing/2014/main" val="522359864"/>
                    </a:ext>
                  </a:extLst>
                </a:gridCol>
                <a:gridCol w="208280">
                  <a:extLst>
                    <a:ext uri="{9D8B030D-6E8A-4147-A177-3AD203B41FA5}">
                      <a16:colId xmlns:a16="http://schemas.microsoft.com/office/drawing/2014/main" val="2839369102"/>
                    </a:ext>
                  </a:extLst>
                </a:gridCol>
                <a:gridCol w="208280">
                  <a:extLst>
                    <a:ext uri="{9D8B030D-6E8A-4147-A177-3AD203B41FA5}">
                      <a16:colId xmlns:a16="http://schemas.microsoft.com/office/drawing/2014/main" val="2350123141"/>
                    </a:ext>
                  </a:extLst>
                </a:gridCol>
                <a:gridCol w="208280">
                  <a:extLst>
                    <a:ext uri="{9D8B030D-6E8A-4147-A177-3AD203B41FA5}">
                      <a16:colId xmlns:a16="http://schemas.microsoft.com/office/drawing/2014/main" val="3044076158"/>
                    </a:ext>
                  </a:extLst>
                </a:gridCol>
                <a:gridCol w="208280">
                  <a:extLst>
                    <a:ext uri="{9D8B030D-6E8A-4147-A177-3AD203B41FA5}">
                      <a16:colId xmlns:a16="http://schemas.microsoft.com/office/drawing/2014/main" val="2715229282"/>
                    </a:ext>
                  </a:extLst>
                </a:gridCol>
                <a:gridCol w="208280">
                  <a:extLst>
                    <a:ext uri="{9D8B030D-6E8A-4147-A177-3AD203B41FA5}">
                      <a16:colId xmlns:a16="http://schemas.microsoft.com/office/drawing/2014/main" val="1381596851"/>
                    </a:ext>
                  </a:extLst>
                </a:gridCol>
                <a:gridCol w="208280">
                  <a:extLst>
                    <a:ext uri="{9D8B030D-6E8A-4147-A177-3AD203B41FA5}">
                      <a16:colId xmlns:a16="http://schemas.microsoft.com/office/drawing/2014/main" val="880829655"/>
                    </a:ext>
                  </a:extLst>
                </a:gridCol>
                <a:gridCol w="208280">
                  <a:extLst>
                    <a:ext uri="{9D8B030D-6E8A-4147-A177-3AD203B41FA5}">
                      <a16:colId xmlns:a16="http://schemas.microsoft.com/office/drawing/2014/main" val="3606334841"/>
                    </a:ext>
                  </a:extLst>
                </a:gridCol>
                <a:gridCol w="208280">
                  <a:extLst>
                    <a:ext uri="{9D8B030D-6E8A-4147-A177-3AD203B41FA5}">
                      <a16:colId xmlns:a16="http://schemas.microsoft.com/office/drawing/2014/main" val="1029224623"/>
                    </a:ext>
                  </a:extLst>
                </a:gridCol>
                <a:gridCol w="208280">
                  <a:extLst>
                    <a:ext uri="{9D8B030D-6E8A-4147-A177-3AD203B41FA5}">
                      <a16:colId xmlns:a16="http://schemas.microsoft.com/office/drawing/2014/main" val="273019256"/>
                    </a:ext>
                  </a:extLst>
                </a:gridCol>
                <a:gridCol w="208280">
                  <a:extLst>
                    <a:ext uri="{9D8B030D-6E8A-4147-A177-3AD203B41FA5}">
                      <a16:colId xmlns:a16="http://schemas.microsoft.com/office/drawing/2014/main" val="3947565381"/>
                    </a:ext>
                  </a:extLst>
                </a:gridCol>
                <a:gridCol w="208280">
                  <a:extLst>
                    <a:ext uri="{9D8B030D-6E8A-4147-A177-3AD203B41FA5}">
                      <a16:colId xmlns:a16="http://schemas.microsoft.com/office/drawing/2014/main" val="329629085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706049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 Huber - 2025-09-29 10:19:13</a:t>
                      </a:r>
                      <a:r>
                        <a:rPr kumimoji="0" lang="de-DE" sz="1000" b="0" i="0" u="none" strike="noStrike" kern="1200" cap="none" spc="0" normalizeH="0" baseline="0" noProof="0">
                          <a:ln>
                            <a:noFill/>
                          </a:ln>
                          <a:solidFill>
                            <a:prstClr val="black"/>
                          </a:solidFill>
                          <a:effectLst/>
                          <a:uLnTx/>
                          <a:uFillTx/>
                          <a:latin typeface="Calibri"/>
                          <a:ea typeface="+mn-ea"/>
                          <a:cs typeface="+mn-cs"/>
                        </a:rPr>
                        <a:t>
 Pressekonferenz nach der Parteivorstandssitzung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https://quintly-eu-image-storage.s3.amazonaws.com/0a25fd345bed66ac2159a45ca7bba60f/fc22b71c116fa87fa0daf0f8c95bba89.jpg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10/29/2025 10:18:39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051754232"/>
                  </a:ext>
                </a:extLst>
              </a:tr>
            </a:tbl>
          </a:graphicData>
        </a:graphic>
      </p:graphicFrame>
      <p:sp>
        <p:nvSpPr>
          <p:cNvPr id="4" name="Text Placeholder 3">
            <a:extLst>
              <a:ext uri="{FF2B5EF4-FFF2-40B4-BE49-F238E27FC236}">
                <a16:creationId xmlns:a16="http://schemas.microsoft.com/office/drawing/2014/main" id="{07645B50-2C92-4752-828C-9989FF6844C9}"/>
              </a:ext>
            </a:extLst>
          </p:cNvPr>
          <p:cNvSpPr>
            <a:spLocks noGrp="1"/>
          </p:cNvSpPr>
          <p:nvPr>
            <p:ph type="body" sz="quarter" idx="14"/>
          </p:nvPr>
        </p:nvSpPr>
        <p:spPr/>
        <p:txBody>
          <a:bodyPr/>
          <a:lstStyle/>
          <a:p>
            <a:r>
              <a:rPr lang="en-US"/>
              <a:t>09/26/2025 - 10/01/2025</a:t>
            </a:r>
          </a:p>
        </p:txBody>
      </p:sp>
    </p:spTree>
    <p:extLst>
      <p:ext uri="{BB962C8B-B14F-4D97-AF65-F5344CB8AC3E}">
        <p14:creationId xmlns:p14="http://schemas.microsoft.com/office/powerpoint/2010/main" val="97270178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893372-F415-4693-AEF0-FB909C544A9A}"/>
              </a:ext>
            </a:extLst>
          </p:cNvPr>
          <p:cNvSpPr>
            <a:spLocks noGrp="1"/>
          </p:cNvSpPr>
          <p:nvPr>
            <p:ph type="title"/>
          </p:nvPr>
        </p:nvSpPr>
        <p:spPr/>
        <p:txBody>
          <a:bodyPr/>
          <a:lstStyle/>
          <a:p>
            <a:r>
              <a:rPr lang="en-US"/>
              <a:t>Facebook Custom Original Own Posts Table | 3 profiles - 6 of 9</a:t>
            </a:r>
          </a:p>
        </p:txBody>
      </p:sp>
      <p:graphicFrame>
        <p:nvGraphicFramePr>
          <p:cNvPr id="5" name="Table Placeholder 4">
            <a:extLst>
              <a:ext uri="{FF2B5EF4-FFF2-40B4-BE49-F238E27FC236}">
                <a16:creationId xmlns:a16="http://schemas.microsoft.com/office/drawing/2014/main" id="{0B1793E9-1EA1-44DC-AC6E-4439FD322724}"/>
              </a:ext>
            </a:extLst>
          </p:cNvPr>
          <p:cNvGraphicFramePr>
            <a:graphicFrameLocks noGrp="1"/>
          </p:cNvGraphicFramePr>
          <p:nvPr>
            <p:ph type="tbl" sz="quarter" idx="13"/>
            <p:extLst>
              <p:ext uri="{D42A27DB-BD31-4B8C-83A1-F6EECF244321}">
                <p14:modId xmlns:p14="http://schemas.microsoft.com/office/powerpoint/2010/main" val="7367352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1632268653"/>
                    </a:ext>
                  </a:extLst>
                </a:gridCol>
                <a:gridCol w="740664">
                  <a:extLst>
                    <a:ext uri="{9D8B030D-6E8A-4147-A177-3AD203B41FA5}">
                      <a16:colId xmlns:a16="http://schemas.microsoft.com/office/drawing/2014/main" val="2717174201"/>
                    </a:ext>
                  </a:extLst>
                </a:gridCol>
                <a:gridCol w="246888">
                  <a:extLst>
                    <a:ext uri="{9D8B030D-6E8A-4147-A177-3AD203B41FA5}">
                      <a16:colId xmlns:a16="http://schemas.microsoft.com/office/drawing/2014/main" val="1084121887"/>
                    </a:ext>
                  </a:extLst>
                </a:gridCol>
                <a:gridCol w="208280">
                  <a:extLst>
                    <a:ext uri="{9D8B030D-6E8A-4147-A177-3AD203B41FA5}">
                      <a16:colId xmlns:a16="http://schemas.microsoft.com/office/drawing/2014/main" val="2700017717"/>
                    </a:ext>
                  </a:extLst>
                </a:gridCol>
                <a:gridCol w="208280">
                  <a:extLst>
                    <a:ext uri="{9D8B030D-6E8A-4147-A177-3AD203B41FA5}">
                      <a16:colId xmlns:a16="http://schemas.microsoft.com/office/drawing/2014/main" val="2008046694"/>
                    </a:ext>
                  </a:extLst>
                </a:gridCol>
                <a:gridCol w="208280">
                  <a:extLst>
                    <a:ext uri="{9D8B030D-6E8A-4147-A177-3AD203B41FA5}">
                      <a16:colId xmlns:a16="http://schemas.microsoft.com/office/drawing/2014/main" val="640506000"/>
                    </a:ext>
                  </a:extLst>
                </a:gridCol>
                <a:gridCol w="208280">
                  <a:extLst>
                    <a:ext uri="{9D8B030D-6E8A-4147-A177-3AD203B41FA5}">
                      <a16:colId xmlns:a16="http://schemas.microsoft.com/office/drawing/2014/main" val="1759440256"/>
                    </a:ext>
                  </a:extLst>
                </a:gridCol>
                <a:gridCol w="208280">
                  <a:extLst>
                    <a:ext uri="{9D8B030D-6E8A-4147-A177-3AD203B41FA5}">
                      <a16:colId xmlns:a16="http://schemas.microsoft.com/office/drawing/2014/main" val="2514638035"/>
                    </a:ext>
                  </a:extLst>
                </a:gridCol>
                <a:gridCol w="208280">
                  <a:extLst>
                    <a:ext uri="{9D8B030D-6E8A-4147-A177-3AD203B41FA5}">
                      <a16:colId xmlns:a16="http://schemas.microsoft.com/office/drawing/2014/main" val="3047640667"/>
                    </a:ext>
                  </a:extLst>
                </a:gridCol>
                <a:gridCol w="208280">
                  <a:extLst>
                    <a:ext uri="{9D8B030D-6E8A-4147-A177-3AD203B41FA5}">
                      <a16:colId xmlns:a16="http://schemas.microsoft.com/office/drawing/2014/main" val="732073662"/>
                    </a:ext>
                  </a:extLst>
                </a:gridCol>
                <a:gridCol w="208280">
                  <a:extLst>
                    <a:ext uri="{9D8B030D-6E8A-4147-A177-3AD203B41FA5}">
                      <a16:colId xmlns:a16="http://schemas.microsoft.com/office/drawing/2014/main" val="1483845033"/>
                    </a:ext>
                  </a:extLst>
                </a:gridCol>
                <a:gridCol w="208280">
                  <a:extLst>
                    <a:ext uri="{9D8B030D-6E8A-4147-A177-3AD203B41FA5}">
                      <a16:colId xmlns:a16="http://schemas.microsoft.com/office/drawing/2014/main" val="1760191318"/>
                    </a:ext>
                  </a:extLst>
                </a:gridCol>
                <a:gridCol w="208280">
                  <a:extLst>
                    <a:ext uri="{9D8B030D-6E8A-4147-A177-3AD203B41FA5}">
                      <a16:colId xmlns:a16="http://schemas.microsoft.com/office/drawing/2014/main" val="4051975734"/>
                    </a:ext>
                  </a:extLst>
                </a:gridCol>
                <a:gridCol w="208280">
                  <a:extLst>
                    <a:ext uri="{9D8B030D-6E8A-4147-A177-3AD203B41FA5}">
                      <a16:colId xmlns:a16="http://schemas.microsoft.com/office/drawing/2014/main" val="3960718909"/>
                    </a:ext>
                  </a:extLst>
                </a:gridCol>
                <a:gridCol w="208280">
                  <a:extLst>
                    <a:ext uri="{9D8B030D-6E8A-4147-A177-3AD203B41FA5}">
                      <a16:colId xmlns:a16="http://schemas.microsoft.com/office/drawing/2014/main" val="3513397511"/>
                    </a:ext>
                  </a:extLst>
                </a:gridCol>
                <a:gridCol w="208280">
                  <a:extLst>
                    <a:ext uri="{9D8B030D-6E8A-4147-A177-3AD203B41FA5}">
                      <a16:colId xmlns:a16="http://schemas.microsoft.com/office/drawing/2014/main" val="914154766"/>
                    </a:ext>
                  </a:extLst>
                </a:gridCol>
                <a:gridCol w="208280">
                  <a:extLst>
                    <a:ext uri="{9D8B030D-6E8A-4147-A177-3AD203B41FA5}">
                      <a16:colId xmlns:a16="http://schemas.microsoft.com/office/drawing/2014/main" val="3210540189"/>
                    </a:ext>
                  </a:extLst>
                </a:gridCol>
                <a:gridCol w="208280">
                  <a:extLst>
                    <a:ext uri="{9D8B030D-6E8A-4147-A177-3AD203B41FA5}">
                      <a16:colId xmlns:a16="http://schemas.microsoft.com/office/drawing/2014/main" val="2648391075"/>
                    </a:ext>
                  </a:extLst>
                </a:gridCol>
                <a:gridCol w="208280">
                  <a:extLst>
                    <a:ext uri="{9D8B030D-6E8A-4147-A177-3AD203B41FA5}">
                      <a16:colId xmlns:a16="http://schemas.microsoft.com/office/drawing/2014/main" val="3611326909"/>
                    </a:ext>
                  </a:extLst>
                </a:gridCol>
                <a:gridCol w="208280">
                  <a:extLst>
                    <a:ext uri="{9D8B030D-6E8A-4147-A177-3AD203B41FA5}">
                      <a16:colId xmlns:a16="http://schemas.microsoft.com/office/drawing/2014/main" val="1421580226"/>
                    </a:ext>
                  </a:extLst>
                </a:gridCol>
                <a:gridCol w="208280">
                  <a:extLst>
                    <a:ext uri="{9D8B030D-6E8A-4147-A177-3AD203B41FA5}">
                      <a16:colId xmlns:a16="http://schemas.microsoft.com/office/drawing/2014/main" val="4196007814"/>
                    </a:ext>
                  </a:extLst>
                </a:gridCol>
                <a:gridCol w="208280">
                  <a:extLst>
                    <a:ext uri="{9D8B030D-6E8A-4147-A177-3AD203B41FA5}">
                      <a16:colId xmlns:a16="http://schemas.microsoft.com/office/drawing/2014/main" val="3553467324"/>
                    </a:ext>
                  </a:extLst>
                </a:gridCol>
                <a:gridCol w="208280">
                  <a:extLst>
                    <a:ext uri="{9D8B030D-6E8A-4147-A177-3AD203B41FA5}">
                      <a16:colId xmlns:a16="http://schemas.microsoft.com/office/drawing/2014/main" val="2739918371"/>
                    </a:ext>
                  </a:extLst>
                </a:gridCol>
                <a:gridCol w="208280">
                  <a:extLst>
                    <a:ext uri="{9D8B030D-6E8A-4147-A177-3AD203B41FA5}">
                      <a16:colId xmlns:a16="http://schemas.microsoft.com/office/drawing/2014/main" val="311219447"/>
                    </a:ext>
                  </a:extLst>
                </a:gridCol>
                <a:gridCol w="208280">
                  <a:extLst>
                    <a:ext uri="{9D8B030D-6E8A-4147-A177-3AD203B41FA5}">
                      <a16:colId xmlns:a16="http://schemas.microsoft.com/office/drawing/2014/main" val="1314435580"/>
                    </a:ext>
                  </a:extLst>
                </a:gridCol>
                <a:gridCol w="208280">
                  <a:extLst>
                    <a:ext uri="{9D8B030D-6E8A-4147-A177-3AD203B41FA5}">
                      <a16:colId xmlns:a16="http://schemas.microsoft.com/office/drawing/2014/main" val="3405902643"/>
                    </a:ext>
                  </a:extLst>
                </a:gridCol>
                <a:gridCol w="208280">
                  <a:extLst>
                    <a:ext uri="{9D8B030D-6E8A-4147-A177-3AD203B41FA5}">
                      <a16:colId xmlns:a16="http://schemas.microsoft.com/office/drawing/2014/main" val="219443780"/>
                    </a:ext>
                  </a:extLst>
                </a:gridCol>
                <a:gridCol w="208280">
                  <a:extLst>
                    <a:ext uri="{9D8B030D-6E8A-4147-A177-3AD203B41FA5}">
                      <a16:colId xmlns:a16="http://schemas.microsoft.com/office/drawing/2014/main" val="4212835108"/>
                    </a:ext>
                  </a:extLst>
                </a:gridCol>
                <a:gridCol w="208280">
                  <a:extLst>
                    <a:ext uri="{9D8B030D-6E8A-4147-A177-3AD203B41FA5}">
                      <a16:colId xmlns:a16="http://schemas.microsoft.com/office/drawing/2014/main" val="2634222121"/>
                    </a:ext>
                  </a:extLst>
                </a:gridCol>
                <a:gridCol w="208280">
                  <a:extLst>
                    <a:ext uri="{9D8B030D-6E8A-4147-A177-3AD203B41FA5}">
                      <a16:colId xmlns:a16="http://schemas.microsoft.com/office/drawing/2014/main" val="4144961357"/>
                    </a:ext>
                  </a:extLst>
                </a:gridCol>
                <a:gridCol w="208280">
                  <a:extLst>
                    <a:ext uri="{9D8B030D-6E8A-4147-A177-3AD203B41FA5}">
                      <a16:colId xmlns:a16="http://schemas.microsoft.com/office/drawing/2014/main" val="4197671498"/>
                    </a:ext>
                  </a:extLst>
                </a:gridCol>
                <a:gridCol w="208280">
                  <a:extLst>
                    <a:ext uri="{9D8B030D-6E8A-4147-A177-3AD203B41FA5}">
                      <a16:colId xmlns:a16="http://schemas.microsoft.com/office/drawing/2014/main" val="1358284834"/>
                    </a:ext>
                  </a:extLst>
                </a:gridCol>
                <a:gridCol w="208280">
                  <a:extLst>
                    <a:ext uri="{9D8B030D-6E8A-4147-A177-3AD203B41FA5}">
                      <a16:colId xmlns:a16="http://schemas.microsoft.com/office/drawing/2014/main" val="1996216306"/>
                    </a:ext>
                  </a:extLst>
                </a:gridCol>
                <a:gridCol w="208280">
                  <a:extLst>
                    <a:ext uri="{9D8B030D-6E8A-4147-A177-3AD203B41FA5}">
                      <a16:colId xmlns:a16="http://schemas.microsoft.com/office/drawing/2014/main" val="237486315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2808792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 Huber - 2025-09-28 08:31:06</a:t>
                      </a:r>
                      <a:r>
                        <a:rPr kumimoji="0" lang="de-DE" sz="1000" b="0" i="0" u="none" strike="noStrike" kern="1200" cap="none" spc="0" normalizeH="0" baseline="0" noProof="0">
                          <a:ln>
                            <a:noFill/>
                          </a:ln>
                          <a:solidFill>
                            <a:prstClr val="black"/>
                          </a:solidFill>
                          <a:effectLst/>
                          <a:uLnTx/>
                          <a:uFillTx/>
                          <a:latin typeface="Calibri"/>
                          <a:ea typeface="+mn-ea"/>
                          <a:cs typeface="+mn-cs"/>
                        </a:rPr>
                        <a:t>
 Das Herbstfest der CSU Tüßling war wie jedes Jahr wieder eine gute Gelegenheit für anregende Gespräche und guten Austausch bei bester Stimmung. Nur die CSU ist auf allen politischen Ebenen für Bayern aktiv und ansprechbar für die Menschen. Danke an Ortsvorsitzenden Tobias Rollig und sein Team für den starken Einsatz vor Ort.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https://quintly-eu-image-storage.s3.amazonaws.com/0a25fd345bed66ac2159a45ca7bba60f/1ccffef117fd13be859fe66e05657be4.jpg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10/28/2025 06:14:54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535175458"/>
                  </a:ext>
                </a:extLst>
              </a:tr>
            </a:tbl>
          </a:graphicData>
        </a:graphic>
      </p:graphicFrame>
      <p:sp>
        <p:nvSpPr>
          <p:cNvPr id="4" name="Text Placeholder 3">
            <a:extLst>
              <a:ext uri="{FF2B5EF4-FFF2-40B4-BE49-F238E27FC236}">
                <a16:creationId xmlns:a16="http://schemas.microsoft.com/office/drawing/2014/main" id="{D6ECE483-DE59-4E48-804B-7C9CA7E5517D}"/>
              </a:ext>
            </a:extLst>
          </p:cNvPr>
          <p:cNvSpPr>
            <a:spLocks noGrp="1"/>
          </p:cNvSpPr>
          <p:nvPr>
            <p:ph type="body" sz="quarter" idx="14"/>
          </p:nvPr>
        </p:nvSpPr>
        <p:spPr/>
        <p:txBody>
          <a:bodyPr/>
          <a:lstStyle/>
          <a:p>
            <a:r>
              <a:rPr lang="en-US"/>
              <a:t>09/26/2025 - 10/01/2025</a:t>
            </a:r>
          </a:p>
        </p:txBody>
      </p:sp>
    </p:spTree>
    <p:extLst>
      <p:ext uri="{BB962C8B-B14F-4D97-AF65-F5344CB8AC3E}">
        <p14:creationId xmlns:p14="http://schemas.microsoft.com/office/powerpoint/2010/main" val="273407304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A7DDFD-6301-4095-87E5-EA2805A90DFE}"/>
              </a:ext>
            </a:extLst>
          </p:cNvPr>
          <p:cNvSpPr>
            <a:spLocks noGrp="1"/>
          </p:cNvSpPr>
          <p:nvPr>
            <p:ph type="title"/>
          </p:nvPr>
        </p:nvSpPr>
        <p:spPr/>
        <p:txBody>
          <a:bodyPr/>
          <a:lstStyle/>
          <a:p>
            <a:r>
              <a:rPr lang="en-US"/>
              <a:t>Facebook Custom Original Own Posts Table | 3 profiles - 7 of 9</a:t>
            </a:r>
          </a:p>
        </p:txBody>
      </p:sp>
      <p:graphicFrame>
        <p:nvGraphicFramePr>
          <p:cNvPr id="5" name="Table Placeholder 4">
            <a:extLst>
              <a:ext uri="{FF2B5EF4-FFF2-40B4-BE49-F238E27FC236}">
                <a16:creationId xmlns:a16="http://schemas.microsoft.com/office/drawing/2014/main" id="{50B4484D-8B39-46BD-9FB4-A9580CEEAFF9}"/>
              </a:ext>
            </a:extLst>
          </p:cNvPr>
          <p:cNvGraphicFramePr>
            <a:graphicFrameLocks noGrp="1"/>
          </p:cNvGraphicFramePr>
          <p:nvPr>
            <p:ph type="tbl" sz="quarter" idx="13"/>
            <p:extLst>
              <p:ext uri="{D42A27DB-BD31-4B8C-83A1-F6EECF244321}">
                <p14:modId xmlns:p14="http://schemas.microsoft.com/office/powerpoint/2010/main" val="342065187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745103814"/>
                    </a:ext>
                  </a:extLst>
                </a:gridCol>
                <a:gridCol w="740664">
                  <a:extLst>
                    <a:ext uri="{9D8B030D-6E8A-4147-A177-3AD203B41FA5}">
                      <a16:colId xmlns:a16="http://schemas.microsoft.com/office/drawing/2014/main" val="2742652133"/>
                    </a:ext>
                  </a:extLst>
                </a:gridCol>
                <a:gridCol w="246888">
                  <a:extLst>
                    <a:ext uri="{9D8B030D-6E8A-4147-A177-3AD203B41FA5}">
                      <a16:colId xmlns:a16="http://schemas.microsoft.com/office/drawing/2014/main" val="2343486727"/>
                    </a:ext>
                  </a:extLst>
                </a:gridCol>
                <a:gridCol w="208280">
                  <a:extLst>
                    <a:ext uri="{9D8B030D-6E8A-4147-A177-3AD203B41FA5}">
                      <a16:colId xmlns:a16="http://schemas.microsoft.com/office/drawing/2014/main" val="3576400340"/>
                    </a:ext>
                  </a:extLst>
                </a:gridCol>
                <a:gridCol w="208280">
                  <a:extLst>
                    <a:ext uri="{9D8B030D-6E8A-4147-A177-3AD203B41FA5}">
                      <a16:colId xmlns:a16="http://schemas.microsoft.com/office/drawing/2014/main" val="2860775879"/>
                    </a:ext>
                  </a:extLst>
                </a:gridCol>
                <a:gridCol w="208280">
                  <a:extLst>
                    <a:ext uri="{9D8B030D-6E8A-4147-A177-3AD203B41FA5}">
                      <a16:colId xmlns:a16="http://schemas.microsoft.com/office/drawing/2014/main" val="1470949340"/>
                    </a:ext>
                  </a:extLst>
                </a:gridCol>
                <a:gridCol w="208280">
                  <a:extLst>
                    <a:ext uri="{9D8B030D-6E8A-4147-A177-3AD203B41FA5}">
                      <a16:colId xmlns:a16="http://schemas.microsoft.com/office/drawing/2014/main" val="1700157428"/>
                    </a:ext>
                  </a:extLst>
                </a:gridCol>
                <a:gridCol w="208280">
                  <a:extLst>
                    <a:ext uri="{9D8B030D-6E8A-4147-A177-3AD203B41FA5}">
                      <a16:colId xmlns:a16="http://schemas.microsoft.com/office/drawing/2014/main" val="1796341966"/>
                    </a:ext>
                  </a:extLst>
                </a:gridCol>
                <a:gridCol w="208280">
                  <a:extLst>
                    <a:ext uri="{9D8B030D-6E8A-4147-A177-3AD203B41FA5}">
                      <a16:colId xmlns:a16="http://schemas.microsoft.com/office/drawing/2014/main" val="3377830564"/>
                    </a:ext>
                  </a:extLst>
                </a:gridCol>
                <a:gridCol w="208280">
                  <a:extLst>
                    <a:ext uri="{9D8B030D-6E8A-4147-A177-3AD203B41FA5}">
                      <a16:colId xmlns:a16="http://schemas.microsoft.com/office/drawing/2014/main" val="3836108936"/>
                    </a:ext>
                  </a:extLst>
                </a:gridCol>
                <a:gridCol w="208280">
                  <a:extLst>
                    <a:ext uri="{9D8B030D-6E8A-4147-A177-3AD203B41FA5}">
                      <a16:colId xmlns:a16="http://schemas.microsoft.com/office/drawing/2014/main" val="3879273432"/>
                    </a:ext>
                  </a:extLst>
                </a:gridCol>
                <a:gridCol w="208280">
                  <a:extLst>
                    <a:ext uri="{9D8B030D-6E8A-4147-A177-3AD203B41FA5}">
                      <a16:colId xmlns:a16="http://schemas.microsoft.com/office/drawing/2014/main" val="2159811681"/>
                    </a:ext>
                  </a:extLst>
                </a:gridCol>
                <a:gridCol w="208280">
                  <a:extLst>
                    <a:ext uri="{9D8B030D-6E8A-4147-A177-3AD203B41FA5}">
                      <a16:colId xmlns:a16="http://schemas.microsoft.com/office/drawing/2014/main" val="3066307457"/>
                    </a:ext>
                  </a:extLst>
                </a:gridCol>
                <a:gridCol w="208280">
                  <a:extLst>
                    <a:ext uri="{9D8B030D-6E8A-4147-A177-3AD203B41FA5}">
                      <a16:colId xmlns:a16="http://schemas.microsoft.com/office/drawing/2014/main" val="4249357783"/>
                    </a:ext>
                  </a:extLst>
                </a:gridCol>
                <a:gridCol w="208280">
                  <a:extLst>
                    <a:ext uri="{9D8B030D-6E8A-4147-A177-3AD203B41FA5}">
                      <a16:colId xmlns:a16="http://schemas.microsoft.com/office/drawing/2014/main" val="1744025161"/>
                    </a:ext>
                  </a:extLst>
                </a:gridCol>
                <a:gridCol w="208280">
                  <a:extLst>
                    <a:ext uri="{9D8B030D-6E8A-4147-A177-3AD203B41FA5}">
                      <a16:colId xmlns:a16="http://schemas.microsoft.com/office/drawing/2014/main" val="3966230203"/>
                    </a:ext>
                  </a:extLst>
                </a:gridCol>
                <a:gridCol w="208280">
                  <a:extLst>
                    <a:ext uri="{9D8B030D-6E8A-4147-A177-3AD203B41FA5}">
                      <a16:colId xmlns:a16="http://schemas.microsoft.com/office/drawing/2014/main" val="506038381"/>
                    </a:ext>
                  </a:extLst>
                </a:gridCol>
                <a:gridCol w="208280">
                  <a:extLst>
                    <a:ext uri="{9D8B030D-6E8A-4147-A177-3AD203B41FA5}">
                      <a16:colId xmlns:a16="http://schemas.microsoft.com/office/drawing/2014/main" val="1669886082"/>
                    </a:ext>
                  </a:extLst>
                </a:gridCol>
                <a:gridCol w="208280">
                  <a:extLst>
                    <a:ext uri="{9D8B030D-6E8A-4147-A177-3AD203B41FA5}">
                      <a16:colId xmlns:a16="http://schemas.microsoft.com/office/drawing/2014/main" val="536458879"/>
                    </a:ext>
                  </a:extLst>
                </a:gridCol>
                <a:gridCol w="208280">
                  <a:extLst>
                    <a:ext uri="{9D8B030D-6E8A-4147-A177-3AD203B41FA5}">
                      <a16:colId xmlns:a16="http://schemas.microsoft.com/office/drawing/2014/main" val="692138080"/>
                    </a:ext>
                  </a:extLst>
                </a:gridCol>
                <a:gridCol w="208280">
                  <a:extLst>
                    <a:ext uri="{9D8B030D-6E8A-4147-A177-3AD203B41FA5}">
                      <a16:colId xmlns:a16="http://schemas.microsoft.com/office/drawing/2014/main" val="482995116"/>
                    </a:ext>
                  </a:extLst>
                </a:gridCol>
                <a:gridCol w="208280">
                  <a:extLst>
                    <a:ext uri="{9D8B030D-6E8A-4147-A177-3AD203B41FA5}">
                      <a16:colId xmlns:a16="http://schemas.microsoft.com/office/drawing/2014/main" val="596474450"/>
                    </a:ext>
                  </a:extLst>
                </a:gridCol>
                <a:gridCol w="208280">
                  <a:extLst>
                    <a:ext uri="{9D8B030D-6E8A-4147-A177-3AD203B41FA5}">
                      <a16:colId xmlns:a16="http://schemas.microsoft.com/office/drawing/2014/main" val="3794459927"/>
                    </a:ext>
                  </a:extLst>
                </a:gridCol>
                <a:gridCol w="208280">
                  <a:extLst>
                    <a:ext uri="{9D8B030D-6E8A-4147-A177-3AD203B41FA5}">
                      <a16:colId xmlns:a16="http://schemas.microsoft.com/office/drawing/2014/main" val="313554099"/>
                    </a:ext>
                  </a:extLst>
                </a:gridCol>
                <a:gridCol w="208280">
                  <a:extLst>
                    <a:ext uri="{9D8B030D-6E8A-4147-A177-3AD203B41FA5}">
                      <a16:colId xmlns:a16="http://schemas.microsoft.com/office/drawing/2014/main" val="3432590206"/>
                    </a:ext>
                  </a:extLst>
                </a:gridCol>
                <a:gridCol w="208280">
                  <a:extLst>
                    <a:ext uri="{9D8B030D-6E8A-4147-A177-3AD203B41FA5}">
                      <a16:colId xmlns:a16="http://schemas.microsoft.com/office/drawing/2014/main" val="2711895119"/>
                    </a:ext>
                  </a:extLst>
                </a:gridCol>
                <a:gridCol w="208280">
                  <a:extLst>
                    <a:ext uri="{9D8B030D-6E8A-4147-A177-3AD203B41FA5}">
                      <a16:colId xmlns:a16="http://schemas.microsoft.com/office/drawing/2014/main" val="4094957318"/>
                    </a:ext>
                  </a:extLst>
                </a:gridCol>
                <a:gridCol w="208280">
                  <a:extLst>
                    <a:ext uri="{9D8B030D-6E8A-4147-A177-3AD203B41FA5}">
                      <a16:colId xmlns:a16="http://schemas.microsoft.com/office/drawing/2014/main" val="3557180809"/>
                    </a:ext>
                  </a:extLst>
                </a:gridCol>
                <a:gridCol w="208280">
                  <a:extLst>
                    <a:ext uri="{9D8B030D-6E8A-4147-A177-3AD203B41FA5}">
                      <a16:colId xmlns:a16="http://schemas.microsoft.com/office/drawing/2014/main" val="2720632735"/>
                    </a:ext>
                  </a:extLst>
                </a:gridCol>
                <a:gridCol w="208280">
                  <a:extLst>
                    <a:ext uri="{9D8B030D-6E8A-4147-A177-3AD203B41FA5}">
                      <a16:colId xmlns:a16="http://schemas.microsoft.com/office/drawing/2014/main" val="1064908614"/>
                    </a:ext>
                  </a:extLst>
                </a:gridCol>
                <a:gridCol w="208280">
                  <a:extLst>
                    <a:ext uri="{9D8B030D-6E8A-4147-A177-3AD203B41FA5}">
                      <a16:colId xmlns:a16="http://schemas.microsoft.com/office/drawing/2014/main" val="1810286445"/>
                    </a:ext>
                  </a:extLst>
                </a:gridCol>
                <a:gridCol w="208280">
                  <a:extLst>
                    <a:ext uri="{9D8B030D-6E8A-4147-A177-3AD203B41FA5}">
                      <a16:colId xmlns:a16="http://schemas.microsoft.com/office/drawing/2014/main" val="3958964956"/>
                    </a:ext>
                  </a:extLst>
                </a:gridCol>
                <a:gridCol w="208280">
                  <a:extLst>
                    <a:ext uri="{9D8B030D-6E8A-4147-A177-3AD203B41FA5}">
                      <a16:colId xmlns:a16="http://schemas.microsoft.com/office/drawing/2014/main" val="646906578"/>
                    </a:ext>
                  </a:extLst>
                </a:gridCol>
                <a:gridCol w="208280">
                  <a:extLst>
                    <a:ext uri="{9D8B030D-6E8A-4147-A177-3AD203B41FA5}">
                      <a16:colId xmlns:a16="http://schemas.microsoft.com/office/drawing/2014/main" val="10801982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25439244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 Huber - 2025-09-27 18:25:01</a:t>
                      </a:r>
                      <a:r>
                        <a:rPr kumimoji="0" lang="de-DE" sz="1000" b="0" i="0" u="none" strike="noStrike" kern="1200" cap="none" spc="0" normalizeH="0" baseline="0" noProof="0">
                          <a:ln>
                            <a:noFill/>
                          </a:ln>
                          <a:solidFill>
                            <a:prstClr val="black"/>
                          </a:solidFill>
                          <a:effectLst/>
                          <a:uLnTx/>
                          <a:uFillTx/>
                          <a:latin typeface="Calibri"/>
                          <a:ea typeface="+mn-ea"/>
                          <a:cs typeface="+mn-cs"/>
                        </a:rPr>
                        <a:t>
 Bayern, Brauchtum, Lebensfreude - nicht nur auf dem Oktoberfest, sondern natürlich auch dahoam auf dem @altoettinger_kirta Der Kirta-Auszug war ein gelungener Auftakt für ein tolles Festprogramm. Ein Fest zum Genießen mit vielen regionalen Schmankerln.</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https://quintly-eu-image-storage.s3.amazonaws.com/0a25fd345bed66ac2159a45ca7bba60f/c8d503c43b4e5ca410f581d2249a0482.jpg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10/27/2025 18:14:55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010607246"/>
                  </a:ext>
                </a:extLst>
              </a:tr>
            </a:tbl>
          </a:graphicData>
        </a:graphic>
      </p:graphicFrame>
      <p:sp>
        <p:nvSpPr>
          <p:cNvPr id="4" name="Text Placeholder 3">
            <a:extLst>
              <a:ext uri="{FF2B5EF4-FFF2-40B4-BE49-F238E27FC236}">
                <a16:creationId xmlns:a16="http://schemas.microsoft.com/office/drawing/2014/main" id="{95C61BBA-B6CF-4DEF-9749-D3A6C239F1A7}"/>
              </a:ext>
            </a:extLst>
          </p:cNvPr>
          <p:cNvSpPr>
            <a:spLocks noGrp="1"/>
          </p:cNvSpPr>
          <p:nvPr>
            <p:ph type="body" sz="quarter" idx="14"/>
          </p:nvPr>
        </p:nvSpPr>
        <p:spPr/>
        <p:txBody>
          <a:bodyPr/>
          <a:lstStyle/>
          <a:p>
            <a:r>
              <a:rPr lang="en-US"/>
              <a:t>09/26/2025 - 10/01/2025</a:t>
            </a:r>
          </a:p>
        </p:txBody>
      </p:sp>
    </p:spTree>
    <p:extLst>
      <p:ext uri="{BB962C8B-B14F-4D97-AF65-F5344CB8AC3E}">
        <p14:creationId xmlns:p14="http://schemas.microsoft.com/office/powerpoint/2010/main" val="16372209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1E7AFF-3832-4B38-88AD-1CA2F3AFC9E7}"/>
              </a:ext>
            </a:extLst>
          </p:cNvPr>
          <p:cNvSpPr>
            <a:spLocks noGrp="1"/>
          </p:cNvSpPr>
          <p:nvPr>
            <p:ph type="title"/>
          </p:nvPr>
        </p:nvSpPr>
        <p:spPr/>
        <p:txBody>
          <a:bodyPr/>
          <a:lstStyle/>
          <a:p>
            <a:r>
              <a:rPr lang="en-US"/>
              <a:t>Facebook Custom Original Own Posts Table | 3 profiles - 8 of 9</a:t>
            </a:r>
          </a:p>
        </p:txBody>
      </p:sp>
      <p:graphicFrame>
        <p:nvGraphicFramePr>
          <p:cNvPr id="5" name="Table Placeholder 4">
            <a:extLst>
              <a:ext uri="{FF2B5EF4-FFF2-40B4-BE49-F238E27FC236}">
                <a16:creationId xmlns:a16="http://schemas.microsoft.com/office/drawing/2014/main" id="{20098CBF-F27B-4F94-83A6-DE736F3939C0}"/>
              </a:ext>
            </a:extLst>
          </p:cNvPr>
          <p:cNvGraphicFramePr>
            <a:graphicFrameLocks noGrp="1"/>
          </p:cNvGraphicFramePr>
          <p:nvPr>
            <p:ph type="tbl" sz="quarter" idx="13"/>
            <p:extLst>
              <p:ext uri="{D42A27DB-BD31-4B8C-83A1-F6EECF244321}">
                <p14:modId xmlns:p14="http://schemas.microsoft.com/office/powerpoint/2010/main" val="399936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2306746889"/>
                    </a:ext>
                  </a:extLst>
                </a:gridCol>
                <a:gridCol w="740664">
                  <a:extLst>
                    <a:ext uri="{9D8B030D-6E8A-4147-A177-3AD203B41FA5}">
                      <a16:colId xmlns:a16="http://schemas.microsoft.com/office/drawing/2014/main" val="1962778452"/>
                    </a:ext>
                  </a:extLst>
                </a:gridCol>
                <a:gridCol w="246888">
                  <a:extLst>
                    <a:ext uri="{9D8B030D-6E8A-4147-A177-3AD203B41FA5}">
                      <a16:colId xmlns:a16="http://schemas.microsoft.com/office/drawing/2014/main" val="4042132887"/>
                    </a:ext>
                  </a:extLst>
                </a:gridCol>
                <a:gridCol w="208280">
                  <a:extLst>
                    <a:ext uri="{9D8B030D-6E8A-4147-A177-3AD203B41FA5}">
                      <a16:colId xmlns:a16="http://schemas.microsoft.com/office/drawing/2014/main" val="3771079546"/>
                    </a:ext>
                  </a:extLst>
                </a:gridCol>
                <a:gridCol w="208280">
                  <a:extLst>
                    <a:ext uri="{9D8B030D-6E8A-4147-A177-3AD203B41FA5}">
                      <a16:colId xmlns:a16="http://schemas.microsoft.com/office/drawing/2014/main" val="3722223060"/>
                    </a:ext>
                  </a:extLst>
                </a:gridCol>
                <a:gridCol w="208280">
                  <a:extLst>
                    <a:ext uri="{9D8B030D-6E8A-4147-A177-3AD203B41FA5}">
                      <a16:colId xmlns:a16="http://schemas.microsoft.com/office/drawing/2014/main" val="3199919504"/>
                    </a:ext>
                  </a:extLst>
                </a:gridCol>
                <a:gridCol w="208280">
                  <a:extLst>
                    <a:ext uri="{9D8B030D-6E8A-4147-A177-3AD203B41FA5}">
                      <a16:colId xmlns:a16="http://schemas.microsoft.com/office/drawing/2014/main" val="2405599702"/>
                    </a:ext>
                  </a:extLst>
                </a:gridCol>
                <a:gridCol w="208280">
                  <a:extLst>
                    <a:ext uri="{9D8B030D-6E8A-4147-A177-3AD203B41FA5}">
                      <a16:colId xmlns:a16="http://schemas.microsoft.com/office/drawing/2014/main" val="2111159083"/>
                    </a:ext>
                  </a:extLst>
                </a:gridCol>
                <a:gridCol w="208280">
                  <a:extLst>
                    <a:ext uri="{9D8B030D-6E8A-4147-A177-3AD203B41FA5}">
                      <a16:colId xmlns:a16="http://schemas.microsoft.com/office/drawing/2014/main" val="866227142"/>
                    </a:ext>
                  </a:extLst>
                </a:gridCol>
                <a:gridCol w="208280">
                  <a:extLst>
                    <a:ext uri="{9D8B030D-6E8A-4147-A177-3AD203B41FA5}">
                      <a16:colId xmlns:a16="http://schemas.microsoft.com/office/drawing/2014/main" val="3973227213"/>
                    </a:ext>
                  </a:extLst>
                </a:gridCol>
                <a:gridCol w="208280">
                  <a:extLst>
                    <a:ext uri="{9D8B030D-6E8A-4147-A177-3AD203B41FA5}">
                      <a16:colId xmlns:a16="http://schemas.microsoft.com/office/drawing/2014/main" val="3682623409"/>
                    </a:ext>
                  </a:extLst>
                </a:gridCol>
                <a:gridCol w="208280">
                  <a:extLst>
                    <a:ext uri="{9D8B030D-6E8A-4147-A177-3AD203B41FA5}">
                      <a16:colId xmlns:a16="http://schemas.microsoft.com/office/drawing/2014/main" val="2078221480"/>
                    </a:ext>
                  </a:extLst>
                </a:gridCol>
                <a:gridCol w="208280">
                  <a:extLst>
                    <a:ext uri="{9D8B030D-6E8A-4147-A177-3AD203B41FA5}">
                      <a16:colId xmlns:a16="http://schemas.microsoft.com/office/drawing/2014/main" val="2211102532"/>
                    </a:ext>
                  </a:extLst>
                </a:gridCol>
                <a:gridCol w="208280">
                  <a:extLst>
                    <a:ext uri="{9D8B030D-6E8A-4147-A177-3AD203B41FA5}">
                      <a16:colId xmlns:a16="http://schemas.microsoft.com/office/drawing/2014/main" val="512297225"/>
                    </a:ext>
                  </a:extLst>
                </a:gridCol>
                <a:gridCol w="208280">
                  <a:extLst>
                    <a:ext uri="{9D8B030D-6E8A-4147-A177-3AD203B41FA5}">
                      <a16:colId xmlns:a16="http://schemas.microsoft.com/office/drawing/2014/main" val="2933568559"/>
                    </a:ext>
                  </a:extLst>
                </a:gridCol>
                <a:gridCol w="208280">
                  <a:extLst>
                    <a:ext uri="{9D8B030D-6E8A-4147-A177-3AD203B41FA5}">
                      <a16:colId xmlns:a16="http://schemas.microsoft.com/office/drawing/2014/main" val="3677892945"/>
                    </a:ext>
                  </a:extLst>
                </a:gridCol>
                <a:gridCol w="208280">
                  <a:extLst>
                    <a:ext uri="{9D8B030D-6E8A-4147-A177-3AD203B41FA5}">
                      <a16:colId xmlns:a16="http://schemas.microsoft.com/office/drawing/2014/main" val="3683877065"/>
                    </a:ext>
                  </a:extLst>
                </a:gridCol>
                <a:gridCol w="208280">
                  <a:extLst>
                    <a:ext uri="{9D8B030D-6E8A-4147-A177-3AD203B41FA5}">
                      <a16:colId xmlns:a16="http://schemas.microsoft.com/office/drawing/2014/main" val="2489540542"/>
                    </a:ext>
                  </a:extLst>
                </a:gridCol>
                <a:gridCol w="208280">
                  <a:extLst>
                    <a:ext uri="{9D8B030D-6E8A-4147-A177-3AD203B41FA5}">
                      <a16:colId xmlns:a16="http://schemas.microsoft.com/office/drawing/2014/main" val="123081712"/>
                    </a:ext>
                  </a:extLst>
                </a:gridCol>
                <a:gridCol w="208280">
                  <a:extLst>
                    <a:ext uri="{9D8B030D-6E8A-4147-A177-3AD203B41FA5}">
                      <a16:colId xmlns:a16="http://schemas.microsoft.com/office/drawing/2014/main" val="939897161"/>
                    </a:ext>
                  </a:extLst>
                </a:gridCol>
                <a:gridCol w="208280">
                  <a:extLst>
                    <a:ext uri="{9D8B030D-6E8A-4147-A177-3AD203B41FA5}">
                      <a16:colId xmlns:a16="http://schemas.microsoft.com/office/drawing/2014/main" val="2547400930"/>
                    </a:ext>
                  </a:extLst>
                </a:gridCol>
                <a:gridCol w="208280">
                  <a:extLst>
                    <a:ext uri="{9D8B030D-6E8A-4147-A177-3AD203B41FA5}">
                      <a16:colId xmlns:a16="http://schemas.microsoft.com/office/drawing/2014/main" val="2857809093"/>
                    </a:ext>
                  </a:extLst>
                </a:gridCol>
                <a:gridCol w="208280">
                  <a:extLst>
                    <a:ext uri="{9D8B030D-6E8A-4147-A177-3AD203B41FA5}">
                      <a16:colId xmlns:a16="http://schemas.microsoft.com/office/drawing/2014/main" val="1748260507"/>
                    </a:ext>
                  </a:extLst>
                </a:gridCol>
                <a:gridCol w="208280">
                  <a:extLst>
                    <a:ext uri="{9D8B030D-6E8A-4147-A177-3AD203B41FA5}">
                      <a16:colId xmlns:a16="http://schemas.microsoft.com/office/drawing/2014/main" val="735463925"/>
                    </a:ext>
                  </a:extLst>
                </a:gridCol>
                <a:gridCol w="208280">
                  <a:extLst>
                    <a:ext uri="{9D8B030D-6E8A-4147-A177-3AD203B41FA5}">
                      <a16:colId xmlns:a16="http://schemas.microsoft.com/office/drawing/2014/main" val="201683985"/>
                    </a:ext>
                  </a:extLst>
                </a:gridCol>
                <a:gridCol w="208280">
                  <a:extLst>
                    <a:ext uri="{9D8B030D-6E8A-4147-A177-3AD203B41FA5}">
                      <a16:colId xmlns:a16="http://schemas.microsoft.com/office/drawing/2014/main" val="3682550320"/>
                    </a:ext>
                  </a:extLst>
                </a:gridCol>
                <a:gridCol w="208280">
                  <a:extLst>
                    <a:ext uri="{9D8B030D-6E8A-4147-A177-3AD203B41FA5}">
                      <a16:colId xmlns:a16="http://schemas.microsoft.com/office/drawing/2014/main" val="3845845816"/>
                    </a:ext>
                  </a:extLst>
                </a:gridCol>
                <a:gridCol w="208280">
                  <a:extLst>
                    <a:ext uri="{9D8B030D-6E8A-4147-A177-3AD203B41FA5}">
                      <a16:colId xmlns:a16="http://schemas.microsoft.com/office/drawing/2014/main" val="641420311"/>
                    </a:ext>
                  </a:extLst>
                </a:gridCol>
                <a:gridCol w="208280">
                  <a:extLst>
                    <a:ext uri="{9D8B030D-6E8A-4147-A177-3AD203B41FA5}">
                      <a16:colId xmlns:a16="http://schemas.microsoft.com/office/drawing/2014/main" val="3059715077"/>
                    </a:ext>
                  </a:extLst>
                </a:gridCol>
                <a:gridCol w="208280">
                  <a:extLst>
                    <a:ext uri="{9D8B030D-6E8A-4147-A177-3AD203B41FA5}">
                      <a16:colId xmlns:a16="http://schemas.microsoft.com/office/drawing/2014/main" val="2717818930"/>
                    </a:ext>
                  </a:extLst>
                </a:gridCol>
                <a:gridCol w="208280">
                  <a:extLst>
                    <a:ext uri="{9D8B030D-6E8A-4147-A177-3AD203B41FA5}">
                      <a16:colId xmlns:a16="http://schemas.microsoft.com/office/drawing/2014/main" val="3261277687"/>
                    </a:ext>
                  </a:extLst>
                </a:gridCol>
                <a:gridCol w="208280">
                  <a:extLst>
                    <a:ext uri="{9D8B030D-6E8A-4147-A177-3AD203B41FA5}">
                      <a16:colId xmlns:a16="http://schemas.microsoft.com/office/drawing/2014/main" val="271955975"/>
                    </a:ext>
                  </a:extLst>
                </a:gridCol>
                <a:gridCol w="208280">
                  <a:extLst>
                    <a:ext uri="{9D8B030D-6E8A-4147-A177-3AD203B41FA5}">
                      <a16:colId xmlns:a16="http://schemas.microsoft.com/office/drawing/2014/main" val="2236140176"/>
                    </a:ext>
                  </a:extLst>
                </a:gridCol>
                <a:gridCol w="208280">
                  <a:extLst>
                    <a:ext uri="{9D8B030D-6E8A-4147-A177-3AD203B41FA5}">
                      <a16:colId xmlns:a16="http://schemas.microsoft.com/office/drawing/2014/main" val="247762152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537786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 Huber - 2025-09-27 11:56:32</a:t>
                      </a:r>
                      <a:r>
                        <a:rPr kumimoji="0" lang="de-DE" sz="1000" b="0" i="0" u="none" strike="noStrike" kern="1200" cap="none" spc="0" normalizeH="0" baseline="0" noProof="0">
                          <a:ln>
                            <a:noFill/>
                          </a:ln>
                          <a:solidFill>
                            <a:prstClr val="black"/>
                          </a:solidFill>
                          <a:effectLst/>
                          <a:uLnTx/>
                          <a:uFillTx/>
                          <a:latin typeface="Calibri"/>
                          <a:ea typeface="+mn-ea"/>
                          <a:cs typeface="+mn-cs"/>
                        </a:rPr>
                        <a:t>
 🍂 Herbstempfang bei der CSU Altenburg-Fischbach-Moorenbrunn in Nürnberg: Ein toller Anlass, um sich auf die Kommunalwahlen im kommenden Jahr einzustimmen. Das haben wir heute gemeinsam mit Oberbürgermeister Marcus König, Michael Frieser und Karl Freller getan. Als CSU kämpfen wir für die Kommunen und für starke Strukturen überall in Bayern. Nürnberg profitiert erheblich von der Hightech-Agenda von Markus Söder und ist top Standort für Wissenschaft und Forschung.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https://quintly-eu-image-storage.s3.amazonaws.com/0a25fd345bed66ac2159a45ca7bba60f/354a087f68485f84d3ad72cbd3585ccf.jpg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10/27/2025 06:15:47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840222117"/>
                  </a:ext>
                </a:extLst>
              </a:tr>
            </a:tbl>
          </a:graphicData>
        </a:graphic>
      </p:graphicFrame>
      <p:sp>
        <p:nvSpPr>
          <p:cNvPr id="4" name="Text Placeholder 3">
            <a:extLst>
              <a:ext uri="{FF2B5EF4-FFF2-40B4-BE49-F238E27FC236}">
                <a16:creationId xmlns:a16="http://schemas.microsoft.com/office/drawing/2014/main" id="{1B68C495-2F2C-4B41-B959-FD7A126E4524}"/>
              </a:ext>
            </a:extLst>
          </p:cNvPr>
          <p:cNvSpPr>
            <a:spLocks noGrp="1"/>
          </p:cNvSpPr>
          <p:nvPr>
            <p:ph type="body" sz="quarter" idx="14"/>
          </p:nvPr>
        </p:nvSpPr>
        <p:spPr/>
        <p:txBody>
          <a:bodyPr/>
          <a:lstStyle/>
          <a:p>
            <a:r>
              <a:rPr lang="en-US"/>
              <a:t>09/26/2025 - 10/01/2025</a:t>
            </a:r>
          </a:p>
        </p:txBody>
      </p:sp>
    </p:spTree>
    <p:extLst>
      <p:ext uri="{BB962C8B-B14F-4D97-AF65-F5344CB8AC3E}">
        <p14:creationId xmlns:p14="http://schemas.microsoft.com/office/powerpoint/2010/main" val="380928742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C0298-8691-4F69-B87D-DAC0EE62853A}"/>
              </a:ext>
            </a:extLst>
          </p:cNvPr>
          <p:cNvSpPr>
            <a:spLocks noGrp="1"/>
          </p:cNvSpPr>
          <p:nvPr>
            <p:ph type="title"/>
          </p:nvPr>
        </p:nvSpPr>
        <p:spPr/>
        <p:txBody>
          <a:bodyPr/>
          <a:lstStyle/>
          <a:p>
            <a:r>
              <a:rPr lang="en-US"/>
              <a:t>Facebook Custom Original Own Posts Table | 3 profiles - 9 of 9</a:t>
            </a:r>
          </a:p>
        </p:txBody>
      </p:sp>
      <p:graphicFrame>
        <p:nvGraphicFramePr>
          <p:cNvPr id="5" name="Table Placeholder 4">
            <a:extLst>
              <a:ext uri="{FF2B5EF4-FFF2-40B4-BE49-F238E27FC236}">
                <a16:creationId xmlns:a16="http://schemas.microsoft.com/office/drawing/2014/main" id="{0338B5B0-B859-423A-A1DE-42356A937B8A}"/>
              </a:ext>
            </a:extLst>
          </p:cNvPr>
          <p:cNvGraphicFramePr>
            <a:graphicFrameLocks noGrp="1"/>
          </p:cNvGraphicFramePr>
          <p:nvPr>
            <p:ph type="tbl" sz="quarter" idx="13"/>
            <p:extLst>
              <p:ext uri="{D42A27DB-BD31-4B8C-83A1-F6EECF244321}">
                <p14:modId xmlns:p14="http://schemas.microsoft.com/office/powerpoint/2010/main" val="3192914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740664">
                  <a:extLst>
                    <a:ext uri="{9D8B030D-6E8A-4147-A177-3AD203B41FA5}">
                      <a16:colId xmlns:a16="http://schemas.microsoft.com/office/drawing/2014/main" val="629510047"/>
                    </a:ext>
                  </a:extLst>
                </a:gridCol>
                <a:gridCol w="740664">
                  <a:extLst>
                    <a:ext uri="{9D8B030D-6E8A-4147-A177-3AD203B41FA5}">
                      <a16:colId xmlns:a16="http://schemas.microsoft.com/office/drawing/2014/main" val="3414038370"/>
                    </a:ext>
                  </a:extLst>
                </a:gridCol>
                <a:gridCol w="246888">
                  <a:extLst>
                    <a:ext uri="{9D8B030D-6E8A-4147-A177-3AD203B41FA5}">
                      <a16:colId xmlns:a16="http://schemas.microsoft.com/office/drawing/2014/main" val="3964703070"/>
                    </a:ext>
                  </a:extLst>
                </a:gridCol>
                <a:gridCol w="208280">
                  <a:extLst>
                    <a:ext uri="{9D8B030D-6E8A-4147-A177-3AD203B41FA5}">
                      <a16:colId xmlns:a16="http://schemas.microsoft.com/office/drawing/2014/main" val="871108859"/>
                    </a:ext>
                  </a:extLst>
                </a:gridCol>
                <a:gridCol w="208280">
                  <a:extLst>
                    <a:ext uri="{9D8B030D-6E8A-4147-A177-3AD203B41FA5}">
                      <a16:colId xmlns:a16="http://schemas.microsoft.com/office/drawing/2014/main" val="1725959012"/>
                    </a:ext>
                  </a:extLst>
                </a:gridCol>
                <a:gridCol w="208280">
                  <a:extLst>
                    <a:ext uri="{9D8B030D-6E8A-4147-A177-3AD203B41FA5}">
                      <a16:colId xmlns:a16="http://schemas.microsoft.com/office/drawing/2014/main" val="3323416500"/>
                    </a:ext>
                  </a:extLst>
                </a:gridCol>
                <a:gridCol w="208280">
                  <a:extLst>
                    <a:ext uri="{9D8B030D-6E8A-4147-A177-3AD203B41FA5}">
                      <a16:colId xmlns:a16="http://schemas.microsoft.com/office/drawing/2014/main" val="2932642039"/>
                    </a:ext>
                  </a:extLst>
                </a:gridCol>
                <a:gridCol w="208280">
                  <a:extLst>
                    <a:ext uri="{9D8B030D-6E8A-4147-A177-3AD203B41FA5}">
                      <a16:colId xmlns:a16="http://schemas.microsoft.com/office/drawing/2014/main" val="4269158778"/>
                    </a:ext>
                  </a:extLst>
                </a:gridCol>
                <a:gridCol w="208280">
                  <a:extLst>
                    <a:ext uri="{9D8B030D-6E8A-4147-A177-3AD203B41FA5}">
                      <a16:colId xmlns:a16="http://schemas.microsoft.com/office/drawing/2014/main" val="4221017873"/>
                    </a:ext>
                  </a:extLst>
                </a:gridCol>
                <a:gridCol w="208280">
                  <a:extLst>
                    <a:ext uri="{9D8B030D-6E8A-4147-A177-3AD203B41FA5}">
                      <a16:colId xmlns:a16="http://schemas.microsoft.com/office/drawing/2014/main" val="3823897809"/>
                    </a:ext>
                  </a:extLst>
                </a:gridCol>
                <a:gridCol w="208280">
                  <a:extLst>
                    <a:ext uri="{9D8B030D-6E8A-4147-A177-3AD203B41FA5}">
                      <a16:colId xmlns:a16="http://schemas.microsoft.com/office/drawing/2014/main" val="1031069116"/>
                    </a:ext>
                  </a:extLst>
                </a:gridCol>
                <a:gridCol w="208280">
                  <a:extLst>
                    <a:ext uri="{9D8B030D-6E8A-4147-A177-3AD203B41FA5}">
                      <a16:colId xmlns:a16="http://schemas.microsoft.com/office/drawing/2014/main" val="1427707317"/>
                    </a:ext>
                  </a:extLst>
                </a:gridCol>
                <a:gridCol w="208280">
                  <a:extLst>
                    <a:ext uri="{9D8B030D-6E8A-4147-A177-3AD203B41FA5}">
                      <a16:colId xmlns:a16="http://schemas.microsoft.com/office/drawing/2014/main" val="4209529157"/>
                    </a:ext>
                  </a:extLst>
                </a:gridCol>
                <a:gridCol w="208280">
                  <a:extLst>
                    <a:ext uri="{9D8B030D-6E8A-4147-A177-3AD203B41FA5}">
                      <a16:colId xmlns:a16="http://schemas.microsoft.com/office/drawing/2014/main" val="918911425"/>
                    </a:ext>
                  </a:extLst>
                </a:gridCol>
                <a:gridCol w="208280">
                  <a:extLst>
                    <a:ext uri="{9D8B030D-6E8A-4147-A177-3AD203B41FA5}">
                      <a16:colId xmlns:a16="http://schemas.microsoft.com/office/drawing/2014/main" val="1052003674"/>
                    </a:ext>
                  </a:extLst>
                </a:gridCol>
                <a:gridCol w="208280">
                  <a:extLst>
                    <a:ext uri="{9D8B030D-6E8A-4147-A177-3AD203B41FA5}">
                      <a16:colId xmlns:a16="http://schemas.microsoft.com/office/drawing/2014/main" val="2392555227"/>
                    </a:ext>
                  </a:extLst>
                </a:gridCol>
                <a:gridCol w="208280">
                  <a:extLst>
                    <a:ext uri="{9D8B030D-6E8A-4147-A177-3AD203B41FA5}">
                      <a16:colId xmlns:a16="http://schemas.microsoft.com/office/drawing/2014/main" val="2725610575"/>
                    </a:ext>
                  </a:extLst>
                </a:gridCol>
                <a:gridCol w="208280">
                  <a:extLst>
                    <a:ext uri="{9D8B030D-6E8A-4147-A177-3AD203B41FA5}">
                      <a16:colId xmlns:a16="http://schemas.microsoft.com/office/drawing/2014/main" val="2069459761"/>
                    </a:ext>
                  </a:extLst>
                </a:gridCol>
                <a:gridCol w="208280">
                  <a:extLst>
                    <a:ext uri="{9D8B030D-6E8A-4147-A177-3AD203B41FA5}">
                      <a16:colId xmlns:a16="http://schemas.microsoft.com/office/drawing/2014/main" val="2910193077"/>
                    </a:ext>
                  </a:extLst>
                </a:gridCol>
                <a:gridCol w="208280">
                  <a:extLst>
                    <a:ext uri="{9D8B030D-6E8A-4147-A177-3AD203B41FA5}">
                      <a16:colId xmlns:a16="http://schemas.microsoft.com/office/drawing/2014/main" val="2545879746"/>
                    </a:ext>
                  </a:extLst>
                </a:gridCol>
                <a:gridCol w="208280">
                  <a:extLst>
                    <a:ext uri="{9D8B030D-6E8A-4147-A177-3AD203B41FA5}">
                      <a16:colId xmlns:a16="http://schemas.microsoft.com/office/drawing/2014/main" val="1854964166"/>
                    </a:ext>
                  </a:extLst>
                </a:gridCol>
                <a:gridCol w="208280">
                  <a:extLst>
                    <a:ext uri="{9D8B030D-6E8A-4147-A177-3AD203B41FA5}">
                      <a16:colId xmlns:a16="http://schemas.microsoft.com/office/drawing/2014/main" val="3279950251"/>
                    </a:ext>
                  </a:extLst>
                </a:gridCol>
                <a:gridCol w="208280">
                  <a:extLst>
                    <a:ext uri="{9D8B030D-6E8A-4147-A177-3AD203B41FA5}">
                      <a16:colId xmlns:a16="http://schemas.microsoft.com/office/drawing/2014/main" val="697723534"/>
                    </a:ext>
                  </a:extLst>
                </a:gridCol>
                <a:gridCol w="208280">
                  <a:extLst>
                    <a:ext uri="{9D8B030D-6E8A-4147-A177-3AD203B41FA5}">
                      <a16:colId xmlns:a16="http://schemas.microsoft.com/office/drawing/2014/main" val="3927349506"/>
                    </a:ext>
                  </a:extLst>
                </a:gridCol>
                <a:gridCol w="208280">
                  <a:extLst>
                    <a:ext uri="{9D8B030D-6E8A-4147-A177-3AD203B41FA5}">
                      <a16:colId xmlns:a16="http://schemas.microsoft.com/office/drawing/2014/main" val="2727592488"/>
                    </a:ext>
                  </a:extLst>
                </a:gridCol>
                <a:gridCol w="208280">
                  <a:extLst>
                    <a:ext uri="{9D8B030D-6E8A-4147-A177-3AD203B41FA5}">
                      <a16:colId xmlns:a16="http://schemas.microsoft.com/office/drawing/2014/main" val="2893254224"/>
                    </a:ext>
                  </a:extLst>
                </a:gridCol>
                <a:gridCol w="208280">
                  <a:extLst>
                    <a:ext uri="{9D8B030D-6E8A-4147-A177-3AD203B41FA5}">
                      <a16:colId xmlns:a16="http://schemas.microsoft.com/office/drawing/2014/main" val="201216313"/>
                    </a:ext>
                  </a:extLst>
                </a:gridCol>
                <a:gridCol w="208280">
                  <a:extLst>
                    <a:ext uri="{9D8B030D-6E8A-4147-A177-3AD203B41FA5}">
                      <a16:colId xmlns:a16="http://schemas.microsoft.com/office/drawing/2014/main" val="1784234653"/>
                    </a:ext>
                  </a:extLst>
                </a:gridCol>
                <a:gridCol w="208280">
                  <a:extLst>
                    <a:ext uri="{9D8B030D-6E8A-4147-A177-3AD203B41FA5}">
                      <a16:colId xmlns:a16="http://schemas.microsoft.com/office/drawing/2014/main" val="1369402549"/>
                    </a:ext>
                  </a:extLst>
                </a:gridCol>
                <a:gridCol w="208280">
                  <a:extLst>
                    <a:ext uri="{9D8B030D-6E8A-4147-A177-3AD203B41FA5}">
                      <a16:colId xmlns:a16="http://schemas.microsoft.com/office/drawing/2014/main" val="3634046504"/>
                    </a:ext>
                  </a:extLst>
                </a:gridCol>
                <a:gridCol w="208280">
                  <a:extLst>
                    <a:ext uri="{9D8B030D-6E8A-4147-A177-3AD203B41FA5}">
                      <a16:colId xmlns:a16="http://schemas.microsoft.com/office/drawing/2014/main" val="1977767177"/>
                    </a:ext>
                  </a:extLst>
                </a:gridCol>
                <a:gridCol w="208280">
                  <a:extLst>
                    <a:ext uri="{9D8B030D-6E8A-4147-A177-3AD203B41FA5}">
                      <a16:colId xmlns:a16="http://schemas.microsoft.com/office/drawing/2014/main" val="1742899099"/>
                    </a:ext>
                  </a:extLst>
                </a:gridCol>
                <a:gridCol w="208280">
                  <a:extLst>
                    <a:ext uri="{9D8B030D-6E8A-4147-A177-3AD203B41FA5}">
                      <a16:colId xmlns:a16="http://schemas.microsoft.com/office/drawing/2014/main" val="4002642105"/>
                    </a:ext>
                  </a:extLst>
                </a:gridCol>
                <a:gridCol w="208280">
                  <a:extLst>
                    <a:ext uri="{9D8B030D-6E8A-4147-A177-3AD203B41FA5}">
                      <a16:colId xmlns:a16="http://schemas.microsoft.com/office/drawing/2014/main" val="33124970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Feedback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Organic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 Paid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Engaged Users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8822972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Calibri"/>
                          <a:ea typeface="+mn-ea"/>
                          <a:cs typeface="+mn-cs"/>
                        </a:rPr>
                        <a:t>Martin Huber - 2025-09-27 11:55:19</a:t>
                      </a:r>
                      <a:r>
                        <a:rPr kumimoji="0" lang="de-DE" sz="1000" b="0" i="0" u="none" strike="noStrike" kern="1200" cap="none" spc="0" normalizeH="0" baseline="0" noProof="0">
                          <a:ln>
                            <a:noFill/>
                          </a:ln>
                          <a:solidFill>
                            <a:prstClr val="black"/>
                          </a:solidFill>
                          <a:effectLst/>
                          <a:uLnTx/>
                          <a:uFillTx/>
                          <a:latin typeface="Calibri"/>
                          <a:ea typeface="+mn-ea"/>
                          <a:cs typeface="+mn-cs"/>
                        </a:rPr>
                        <a:t>
 🍂 Herbstempfang bei der @csu_alfimo in Nürnberg: Ein toller Anlass, um sich auf die Kommunalwahlen im kommenden Jahr einzustimmen. Das haben wir heute gemeinsam mit Oberbürgermeister @marcuskoenignbg, @michael_frieser und @karlfreller getan. Als CSU kämpfen wir für die Kommunen und für starke Strukturen überall in Bayern. Nürnberg profitiert erheblich von der Hightech-Agenda von @markus.soeder und ist top Standort für Wissenschaft und Forschung.</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https://quintly-eu-image-storage.s3.amazonaws.com/0a25fd345bed66ac2159a45ca7bba60f/7de196a23c4f1aea783f17912a2506d3.jpg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10/27/2025 06:15:47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9226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Album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937276577"/>
                  </a:ext>
                </a:extLst>
              </a:tr>
            </a:tbl>
          </a:graphicData>
        </a:graphic>
      </p:graphicFrame>
      <p:sp>
        <p:nvSpPr>
          <p:cNvPr id="4" name="Text Placeholder 3">
            <a:extLst>
              <a:ext uri="{FF2B5EF4-FFF2-40B4-BE49-F238E27FC236}">
                <a16:creationId xmlns:a16="http://schemas.microsoft.com/office/drawing/2014/main" id="{7FDB5432-2774-4BC0-8D64-8ACCA0EB6E4C}"/>
              </a:ext>
            </a:extLst>
          </p:cNvPr>
          <p:cNvSpPr>
            <a:spLocks noGrp="1"/>
          </p:cNvSpPr>
          <p:nvPr>
            <p:ph type="body" sz="quarter" idx="14"/>
          </p:nvPr>
        </p:nvSpPr>
        <p:spPr/>
        <p:txBody>
          <a:bodyPr/>
          <a:lstStyle/>
          <a:p>
            <a:r>
              <a:rPr lang="en-US"/>
              <a:t>09/26/2025 - 10/01/2025</a:t>
            </a:r>
          </a:p>
        </p:txBody>
      </p:sp>
    </p:spTree>
    <p:extLst>
      <p:ext uri="{BB962C8B-B14F-4D97-AF65-F5344CB8AC3E}">
        <p14:creationId xmlns:p14="http://schemas.microsoft.com/office/powerpoint/2010/main" val="306599301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3</TotalTime>
  <Words>1509</Words>
  <Application>Microsoft Office PowerPoint</Application>
  <PresentationFormat>On-screen Show (4:3)</PresentationFormat>
  <Paragraphs>596</Paragraphs>
  <Slides>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Calibri</vt:lpstr>
      <vt:lpstr>Arial</vt:lpstr>
      <vt:lpstr>quintly_template</vt:lpstr>
      <vt:lpstr>Facebook Custom Original Own Posts Table | 3 profiles - 1 of 9</vt:lpstr>
      <vt:lpstr>Facebook Custom Original Own Posts Table | 3 profiles - 2 of 9</vt:lpstr>
      <vt:lpstr>Facebook Custom Original Own Posts Table | 3 profiles - 3 of 9</vt:lpstr>
      <vt:lpstr>Facebook Custom Original Own Posts Table | 3 profiles - 4 of 9</vt:lpstr>
      <vt:lpstr>Facebook Custom Original Own Posts Table | 3 profiles - 5 of 9</vt:lpstr>
      <vt:lpstr>Facebook Custom Original Own Posts Table | 3 profiles - 6 of 9</vt:lpstr>
      <vt:lpstr>Facebook Custom Original Own Posts Table | 3 profiles - 7 of 9</vt:lpstr>
      <vt:lpstr>Facebook Custom Original Own Posts Table | 3 profiles - 8 of 9</vt:lpstr>
      <vt:lpstr>Facebook Custom Original Own Posts Table | 3 profiles - 9 of 9</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Custom Original Own Posts Table | 3 profiles - 1 of 9</dc:title>
  <dc:creator>Frederik Born</dc:creator>
  <cp:lastModifiedBy>Frederik Born</cp:lastModifiedBy>
  <cp:revision>1</cp:revision>
  <dcterms:created xsi:type="dcterms:W3CDTF">2025-11-07T07:29:01Z</dcterms:created>
  <dcterms:modified xsi:type="dcterms:W3CDTF">2025-11-07T07:32:50Z</dcterms:modified>
</cp:coreProperties>
</file>