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66C38-171F-45A4-810F-1EE04C90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Paulaner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23589-3041-4927-9E4A-96BEC82326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94078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505578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759368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6376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428530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71557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423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23.683148481667 %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46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16.001323643014 %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401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15.094896484185 %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86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11.410384113601 %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19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7.3006067069796 %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11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4.2970326472525 %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62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2.8234736462005 %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24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2.3138040091627 %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17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1.86606834425 %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44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Croatia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1.1784223829822 %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845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9AFA9-E4ED-42ED-B01A-72562B0D4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319005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1E7F4-2E12-495A-80C9-74BAD81C2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Paulaner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EF2365-9184-4648-AB81-2076730595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7885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50694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601282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456812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873915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97121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66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1.1635537579052 %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46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1.1132463798252 %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83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1.111904849743 %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09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0.9913907306979 %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45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Serbia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0.86349819620101 %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49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0.73169286563123 %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96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0.71671244638072 %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28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0.60491827286945 %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819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Paraguay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0.55740574912717 %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571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0.50944604869083 %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508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87E4B-D961-4AAF-8639-15C08EEBD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512286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DE6C3-36CA-4AEC-B12D-487E3757D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Paulaner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7258AF-FCE6-4518-90D4-3092BC3155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1717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771308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161743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863964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96378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71144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85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0.45869149391672 %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316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0.45533766871138 %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74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0.4376741892966 %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63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0.38222427923501 %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74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0.35673520767445 %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841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38383-5427-475A-818C-3B8D357039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4635139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267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Country Table | Paulaner - 1 of 3</vt:lpstr>
      <vt:lpstr>Facebook Fans by Country Table | Paulaner - 2 of 3</vt:lpstr>
      <vt:lpstr>Facebook Fans by Country Table | Paulaner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| Paulaner - 1 of 3</dc:title>
  <dc:creator>Frederik Born</dc:creator>
  <cp:lastModifiedBy>Frederik Born</cp:lastModifiedBy>
  <cp:revision>1</cp:revision>
  <dcterms:created xsi:type="dcterms:W3CDTF">2025-11-03T13:20:46Z</dcterms:created>
  <dcterms:modified xsi:type="dcterms:W3CDTF">2025-11-03T13:21:22Z</dcterms:modified>
</cp:coreProperties>
</file>