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@jamalmusiala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Sheet1!$A$2:$A$94</c:f>
              <c:numCache>
                <c:formatCode>m/d/yyyy</c:formatCode>
                <c:ptCount val="93"/>
                <c:pt idx="0">
                  <c:v>45839</c:v>
                </c:pt>
                <c:pt idx="1">
                  <c:v>45840</c:v>
                </c:pt>
                <c:pt idx="2">
                  <c:v>45841</c:v>
                </c:pt>
                <c:pt idx="3">
                  <c:v>45842</c:v>
                </c:pt>
                <c:pt idx="4">
                  <c:v>45843</c:v>
                </c:pt>
                <c:pt idx="5">
                  <c:v>45844</c:v>
                </c:pt>
                <c:pt idx="6">
                  <c:v>45845</c:v>
                </c:pt>
                <c:pt idx="7">
                  <c:v>45846</c:v>
                </c:pt>
                <c:pt idx="8">
                  <c:v>45847</c:v>
                </c:pt>
                <c:pt idx="9">
                  <c:v>45848</c:v>
                </c:pt>
                <c:pt idx="10">
                  <c:v>45849</c:v>
                </c:pt>
                <c:pt idx="11">
                  <c:v>45850</c:v>
                </c:pt>
                <c:pt idx="12">
                  <c:v>45851</c:v>
                </c:pt>
                <c:pt idx="13">
                  <c:v>45852</c:v>
                </c:pt>
                <c:pt idx="14">
                  <c:v>45853</c:v>
                </c:pt>
                <c:pt idx="15">
                  <c:v>45854</c:v>
                </c:pt>
                <c:pt idx="16">
                  <c:v>45855</c:v>
                </c:pt>
                <c:pt idx="17">
                  <c:v>45856</c:v>
                </c:pt>
                <c:pt idx="18">
                  <c:v>45857</c:v>
                </c:pt>
                <c:pt idx="19">
                  <c:v>45858</c:v>
                </c:pt>
                <c:pt idx="20">
                  <c:v>45859</c:v>
                </c:pt>
                <c:pt idx="21">
                  <c:v>45860</c:v>
                </c:pt>
                <c:pt idx="22">
                  <c:v>45861</c:v>
                </c:pt>
                <c:pt idx="23">
                  <c:v>45862</c:v>
                </c:pt>
                <c:pt idx="24">
                  <c:v>45863</c:v>
                </c:pt>
                <c:pt idx="25">
                  <c:v>45864</c:v>
                </c:pt>
                <c:pt idx="26">
                  <c:v>45865</c:v>
                </c:pt>
                <c:pt idx="27">
                  <c:v>45866</c:v>
                </c:pt>
                <c:pt idx="28">
                  <c:v>45867</c:v>
                </c:pt>
                <c:pt idx="29">
                  <c:v>45868</c:v>
                </c:pt>
                <c:pt idx="30">
                  <c:v>45869</c:v>
                </c:pt>
                <c:pt idx="31">
                  <c:v>45870</c:v>
                </c:pt>
                <c:pt idx="32">
                  <c:v>45871</c:v>
                </c:pt>
                <c:pt idx="33">
                  <c:v>45872</c:v>
                </c:pt>
                <c:pt idx="34">
                  <c:v>45873</c:v>
                </c:pt>
                <c:pt idx="35">
                  <c:v>45874</c:v>
                </c:pt>
                <c:pt idx="36">
                  <c:v>45875</c:v>
                </c:pt>
                <c:pt idx="37">
                  <c:v>45876</c:v>
                </c:pt>
                <c:pt idx="38">
                  <c:v>45877</c:v>
                </c:pt>
                <c:pt idx="39">
                  <c:v>45878</c:v>
                </c:pt>
                <c:pt idx="40">
                  <c:v>45879</c:v>
                </c:pt>
                <c:pt idx="41">
                  <c:v>45880</c:v>
                </c:pt>
                <c:pt idx="42">
                  <c:v>45881</c:v>
                </c:pt>
                <c:pt idx="43">
                  <c:v>45882</c:v>
                </c:pt>
                <c:pt idx="44">
                  <c:v>45883</c:v>
                </c:pt>
                <c:pt idx="45">
                  <c:v>45884</c:v>
                </c:pt>
                <c:pt idx="46">
                  <c:v>45885</c:v>
                </c:pt>
                <c:pt idx="47">
                  <c:v>45886</c:v>
                </c:pt>
                <c:pt idx="48">
                  <c:v>45887</c:v>
                </c:pt>
                <c:pt idx="49">
                  <c:v>45888</c:v>
                </c:pt>
                <c:pt idx="50">
                  <c:v>45889</c:v>
                </c:pt>
                <c:pt idx="51">
                  <c:v>45890</c:v>
                </c:pt>
                <c:pt idx="52">
                  <c:v>45891</c:v>
                </c:pt>
                <c:pt idx="53">
                  <c:v>45892</c:v>
                </c:pt>
                <c:pt idx="54">
                  <c:v>45893</c:v>
                </c:pt>
                <c:pt idx="55">
                  <c:v>45894</c:v>
                </c:pt>
                <c:pt idx="56">
                  <c:v>45895</c:v>
                </c:pt>
                <c:pt idx="57">
                  <c:v>45896</c:v>
                </c:pt>
                <c:pt idx="58">
                  <c:v>45897</c:v>
                </c:pt>
                <c:pt idx="59">
                  <c:v>45898</c:v>
                </c:pt>
                <c:pt idx="60">
                  <c:v>45899</c:v>
                </c:pt>
                <c:pt idx="61">
                  <c:v>45900</c:v>
                </c:pt>
                <c:pt idx="62">
                  <c:v>45901</c:v>
                </c:pt>
                <c:pt idx="63">
                  <c:v>45902</c:v>
                </c:pt>
                <c:pt idx="64">
                  <c:v>45903</c:v>
                </c:pt>
                <c:pt idx="65">
                  <c:v>45904</c:v>
                </c:pt>
                <c:pt idx="66">
                  <c:v>45905</c:v>
                </c:pt>
                <c:pt idx="67">
                  <c:v>45906</c:v>
                </c:pt>
                <c:pt idx="68">
                  <c:v>45907</c:v>
                </c:pt>
                <c:pt idx="69">
                  <c:v>45908</c:v>
                </c:pt>
                <c:pt idx="70">
                  <c:v>45909</c:v>
                </c:pt>
                <c:pt idx="71">
                  <c:v>45910</c:v>
                </c:pt>
                <c:pt idx="72">
                  <c:v>45911</c:v>
                </c:pt>
                <c:pt idx="73">
                  <c:v>45912</c:v>
                </c:pt>
                <c:pt idx="74">
                  <c:v>45913</c:v>
                </c:pt>
                <c:pt idx="75">
                  <c:v>45914</c:v>
                </c:pt>
                <c:pt idx="76">
                  <c:v>45915</c:v>
                </c:pt>
                <c:pt idx="77">
                  <c:v>45916</c:v>
                </c:pt>
                <c:pt idx="78">
                  <c:v>45917</c:v>
                </c:pt>
                <c:pt idx="79">
                  <c:v>45918</c:v>
                </c:pt>
                <c:pt idx="80">
                  <c:v>45919</c:v>
                </c:pt>
                <c:pt idx="81">
                  <c:v>45920</c:v>
                </c:pt>
                <c:pt idx="82">
                  <c:v>45921</c:v>
                </c:pt>
                <c:pt idx="83">
                  <c:v>45922</c:v>
                </c:pt>
                <c:pt idx="84">
                  <c:v>45923</c:v>
                </c:pt>
                <c:pt idx="85">
                  <c:v>45924</c:v>
                </c:pt>
                <c:pt idx="86">
                  <c:v>45925</c:v>
                </c:pt>
                <c:pt idx="87">
                  <c:v>45926</c:v>
                </c:pt>
                <c:pt idx="88">
                  <c:v>45927</c:v>
                </c:pt>
                <c:pt idx="89">
                  <c:v>45928</c:v>
                </c:pt>
                <c:pt idx="90">
                  <c:v>45929</c:v>
                </c:pt>
                <c:pt idx="91">
                  <c:v>45930</c:v>
                </c:pt>
                <c:pt idx="92">
                  <c:v>45931</c:v>
                </c:pt>
              </c:numCache>
            </c:numRef>
          </c:cat>
          <c:val>
            <c:numRef>
              <c:f>Sheet1!$B$2:$B$94</c:f>
              <c:numCache>
                <c:formatCode>General</c:formatCode>
                <c:ptCount val="93"/>
                <c:pt idx="0">
                  <c:v>2068318</c:v>
                </c:pt>
                <c:pt idx="1">
                  <c:v>2068289</c:v>
                </c:pt>
                <c:pt idx="2">
                  <c:v>2068240</c:v>
                </c:pt>
                <c:pt idx="3">
                  <c:v>2068300</c:v>
                </c:pt>
                <c:pt idx="4">
                  <c:v>2068249</c:v>
                </c:pt>
                <c:pt idx="5">
                  <c:v>2086961</c:v>
                </c:pt>
                <c:pt idx="6">
                  <c:v>2102607</c:v>
                </c:pt>
                <c:pt idx="7">
                  <c:v>2108448</c:v>
                </c:pt>
                <c:pt idx="23">
                  <c:v>2934690</c:v>
                </c:pt>
                <c:pt idx="24">
                  <c:v>2934864</c:v>
                </c:pt>
                <c:pt idx="25">
                  <c:v>2935209</c:v>
                </c:pt>
                <c:pt idx="26">
                  <c:v>2935479</c:v>
                </c:pt>
                <c:pt idx="27">
                  <c:v>2935701</c:v>
                </c:pt>
                <c:pt idx="28">
                  <c:v>2936011</c:v>
                </c:pt>
                <c:pt idx="29">
                  <c:v>2936371</c:v>
                </c:pt>
                <c:pt idx="30">
                  <c:v>2936782</c:v>
                </c:pt>
                <c:pt idx="31">
                  <c:v>2937106</c:v>
                </c:pt>
                <c:pt idx="32">
                  <c:v>2937495</c:v>
                </c:pt>
                <c:pt idx="33">
                  <c:v>2937781</c:v>
                </c:pt>
                <c:pt idx="34">
                  <c:v>2937865</c:v>
                </c:pt>
                <c:pt idx="35">
                  <c:v>2937868</c:v>
                </c:pt>
                <c:pt idx="36">
                  <c:v>2937841</c:v>
                </c:pt>
                <c:pt idx="37">
                  <c:v>2937774</c:v>
                </c:pt>
                <c:pt idx="38">
                  <c:v>2937745</c:v>
                </c:pt>
                <c:pt idx="39">
                  <c:v>2937663</c:v>
                </c:pt>
                <c:pt idx="40">
                  <c:v>2937553</c:v>
                </c:pt>
                <c:pt idx="41">
                  <c:v>2937452</c:v>
                </c:pt>
                <c:pt idx="42">
                  <c:v>2937125</c:v>
                </c:pt>
                <c:pt idx="43">
                  <c:v>2937076</c:v>
                </c:pt>
                <c:pt idx="44">
                  <c:v>2936959</c:v>
                </c:pt>
                <c:pt idx="45">
                  <c:v>2936627</c:v>
                </c:pt>
                <c:pt idx="46">
                  <c:v>2936421</c:v>
                </c:pt>
                <c:pt idx="47">
                  <c:v>2936101</c:v>
                </c:pt>
                <c:pt idx="48">
                  <c:v>2935637</c:v>
                </c:pt>
                <c:pt idx="49">
                  <c:v>2935141</c:v>
                </c:pt>
                <c:pt idx="50">
                  <c:v>2934739</c:v>
                </c:pt>
                <c:pt idx="51">
                  <c:v>2934297</c:v>
                </c:pt>
                <c:pt idx="52">
                  <c:v>2934044</c:v>
                </c:pt>
                <c:pt idx="53">
                  <c:v>2933595</c:v>
                </c:pt>
                <c:pt idx="54">
                  <c:v>2933442</c:v>
                </c:pt>
                <c:pt idx="55">
                  <c:v>2933002</c:v>
                </c:pt>
                <c:pt idx="56">
                  <c:v>2932658</c:v>
                </c:pt>
                <c:pt idx="57">
                  <c:v>2932570</c:v>
                </c:pt>
                <c:pt idx="58">
                  <c:v>2932399</c:v>
                </c:pt>
                <c:pt idx="59">
                  <c:v>2932293</c:v>
                </c:pt>
                <c:pt idx="60">
                  <c:v>2932269</c:v>
                </c:pt>
                <c:pt idx="61">
                  <c:v>2932233</c:v>
                </c:pt>
                <c:pt idx="62">
                  <c:v>2932211</c:v>
                </c:pt>
                <c:pt idx="63">
                  <c:v>2932177</c:v>
                </c:pt>
                <c:pt idx="64">
                  <c:v>2931980</c:v>
                </c:pt>
                <c:pt idx="65">
                  <c:v>2931853</c:v>
                </c:pt>
                <c:pt idx="66">
                  <c:v>2931658</c:v>
                </c:pt>
                <c:pt idx="67">
                  <c:v>2931547</c:v>
                </c:pt>
                <c:pt idx="68">
                  <c:v>2931350</c:v>
                </c:pt>
                <c:pt idx="69">
                  <c:v>2931046</c:v>
                </c:pt>
                <c:pt idx="70">
                  <c:v>2930656</c:v>
                </c:pt>
                <c:pt idx="71">
                  <c:v>2930452</c:v>
                </c:pt>
                <c:pt idx="72">
                  <c:v>2930119</c:v>
                </c:pt>
                <c:pt idx="73">
                  <c:v>2929932</c:v>
                </c:pt>
                <c:pt idx="74">
                  <c:v>2929885</c:v>
                </c:pt>
                <c:pt idx="75">
                  <c:v>2929649</c:v>
                </c:pt>
                <c:pt idx="76">
                  <c:v>2929389</c:v>
                </c:pt>
                <c:pt idx="77">
                  <c:v>2929044</c:v>
                </c:pt>
                <c:pt idx="78">
                  <c:v>2928785</c:v>
                </c:pt>
                <c:pt idx="79">
                  <c:v>2928589</c:v>
                </c:pt>
                <c:pt idx="80">
                  <c:v>2928459</c:v>
                </c:pt>
                <c:pt idx="81">
                  <c:v>2928246</c:v>
                </c:pt>
                <c:pt idx="82">
                  <c:v>2928075</c:v>
                </c:pt>
                <c:pt idx="83">
                  <c:v>2927840</c:v>
                </c:pt>
                <c:pt idx="84">
                  <c:v>2927686</c:v>
                </c:pt>
                <c:pt idx="85">
                  <c:v>2927443</c:v>
                </c:pt>
                <c:pt idx="86">
                  <c:v>2927109</c:v>
                </c:pt>
                <c:pt idx="87">
                  <c:v>2926992</c:v>
                </c:pt>
                <c:pt idx="88">
                  <c:v>2926789</c:v>
                </c:pt>
                <c:pt idx="89">
                  <c:v>2926538</c:v>
                </c:pt>
                <c:pt idx="90">
                  <c:v>2926247</c:v>
                </c:pt>
                <c:pt idx="91">
                  <c:v>2926080</c:v>
                </c:pt>
                <c:pt idx="92">
                  <c:v>2925909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80-43CB-B381-DBC22D0DE1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000128"/>
        <c:axId val="331233384"/>
      </c:lineChart>
      <c:dateAx>
        <c:axId val="38000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233384"/>
        <c:crosses val="autoZero"/>
        <c:auto val="1"/>
        <c:lblOffset val="100"/>
        <c:baseTimeUnit val="days"/>
      </c:dateAx>
      <c:valAx>
        <c:axId val="331233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00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A8909-F5A9-4F10-AD35-0D3151B7F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E3C3F2-6403-42D6-A22C-096287CC83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064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F5E77-0576-46D6-8CE6-AF0E9EDF94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07/01/2025 - 10/01/2025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E1BAD-0015-42DD-A664-2323C7C4C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61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Tiktok Total Followers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Total Followers | 4 profiles</dc:title>
  <dc:creator>Frederik Born</dc:creator>
  <cp:lastModifiedBy>Frederik Born</cp:lastModifiedBy>
  <cp:revision>1</cp:revision>
  <dcterms:created xsi:type="dcterms:W3CDTF">2025-10-08T11:37:42Z</dcterms:created>
  <dcterms:modified xsi:type="dcterms:W3CDTF">2025-10-08T11:37:45Z</dcterms:modified>
</cp:coreProperties>
</file>