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9/29/2025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9/29/2025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9/29/2025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A889A-3010-4411-8555-7EA3A54A742A}"/>
              </a:ext>
            </a:extLst>
          </p:cNvPr>
          <p:cNvSpPr>
            <a:spLocks noGrp="1"/>
          </p:cNvSpPr>
          <p:nvPr>
            <p:ph type="title"/>
          </p:nvPr>
        </p:nvSpPr>
        <p:spPr/>
        <p:txBody>
          <a:bodyPr/>
          <a:lstStyle/>
          <a:p>
            <a:r>
              <a:rPr lang="en-US"/>
              <a:t>Facebook Custom Original Own Posts Table | 4 profiles - 1 of 20</a:t>
            </a:r>
          </a:p>
        </p:txBody>
      </p:sp>
      <p:graphicFrame>
        <p:nvGraphicFramePr>
          <p:cNvPr id="5" name="Table Placeholder 4">
            <a:extLst>
              <a:ext uri="{FF2B5EF4-FFF2-40B4-BE49-F238E27FC236}">
                <a16:creationId xmlns:a16="http://schemas.microsoft.com/office/drawing/2014/main" id="{C9FDA95A-9D55-4C62-971C-2596D2F58278}"/>
              </a:ext>
            </a:extLst>
          </p:cNvPr>
          <p:cNvGraphicFramePr>
            <a:graphicFrameLocks noGrp="1"/>
          </p:cNvGraphicFramePr>
          <p:nvPr>
            <p:ph type="tbl" sz="quarter" idx="13"/>
            <p:extLst>
              <p:ext uri="{D42A27DB-BD31-4B8C-83A1-F6EECF244321}">
                <p14:modId xmlns:p14="http://schemas.microsoft.com/office/powerpoint/2010/main" val="2308160072"/>
              </p:ext>
            </p:extLst>
          </p:nvPr>
        </p:nvGraphicFramePr>
        <p:xfrm>
          <a:off x="457200" y="1731963"/>
          <a:ext cx="8184896" cy="3749040"/>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829643108"/>
                    </a:ext>
                  </a:extLst>
                </a:gridCol>
                <a:gridCol w="740664">
                  <a:extLst>
                    <a:ext uri="{9D8B030D-6E8A-4147-A177-3AD203B41FA5}">
                      <a16:colId xmlns:a16="http://schemas.microsoft.com/office/drawing/2014/main" val="3248495572"/>
                    </a:ext>
                  </a:extLst>
                </a:gridCol>
                <a:gridCol w="246888">
                  <a:extLst>
                    <a:ext uri="{9D8B030D-6E8A-4147-A177-3AD203B41FA5}">
                      <a16:colId xmlns:a16="http://schemas.microsoft.com/office/drawing/2014/main" val="2209121855"/>
                    </a:ext>
                  </a:extLst>
                </a:gridCol>
                <a:gridCol w="208280">
                  <a:extLst>
                    <a:ext uri="{9D8B030D-6E8A-4147-A177-3AD203B41FA5}">
                      <a16:colId xmlns:a16="http://schemas.microsoft.com/office/drawing/2014/main" val="2053256129"/>
                    </a:ext>
                  </a:extLst>
                </a:gridCol>
                <a:gridCol w="208280">
                  <a:extLst>
                    <a:ext uri="{9D8B030D-6E8A-4147-A177-3AD203B41FA5}">
                      <a16:colId xmlns:a16="http://schemas.microsoft.com/office/drawing/2014/main" val="3288844302"/>
                    </a:ext>
                  </a:extLst>
                </a:gridCol>
                <a:gridCol w="208280">
                  <a:extLst>
                    <a:ext uri="{9D8B030D-6E8A-4147-A177-3AD203B41FA5}">
                      <a16:colId xmlns:a16="http://schemas.microsoft.com/office/drawing/2014/main" val="2201606140"/>
                    </a:ext>
                  </a:extLst>
                </a:gridCol>
                <a:gridCol w="208280">
                  <a:extLst>
                    <a:ext uri="{9D8B030D-6E8A-4147-A177-3AD203B41FA5}">
                      <a16:colId xmlns:a16="http://schemas.microsoft.com/office/drawing/2014/main" val="2523422101"/>
                    </a:ext>
                  </a:extLst>
                </a:gridCol>
                <a:gridCol w="208280">
                  <a:extLst>
                    <a:ext uri="{9D8B030D-6E8A-4147-A177-3AD203B41FA5}">
                      <a16:colId xmlns:a16="http://schemas.microsoft.com/office/drawing/2014/main" val="3934727066"/>
                    </a:ext>
                  </a:extLst>
                </a:gridCol>
                <a:gridCol w="208280">
                  <a:extLst>
                    <a:ext uri="{9D8B030D-6E8A-4147-A177-3AD203B41FA5}">
                      <a16:colId xmlns:a16="http://schemas.microsoft.com/office/drawing/2014/main" val="1166576930"/>
                    </a:ext>
                  </a:extLst>
                </a:gridCol>
                <a:gridCol w="208280">
                  <a:extLst>
                    <a:ext uri="{9D8B030D-6E8A-4147-A177-3AD203B41FA5}">
                      <a16:colId xmlns:a16="http://schemas.microsoft.com/office/drawing/2014/main" val="3899016002"/>
                    </a:ext>
                  </a:extLst>
                </a:gridCol>
                <a:gridCol w="208280">
                  <a:extLst>
                    <a:ext uri="{9D8B030D-6E8A-4147-A177-3AD203B41FA5}">
                      <a16:colId xmlns:a16="http://schemas.microsoft.com/office/drawing/2014/main" val="3248839531"/>
                    </a:ext>
                  </a:extLst>
                </a:gridCol>
                <a:gridCol w="208280">
                  <a:extLst>
                    <a:ext uri="{9D8B030D-6E8A-4147-A177-3AD203B41FA5}">
                      <a16:colId xmlns:a16="http://schemas.microsoft.com/office/drawing/2014/main" val="1412923370"/>
                    </a:ext>
                  </a:extLst>
                </a:gridCol>
                <a:gridCol w="208280">
                  <a:extLst>
                    <a:ext uri="{9D8B030D-6E8A-4147-A177-3AD203B41FA5}">
                      <a16:colId xmlns:a16="http://schemas.microsoft.com/office/drawing/2014/main" val="1402575811"/>
                    </a:ext>
                  </a:extLst>
                </a:gridCol>
                <a:gridCol w="208280">
                  <a:extLst>
                    <a:ext uri="{9D8B030D-6E8A-4147-A177-3AD203B41FA5}">
                      <a16:colId xmlns:a16="http://schemas.microsoft.com/office/drawing/2014/main" val="1215982133"/>
                    </a:ext>
                  </a:extLst>
                </a:gridCol>
                <a:gridCol w="208280">
                  <a:extLst>
                    <a:ext uri="{9D8B030D-6E8A-4147-A177-3AD203B41FA5}">
                      <a16:colId xmlns:a16="http://schemas.microsoft.com/office/drawing/2014/main" val="3700210559"/>
                    </a:ext>
                  </a:extLst>
                </a:gridCol>
                <a:gridCol w="208280">
                  <a:extLst>
                    <a:ext uri="{9D8B030D-6E8A-4147-A177-3AD203B41FA5}">
                      <a16:colId xmlns:a16="http://schemas.microsoft.com/office/drawing/2014/main" val="84097057"/>
                    </a:ext>
                  </a:extLst>
                </a:gridCol>
                <a:gridCol w="208280">
                  <a:extLst>
                    <a:ext uri="{9D8B030D-6E8A-4147-A177-3AD203B41FA5}">
                      <a16:colId xmlns:a16="http://schemas.microsoft.com/office/drawing/2014/main" val="1240097193"/>
                    </a:ext>
                  </a:extLst>
                </a:gridCol>
                <a:gridCol w="208280">
                  <a:extLst>
                    <a:ext uri="{9D8B030D-6E8A-4147-A177-3AD203B41FA5}">
                      <a16:colId xmlns:a16="http://schemas.microsoft.com/office/drawing/2014/main" val="958249015"/>
                    </a:ext>
                  </a:extLst>
                </a:gridCol>
                <a:gridCol w="208280">
                  <a:extLst>
                    <a:ext uri="{9D8B030D-6E8A-4147-A177-3AD203B41FA5}">
                      <a16:colId xmlns:a16="http://schemas.microsoft.com/office/drawing/2014/main" val="1543146245"/>
                    </a:ext>
                  </a:extLst>
                </a:gridCol>
                <a:gridCol w="208280">
                  <a:extLst>
                    <a:ext uri="{9D8B030D-6E8A-4147-A177-3AD203B41FA5}">
                      <a16:colId xmlns:a16="http://schemas.microsoft.com/office/drawing/2014/main" val="2425373125"/>
                    </a:ext>
                  </a:extLst>
                </a:gridCol>
                <a:gridCol w="208280">
                  <a:extLst>
                    <a:ext uri="{9D8B030D-6E8A-4147-A177-3AD203B41FA5}">
                      <a16:colId xmlns:a16="http://schemas.microsoft.com/office/drawing/2014/main" val="3143440256"/>
                    </a:ext>
                  </a:extLst>
                </a:gridCol>
                <a:gridCol w="208280">
                  <a:extLst>
                    <a:ext uri="{9D8B030D-6E8A-4147-A177-3AD203B41FA5}">
                      <a16:colId xmlns:a16="http://schemas.microsoft.com/office/drawing/2014/main" val="3779931033"/>
                    </a:ext>
                  </a:extLst>
                </a:gridCol>
                <a:gridCol w="208280">
                  <a:extLst>
                    <a:ext uri="{9D8B030D-6E8A-4147-A177-3AD203B41FA5}">
                      <a16:colId xmlns:a16="http://schemas.microsoft.com/office/drawing/2014/main" val="3495531123"/>
                    </a:ext>
                  </a:extLst>
                </a:gridCol>
                <a:gridCol w="208280">
                  <a:extLst>
                    <a:ext uri="{9D8B030D-6E8A-4147-A177-3AD203B41FA5}">
                      <a16:colId xmlns:a16="http://schemas.microsoft.com/office/drawing/2014/main" val="3286920259"/>
                    </a:ext>
                  </a:extLst>
                </a:gridCol>
                <a:gridCol w="208280">
                  <a:extLst>
                    <a:ext uri="{9D8B030D-6E8A-4147-A177-3AD203B41FA5}">
                      <a16:colId xmlns:a16="http://schemas.microsoft.com/office/drawing/2014/main" val="2051924820"/>
                    </a:ext>
                  </a:extLst>
                </a:gridCol>
                <a:gridCol w="208280">
                  <a:extLst>
                    <a:ext uri="{9D8B030D-6E8A-4147-A177-3AD203B41FA5}">
                      <a16:colId xmlns:a16="http://schemas.microsoft.com/office/drawing/2014/main" val="954013281"/>
                    </a:ext>
                  </a:extLst>
                </a:gridCol>
                <a:gridCol w="208280">
                  <a:extLst>
                    <a:ext uri="{9D8B030D-6E8A-4147-A177-3AD203B41FA5}">
                      <a16:colId xmlns:a16="http://schemas.microsoft.com/office/drawing/2014/main" val="385405743"/>
                    </a:ext>
                  </a:extLst>
                </a:gridCol>
                <a:gridCol w="208280">
                  <a:extLst>
                    <a:ext uri="{9D8B030D-6E8A-4147-A177-3AD203B41FA5}">
                      <a16:colId xmlns:a16="http://schemas.microsoft.com/office/drawing/2014/main" val="808443820"/>
                    </a:ext>
                  </a:extLst>
                </a:gridCol>
                <a:gridCol w="208280">
                  <a:extLst>
                    <a:ext uri="{9D8B030D-6E8A-4147-A177-3AD203B41FA5}">
                      <a16:colId xmlns:a16="http://schemas.microsoft.com/office/drawing/2014/main" val="531116024"/>
                    </a:ext>
                  </a:extLst>
                </a:gridCol>
                <a:gridCol w="208280">
                  <a:extLst>
                    <a:ext uri="{9D8B030D-6E8A-4147-A177-3AD203B41FA5}">
                      <a16:colId xmlns:a16="http://schemas.microsoft.com/office/drawing/2014/main" val="2856552476"/>
                    </a:ext>
                  </a:extLst>
                </a:gridCol>
                <a:gridCol w="208280">
                  <a:extLst>
                    <a:ext uri="{9D8B030D-6E8A-4147-A177-3AD203B41FA5}">
                      <a16:colId xmlns:a16="http://schemas.microsoft.com/office/drawing/2014/main" val="3738284299"/>
                    </a:ext>
                  </a:extLst>
                </a:gridCol>
                <a:gridCol w="208280">
                  <a:extLst>
                    <a:ext uri="{9D8B030D-6E8A-4147-A177-3AD203B41FA5}">
                      <a16:colId xmlns:a16="http://schemas.microsoft.com/office/drawing/2014/main" val="1961777250"/>
                    </a:ext>
                  </a:extLst>
                </a:gridCol>
                <a:gridCol w="208280">
                  <a:extLst>
                    <a:ext uri="{9D8B030D-6E8A-4147-A177-3AD203B41FA5}">
                      <a16:colId xmlns:a16="http://schemas.microsoft.com/office/drawing/2014/main" val="2107561366"/>
                    </a:ext>
                  </a:extLst>
                </a:gridCol>
                <a:gridCol w="208280">
                  <a:extLst>
                    <a:ext uri="{9D8B030D-6E8A-4147-A177-3AD203B41FA5}">
                      <a16:colId xmlns:a16="http://schemas.microsoft.com/office/drawing/2014/main" val="1720703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40448512"/>
                  </a:ext>
                </a:extLst>
              </a:tr>
            </a:tbl>
          </a:graphicData>
        </a:graphic>
      </p:graphicFrame>
      <p:sp>
        <p:nvSpPr>
          <p:cNvPr id="4" name="Text Placeholder 3">
            <a:extLst>
              <a:ext uri="{FF2B5EF4-FFF2-40B4-BE49-F238E27FC236}">
                <a16:creationId xmlns:a16="http://schemas.microsoft.com/office/drawing/2014/main" id="{A03E8CD5-4A66-4C35-91AC-07078B645853}"/>
              </a:ext>
            </a:extLst>
          </p:cNvPr>
          <p:cNvSpPr>
            <a:spLocks noGrp="1"/>
          </p:cNvSpPr>
          <p:nvPr>
            <p:ph type="body" sz="quarter" idx="14"/>
          </p:nvPr>
        </p:nvSpPr>
        <p:spPr/>
        <p:txBody>
          <a:bodyPr/>
          <a:lstStyle/>
          <a:p>
            <a:r>
              <a:rPr lang="en-US"/>
              <a:t>09/05/2025 - 09/11/2025</a:t>
            </a:r>
          </a:p>
        </p:txBody>
      </p:sp>
    </p:spTree>
    <p:extLst>
      <p:ext uri="{BB962C8B-B14F-4D97-AF65-F5344CB8AC3E}">
        <p14:creationId xmlns:p14="http://schemas.microsoft.com/office/powerpoint/2010/main" val="3167050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3B298-2C4F-4FA6-95FD-05E38BDEC32D}"/>
              </a:ext>
            </a:extLst>
          </p:cNvPr>
          <p:cNvSpPr>
            <a:spLocks noGrp="1"/>
          </p:cNvSpPr>
          <p:nvPr>
            <p:ph type="title"/>
          </p:nvPr>
        </p:nvSpPr>
        <p:spPr/>
        <p:txBody>
          <a:bodyPr/>
          <a:lstStyle/>
          <a:p>
            <a:r>
              <a:rPr lang="en-US"/>
              <a:t>Facebook Custom Original Own Posts Table | 4 profiles - 2 of 20</a:t>
            </a:r>
          </a:p>
        </p:txBody>
      </p:sp>
      <p:graphicFrame>
        <p:nvGraphicFramePr>
          <p:cNvPr id="5" name="Table Placeholder 4">
            <a:extLst>
              <a:ext uri="{FF2B5EF4-FFF2-40B4-BE49-F238E27FC236}">
                <a16:creationId xmlns:a16="http://schemas.microsoft.com/office/drawing/2014/main" id="{6B282231-31CD-4A3F-AB18-C84E19D3F9C6}"/>
              </a:ext>
            </a:extLst>
          </p:cNvPr>
          <p:cNvGraphicFramePr>
            <a:graphicFrameLocks noGrp="1"/>
          </p:cNvGraphicFramePr>
          <p:nvPr>
            <p:ph type="tbl" sz="quarter" idx="13"/>
            <p:extLst>
              <p:ext uri="{D42A27DB-BD31-4B8C-83A1-F6EECF244321}">
                <p14:modId xmlns:p14="http://schemas.microsoft.com/office/powerpoint/2010/main" val="4097877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104448862"/>
                    </a:ext>
                  </a:extLst>
                </a:gridCol>
                <a:gridCol w="740664">
                  <a:extLst>
                    <a:ext uri="{9D8B030D-6E8A-4147-A177-3AD203B41FA5}">
                      <a16:colId xmlns:a16="http://schemas.microsoft.com/office/drawing/2014/main" val="1321122751"/>
                    </a:ext>
                  </a:extLst>
                </a:gridCol>
                <a:gridCol w="246888">
                  <a:extLst>
                    <a:ext uri="{9D8B030D-6E8A-4147-A177-3AD203B41FA5}">
                      <a16:colId xmlns:a16="http://schemas.microsoft.com/office/drawing/2014/main" val="722159716"/>
                    </a:ext>
                  </a:extLst>
                </a:gridCol>
                <a:gridCol w="208280">
                  <a:extLst>
                    <a:ext uri="{9D8B030D-6E8A-4147-A177-3AD203B41FA5}">
                      <a16:colId xmlns:a16="http://schemas.microsoft.com/office/drawing/2014/main" val="3482895507"/>
                    </a:ext>
                  </a:extLst>
                </a:gridCol>
                <a:gridCol w="208280">
                  <a:extLst>
                    <a:ext uri="{9D8B030D-6E8A-4147-A177-3AD203B41FA5}">
                      <a16:colId xmlns:a16="http://schemas.microsoft.com/office/drawing/2014/main" val="2759168532"/>
                    </a:ext>
                  </a:extLst>
                </a:gridCol>
                <a:gridCol w="208280">
                  <a:extLst>
                    <a:ext uri="{9D8B030D-6E8A-4147-A177-3AD203B41FA5}">
                      <a16:colId xmlns:a16="http://schemas.microsoft.com/office/drawing/2014/main" val="107194798"/>
                    </a:ext>
                  </a:extLst>
                </a:gridCol>
                <a:gridCol w="208280">
                  <a:extLst>
                    <a:ext uri="{9D8B030D-6E8A-4147-A177-3AD203B41FA5}">
                      <a16:colId xmlns:a16="http://schemas.microsoft.com/office/drawing/2014/main" val="1539526672"/>
                    </a:ext>
                  </a:extLst>
                </a:gridCol>
                <a:gridCol w="208280">
                  <a:extLst>
                    <a:ext uri="{9D8B030D-6E8A-4147-A177-3AD203B41FA5}">
                      <a16:colId xmlns:a16="http://schemas.microsoft.com/office/drawing/2014/main" val="2412059665"/>
                    </a:ext>
                  </a:extLst>
                </a:gridCol>
                <a:gridCol w="208280">
                  <a:extLst>
                    <a:ext uri="{9D8B030D-6E8A-4147-A177-3AD203B41FA5}">
                      <a16:colId xmlns:a16="http://schemas.microsoft.com/office/drawing/2014/main" val="3835994310"/>
                    </a:ext>
                  </a:extLst>
                </a:gridCol>
                <a:gridCol w="208280">
                  <a:extLst>
                    <a:ext uri="{9D8B030D-6E8A-4147-A177-3AD203B41FA5}">
                      <a16:colId xmlns:a16="http://schemas.microsoft.com/office/drawing/2014/main" val="2026237393"/>
                    </a:ext>
                  </a:extLst>
                </a:gridCol>
                <a:gridCol w="208280">
                  <a:extLst>
                    <a:ext uri="{9D8B030D-6E8A-4147-A177-3AD203B41FA5}">
                      <a16:colId xmlns:a16="http://schemas.microsoft.com/office/drawing/2014/main" val="1719170433"/>
                    </a:ext>
                  </a:extLst>
                </a:gridCol>
                <a:gridCol w="208280">
                  <a:extLst>
                    <a:ext uri="{9D8B030D-6E8A-4147-A177-3AD203B41FA5}">
                      <a16:colId xmlns:a16="http://schemas.microsoft.com/office/drawing/2014/main" val="3996016288"/>
                    </a:ext>
                  </a:extLst>
                </a:gridCol>
                <a:gridCol w="208280">
                  <a:extLst>
                    <a:ext uri="{9D8B030D-6E8A-4147-A177-3AD203B41FA5}">
                      <a16:colId xmlns:a16="http://schemas.microsoft.com/office/drawing/2014/main" val="3552425078"/>
                    </a:ext>
                  </a:extLst>
                </a:gridCol>
                <a:gridCol w="208280">
                  <a:extLst>
                    <a:ext uri="{9D8B030D-6E8A-4147-A177-3AD203B41FA5}">
                      <a16:colId xmlns:a16="http://schemas.microsoft.com/office/drawing/2014/main" val="376479862"/>
                    </a:ext>
                  </a:extLst>
                </a:gridCol>
                <a:gridCol w="208280">
                  <a:extLst>
                    <a:ext uri="{9D8B030D-6E8A-4147-A177-3AD203B41FA5}">
                      <a16:colId xmlns:a16="http://schemas.microsoft.com/office/drawing/2014/main" val="3558178403"/>
                    </a:ext>
                  </a:extLst>
                </a:gridCol>
                <a:gridCol w="208280">
                  <a:extLst>
                    <a:ext uri="{9D8B030D-6E8A-4147-A177-3AD203B41FA5}">
                      <a16:colId xmlns:a16="http://schemas.microsoft.com/office/drawing/2014/main" val="2877276134"/>
                    </a:ext>
                  </a:extLst>
                </a:gridCol>
                <a:gridCol w="208280">
                  <a:extLst>
                    <a:ext uri="{9D8B030D-6E8A-4147-A177-3AD203B41FA5}">
                      <a16:colId xmlns:a16="http://schemas.microsoft.com/office/drawing/2014/main" val="4195919744"/>
                    </a:ext>
                  </a:extLst>
                </a:gridCol>
                <a:gridCol w="208280">
                  <a:extLst>
                    <a:ext uri="{9D8B030D-6E8A-4147-A177-3AD203B41FA5}">
                      <a16:colId xmlns:a16="http://schemas.microsoft.com/office/drawing/2014/main" val="3662822503"/>
                    </a:ext>
                  </a:extLst>
                </a:gridCol>
                <a:gridCol w="208280">
                  <a:extLst>
                    <a:ext uri="{9D8B030D-6E8A-4147-A177-3AD203B41FA5}">
                      <a16:colId xmlns:a16="http://schemas.microsoft.com/office/drawing/2014/main" val="3075125946"/>
                    </a:ext>
                  </a:extLst>
                </a:gridCol>
                <a:gridCol w="208280">
                  <a:extLst>
                    <a:ext uri="{9D8B030D-6E8A-4147-A177-3AD203B41FA5}">
                      <a16:colId xmlns:a16="http://schemas.microsoft.com/office/drawing/2014/main" val="1555954979"/>
                    </a:ext>
                  </a:extLst>
                </a:gridCol>
                <a:gridCol w="208280">
                  <a:extLst>
                    <a:ext uri="{9D8B030D-6E8A-4147-A177-3AD203B41FA5}">
                      <a16:colId xmlns:a16="http://schemas.microsoft.com/office/drawing/2014/main" val="2839731811"/>
                    </a:ext>
                  </a:extLst>
                </a:gridCol>
                <a:gridCol w="208280">
                  <a:extLst>
                    <a:ext uri="{9D8B030D-6E8A-4147-A177-3AD203B41FA5}">
                      <a16:colId xmlns:a16="http://schemas.microsoft.com/office/drawing/2014/main" val="3809105732"/>
                    </a:ext>
                  </a:extLst>
                </a:gridCol>
                <a:gridCol w="208280">
                  <a:extLst>
                    <a:ext uri="{9D8B030D-6E8A-4147-A177-3AD203B41FA5}">
                      <a16:colId xmlns:a16="http://schemas.microsoft.com/office/drawing/2014/main" val="1602130640"/>
                    </a:ext>
                  </a:extLst>
                </a:gridCol>
                <a:gridCol w="208280">
                  <a:extLst>
                    <a:ext uri="{9D8B030D-6E8A-4147-A177-3AD203B41FA5}">
                      <a16:colId xmlns:a16="http://schemas.microsoft.com/office/drawing/2014/main" val="3172853210"/>
                    </a:ext>
                  </a:extLst>
                </a:gridCol>
                <a:gridCol w="208280">
                  <a:extLst>
                    <a:ext uri="{9D8B030D-6E8A-4147-A177-3AD203B41FA5}">
                      <a16:colId xmlns:a16="http://schemas.microsoft.com/office/drawing/2014/main" val="4014662040"/>
                    </a:ext>
                  </a:extLst>
                </a:gridCol>
                <a:gridCol w="208280">
                  <a:extLst>
                    <a:ext uri="{9D8B030D-6E8A-4147-A177-3AD203B41FA5}">
                      <a16:colId xmlns:a16="http://schemas.microsoft.com/office/drawing/2014/main" val="1374986570"/>
                    </a:ext>
                  </a:extLst>
                </a:gridCol>
                <a:gridCol w="208280">
                  <a:extLst>
                    <a:ext uri="{9D8B030D-6E8A-4147-A177-3AD203B41FA5}">
                      <a16:colId xmlns:a16="http://schemas.microsoft.com/office/drawing/2014/main" val="2387847027"/>
                    </a:ext>
                  </a:extLst>
                </a:gridCol>
                <a:gridCol w="208280">
                  <a:extLst>
                    <a:ext uri="{9D8B030D-6E8A-4147-A177-3AD203B41FA5}">
                      <a16:colId xmlns:a16="http://schemas.microsoft.com/office/drawing/2014/main" val="3263569359"/>
                    </a:ext>
                  </a:extLst>
                </a:gridCol>
                <a:gridCol w="208280">
                  <a:extLst>
                    <a:ext uri="{9D8B030D-6E8A-4147-A177-3AD203B41FA5}">
                      <a16:colId xmlns:a16="http://schemas.microsoft.com/office/drawing/2014/main" val="1007520366"/>
                    </a:ext>
                  </a:extLst>
                </a:gridCol>
                <a:gridCol w="208280">
                  <a:extLst>
                    <a:ext uri="{9D8B030D-6E8A-4147-A177-3AD203B41FA5}">
                      <a16:colId xmlns:a16="http://schemas.microsoft.com/office/drawing/2014/main" val="533673899"/>
                    </a:ext>
                  </a:extLst>
                </a:gridCol>
                <a:gridCol w="208280">
                  <a:extLst>
                    <a:ext uri="{9D8B030D-6E8A-4147-A177-3AD203B41FA5}">
                      <a16:colId xmlns:a16="http://schemas.microsoft.com/office/drawing/2014/main" val="3582055302"/>
                    </a:ext>
                  </a:extLst>
                </a:gridCol>
                <a:gridCol w="208280">
                  <a:extLst>
                    <a:ext uri="{9D8B030D-6E8A-4147-A177-3AD203B41FA5}">
                      <a16:colId xmlns:a16="http://schemas.microsoft.com/office/drawing/2014/main" val="2751054318"/>
                    </a:ext>
                  </a:extLst>
                </a:gridCol>
                <a:gridCol w="208280">
                  <a:extLst>
                    <a:ext uri="{9D8B030D-6E8A-4147-A177-3AD203B41FA5}">
                      <a16:colId xmlns:a16="http://schemas.microsoft.com/office/drawing/2014/main" val="2181221249"/>
                    </a:ext>
                  </a:extLst>
                </a:gridCol>
                <a:gridCol w="208280">
                  <a:extLst>
                    <a:ext uri="{9D8B030D-6E8A-4147-A177-3AD203B41FA5}">
                      <a16:colId xmlns:a16="http://schemas.microsoft.com/office/drawing/2014/main" val="4170298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99382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(Christlich-Soziale Union) - 2025-09-11 08:07:11</a:t>
                      </a:r>
                      <a:r>
                        <a:rPr kumimoji="0" lang="de-DE" sz="1000" b="0" i="0" u="none" strike="noStrike" kern="1200" cap="none" spc="0" normalizeH="0" baseline="0" noProof="0">
                          <a:ln>
                            <a:noFill/>
                          </a:ln>
                          <a:solidFill>
                            <a:prstClr val="black"/>
                          </a:solidFill>
                          <a:effectLst/>
                          <a:uLnTx/>
                          <a:uFillTx/>
                          <a:latin typeface="Calibri"/>
                          <a:ea typeface="+mn-ea"/>
                          <a:cs typeface="+mn-cs"/>
                        </a:rPr>
                        <a:t>
 Die Terroranschläge am 11. September 2001 waren ein Angriff auf die gesamte freie Welt. Wir gedenken am heutigen Jahrestag der Opfer. Und wir sagen Terrorismus und Extremismus in jeder Form den Kampf an. Extremismus hat bei uns keinen Platz!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https://quintly-eu-image-storage.s3.amazonaws.com/6c5f6a46bd61d4539538c43e56efc597/dfcadd16c37e3663a5ea8ffe147d2f4b.jpg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12:20:14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53555194"/>
                  </a:ext>
                </a:extLst>
              </a:tr>
            </a:tbl>
          </a:graphicData>
        </a:graphic>
      </p:graphicFrame>
      <p:sp>
        <p:nvSpPr>
          <p:cNvPr id="4" name="Text Placeholder 3">
            <a:extLst>
              <a:ext uri="{FF2B5EF4-FFF2-40B4-BE49-F238E27FC236}">
                <a16:creationId xmlns:a16="http://schemas.microsoft.com/office/drawing/2014/main" id="{6373E81D-1162-439B-90A4-1D5CFCB3CA4D}"/>
              </a:ext>
            </a:extLst>
          </p:cNvPr>
          <p:cNvSpPr>
            <a:spLocks noGrp="1"/>
          </p:cNvSpPr>
          <p:nvPr>
            <p:ph type="body" sz="quarter" idx="14"/>
          </p:nvPr>
        </p:nvSpPr>
        <p:spPr/>
        <p:txBody>
          <a:bodyPr/>
          <a:lstStyle/>
          <a:p>
            <a:r>
              <a:rPr lang="en-US"/>
              <a:t>09/05/2025 - 09/11/2025</a:t>
            </a:r>
          </a:p>
        </p:txBody>
      </p:sp>
    </p:spTree>
    <p:extLst>
      <p:ext uri="{BB962C8B-B14F-4D97-AF65-F5344CB8AC3E}">
        <p14:creationId xmlns:p14="http://schemas.microsoft.com/office/powerpoint/2010/main" val="3525610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9C150-A022-4020-ACB1-C87F5A828AB6}"/>
              </a:ext>
            </a:extLst>
          </p:cNvPr>
          <p:cNvSpPr>
            <a:spLocks noGrp="1"/>
          </p:cNvSpPr>
          <p:nvPr>
            <p:ph type="title"/>
          </p:nvPr>
        </p:nvSpPr>
        <p:spPr/>
        <p:txBody>
          <a:bodyPr/>
          <a:lstStyle/>
          <a:p>
            <a:r>
              <a:rPr lang="en-US"/>
              <a:t>Facebook Custom Original Own Posts Table | 4 profiles - 3 of 20</a:t>
            </a:r>
          </a:p>
        </p:txBody>
      </p:sp>
      <p:graphicFrame>
        <p:nvGraphicFramePr>
          <p:cNvPr id="5" name="Table Placeholder 4">
            <a:extLst>
              <a:ext uri="{FF2B5EF4-FFF2-40B4-BE49-F238E27FC236}">
                <a16:creationId xmlns:a16="http://schemas.microsoft.com/office/drawing/2014/main" id="{3D07961A-456C-4846-8288-4E47919261DA}"/>
              </a:ext>
            </a:extLst>
          </p:cNvPr>
          <p:cNvGraphicFramePr>
            <a:graphicFrameLocks noGrp="1"/>
          </p:cNvGraphicFramePr>
          <p:nvPr>
            <p:ph type="tbl" sz="quarter" idx="13"/>
            <p:extLst>
              <p:ext uri="{D42A27DB-BD31-4B8C-83A1-F6EECF244321}">
                <p14:modId xmlns:p14="http://schemas.microsoft.com/office/powerpoint/2010/main" val="2050046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52360646"/>
                    </a:ext>
                  </a:extLst>
                </a:gridCol>
                <a:gridCol w="740664">
                  <a:extLst>
                    <a:ext uri="{9D8B030D-6E8A-4147-A177-3AD203B41FA5}">
                      <a16:colId xmlns:a16="http://schemas.microsoft.com/office/drawing/2014/main" val="951714373"/>
                    </a:ext>
                  </a:extLst>
                </a:gridCol>
                <a:gridCol w="246888">
                  <a:extLst>
                    <a:ext uri="{9D8B030D-6E8A-4147-A177-3AD203B41FA5}">
                      <a16:colId xmlns:a16="http://schemas.microsoft.com/office/drawing/2014/main" val="724402465"/>
                    </a:ext>
                  </a:extLst>
                </a:gridCol>
                <a:gridCol w="208280">
                  <a:extLst>
                    <a:ext uri="{9D8B030D-6E8A-4147-A177-3AD203B41FA5}">
                      <a16:colId xmlns:a16="http://schemas.microsoft.com/office/drawing/2014/main" val="192156815"/>
                    </a:ext>
                  </a:extLst>
                </a:gridCol>
                <a:gridCol w="208280">
                  <a:extLst>
                    <a:ext uri="{9D8B030D-6E8A-4147-A177-3AD203B41FA5}">
                      <a16:colId xmlns:a16="http://schemas.microsoft.com/office/drawing/2014/main" val="1796159368"/>
                    </a:ext>
                  </a:extLst>
                </a:gridCol>
                <a:gridCol w="208280">
                  <a:extLst>
                    <a:ext uri="{9D8B030D-6E8A-4147-A177-3AD203B41FA5}">
                      <a16:colId xmlns:a16="http://schemas.microsoft.com/office/drawing/2014/main" val="2889833092"/>
                    </a:ext>
                  </a:extLst>
                </a:gridCol>
                <a:gridCol w="208280">
                  <a:extLst>
                    <a:ext uri="{9D8B030D-6E8A-4147-A177-3AD203B41FA5}">
                      <a16:colId xmlns:a16="http://schemas.microsoft.com/office/drawing/2014/main" val="1992009979"/>
                    </a:ext>
                  </a:extLst>
                </a:gridCol>
                <a:gridCol w="208280">
                  <a:extLst>
                    <a:ext uri="{9D8B030D-6E8A-4147-A177-3AD203B41FA5}">
                      <a16:colId xmlns:a16="http://schemas.microsoft.com/office/drawing/2014/main" val="3116783904"/>
                    </a:ext>
                  </a:extLst>
                </a:gridCol>
                <a:gridCol w="208280">
                  <a:extLst>
                    <a:ext uri="{9D8B030D-6E8A-4147-A177-3AD203B41FA5}">
                      <a16:colId xmlns:a16="http://schemas.microsoft.com/office/drawing/2014/main" val="2597232418"/>
                    </a:ext>
                  </a:extLst>
                </a:gridCol>
                <a:gridCol w="208280">
                  <a:extLst>
                    <a:ext uri="{9D8B030D-6E8A-4147-A177-3AD203B41FA5}">
                      <a16:colId xmlns:a16="http://schemas.microsoft.com/office/drawing/2014/main" val="514604797"/>
                    </a:ext>
                  </a:extLst>
                </a:gridCol>
                <a:gridCol w="208280">
                  <a:extLst>
                    <a:ext uri="{9D8B030D-6E8A-4147-A177-3AD203B41FA5}">
                      <a16:colId xmlns:a16="http://schemas.microsoft.com/office/drawing/2014/main" val="584025956"/>
                    </a:ext>
                  </a:extLst>
                </a:gridCol>
                <a:gridCol w="208280">
                  <a:extLst>
                    <a:ext uri="{9D8B030D-6E8A-4147-A177-3AD203B41FA5}">
                      <a16:colId xmlns:a16="http://schemas.microsoft.com/office/drawing/2014/main" val="978645650"/>
                    </a:ext>
                  </a:extLst>
                </a:gridCol>
                <a:gridCol w="208280">
                  <a:extLst>
                    <a:ext uri="{9D8B030D-6E8A-4147-A177-3AD203B41FA5}">
                      <a16:colId xmlns:a16="http://schemas.microsoft.com/office/drawing/2014/main" val="2389519818"/>
                    </a:ext>
                  </a:extLst>
                </a:gridCol>
                <a:gridCol w="208280">
                  <a:extLst>
                    <a:ext uri="{9D8B030D-6E8A-4147-A177-3AD203B41FA5}">
                      <a16:colId xmlns:a16="http://schemas.microsoft.com/office/drawing/2014/main" val="3724768168"/>
                    </a:ext>
                  </a:extLst>
                </a:gridCol>
                <a:gridCol w="208280">
                  <a:extLst>
                    <a:ext uri="{9D8B030D-6E8A-4147-A177-3AD203B41FA5}">
                      <a16:colId xmlns:a16="http://schemas.microsoft.com/office/drawing/2014/main" val="1303663861"/>
                    </a:ext>
                  </a:extLst>
                </a:gridCol>
                <a:gridCol w="208280">
                  <a:extLst>
                    <a:ext uri="{9D8B030D-6E8A-4147-A177-3AD203B41FA5}">
                      <a16:colId xmlns:a16="http://schemas.microsoft.com/office/drawing/2014/main" val="3058298195"/>
                    </a:ext>
                  </a:extLst>
                </a:gridCol>
                <a:gridCol w="208280">
                  <a:extLst>
                    <a:ext uri="{9D8B030D-6E8A-4147-A177-3AD203B41FA5}">
                      <a16:colId xmlns:a16="http://schemas.microsoft.com/office/drawing/2014/main" val="1112672134"/>
                    </a:ext>
                  </a:extLst>
                </a:gridCol>
                <a:gridCol w="208280">
                  <a:extLst>
                    <a:ext uri="{9D8B030D-6E8A-4147-A177-3AD203B41FA5}">
                      <a16:colId xmlns:a16="http://schemas.microsoft.com/office/drawing/2014/main" val="2810017629"/>
                    </a:ext>
                  </a:extLst>
                </a:gridCol>
                <a:gridCol w="208280">
                  <a:extLst>
                    <a:ext uri="{9D8B030D-6E8A-4147-A177-3AD203B41FA5}">
                      <a16:colId xmlns:a16="http://schemas.microsoft.com/office/drawing/2014/main" val="3918257053"/>
                    </a:ext>
                  </a:extLst>
                </a:gridCol>
                <a:gridCol w="208280">
                  <a:extLst>
                    <a:ext uri="{9D8B030D-6E8A-4147-A177-3AD203B41FA5}">
                      <a16:colId xmlns:a16="http://schemas.microsoft.com/office/drawing/2014/main" val="2610670412"/>
                    </a:ext>
                  </a:extLst>
                </a:gridCol>
                <a:gridCol w="208280">
                  <a:extLst>
                    <a:ext uri="{9D8B030D-6E8A-4147-A177-3AD203B41FA5}">
                      <a16:colId xmlns:a16="http://schemas.microsoft.com/office/drawing/2014/main" val="3675781773"/>
                    </a:ext>
                  </a:extLst>
                </a:gridCol>
                <a:gridCol w="208280">
                  <a:extLst>
                    <a:ext uri="{9D8B030D-6E8A-4147-A177-3AD203B41FA5}">
                      <a16:colId xmlns:a16="http://schemas.microsoft.com/office/drawing/2014/main" val="3403049055"/>
                    </a:ext>
                  </a:extLst>
                </a:gridCol>
                <a:gridCol w="208280">
                  <a:extLst>
                    <a:ext uri="{9D8B030D-6E8A-4147-A177-3AD203B41FA5}">
                      <a16:colId xmlns:a16="http://schemas.microsoft.com/office/drawing/2014/main" val="3280147099"/>
                    </a:ext>
                  </a:extLst>
                </a:gridCol>
                <a:gridCol w="208280">
                  <a:extLst>
                    <a:ext uri="{9D8B030D-6E8A-4147-A177-3AD203B41FA5}">
                      <a16:colId xmlns:a16="http://schemas.microsoft.com/office/drawing/2014/main" val="2344306266"/>
                    </a:ext>
                  </a:extLst>
                </a:gridCol>
                <a:gridCol w="208280">
                  <a:extLst>
                    <a:ext uri="{9D8B030D-6E8A-4147-A177-3AD203B41FA5}">
                      <a16:colId xmlns:a16="http://schemas.microsoft.com/office/drawing/2014/main" val="1639654795"/>
                    </a:ext>
                  </a:extLst>
                </a:gridCol>
                <a:gridCol w="208280">
                  <a:extLst>
                    <a:ext uri="{9D8B030D-6E8A-4147-A177-3AD203B41FA5}">
                      <a16:colId xmlns:a16="http://schemas.microsoft.com/office/drawing/2014/main" val="1275475927"/>
                    </a:ext>
                  </a:extLst>
                </a:gridCol>
                <a:gridCol w="208280">
                  <a:extLst>
                    <a:ext uri="{9D8B030D-6E8A-4147-A177-3AD203B41FA5}">
                      <a16:colId xmlns:a16="http://schemas.microsoft.com/office/drawing/2014/main" val="1444469825"/>
                    </a:ext>
                  </a:extLst>
                </a:gridCol>
                <a:gridCol w="208280">
                  <a:extLst>
                    <a:ext uri="{9D8B030D-6E8A-4147-A177-3AD203B41FA5}">
                      <a16:colId xmlns:a16="http://schemas.microsoft.com/office/drawing/2014/main" val="848256906"/>
                    </a:ext>
                  </a:extLst>
                </a:gridCol>
                <a:gridCol w="208280">
                  <a:extLst>
                    <a:ext uri="{9D8B030D-6E8A-4147-A177-3AD203B41FA5}">
                      <a16:colId xmlns:a16="http://schemas.microsoft.com/office/drawing/2014/main" val="1307579704"/>
                    </a:ext>
                  </a:extLst>
                </a:gridCol>
                <a:gridCol w="208280">
                  <a:extLst>
                    <a:ext uri="{9D8B030D-6E8A-4147-A177-3AD203B41FA5}">
                      <a16:colId xmlns:a16="http://schemas.microsoft.com/office/drawing/2014/main" val="2941552404"/>
                    </a:ext>
                  </a:extLst>
                </a:gridCol>
                <a:gridCol w="208280">
                  <a:extLst>
                    <a:ext uri="{9D8B030D-6E8A-4147-A177-3AD203B41FA5}">
                      <a16:colId xmlns:a16="http://schemas.microsoft.com/office/drawing/2014/main" val="3399722865"/>
                    </a:ext>
                  </a:extLst>
                </a:gridCol>
                <a:gridCol w="208280">
                  <a:extLst>
                    <a:ext uri="{9D8B030D-6E8A-4147-A177-3AD203B41FA5}">
                      <a16:colId xmlns:a16="http://schemas.microsoft.com/office/drawing/2014/main" val="2922903061"/>
                    </a:ext>
                  </a:extLst>
                </a:gridCol>
                <a:gridCol w="208280">
                  <a:extLst>
                    <a:ext uri="{9D8B030D-6E8A-4147-A177-3AD203B41FA5}">
                      <a16:colId xmlns:a16="http://schemas.microsoft.com/office/drawing/2014/main" val="3188908990"/>
                    </a:ext>
                  </a:extLst>
                </a:gridCol>
                <a:gridCol w="208280">
                  <a:extLst>
                    <a:ext uri="{9D8B030D-6E8A-4147-A177-3AD203B41FA5}">
                      <a16:colId xmlns:a16="http://schemas.microsoft.com/office/drawing/2014/main" val="1981777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077804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CSU (Christlich-Soziale Union) - 2025-09-10 11:07:32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https://quintly-eu-image-storage.s3.amazonaws.com/6c5f6a46bd61d4539538c43e56efc597/252764d717b595cb274947326572d418.jpg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12:20:14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12809401"/>
                  </a:ext>
                </a:extLst>
              </a:tr>
            </a:tbl>
          </a:graphicData>
        </a:graphic>
      </p:graphicFrame>
      <p:sp>
        <p:nvSpPr>
          <p:cNvPr id="4" name="Text Placeholder 3">
            <a:extLst>
              <a:ext uri="{FF2B5EF4-FFF2-40B4-BE49-F238E27FC236}">
                <a16:creationId xmlns:a16="http://schemas.microsoft.com/office/drawing/2014/main" id="{C16DCD8B-F35F-4A82-9219-65C31203727E}"/>
              </a:ext>
            </a:extLst>
          </p:cNvPr>
          <p:cNvSpPr>
            <a:spLocks noGrp="1"/>
          </p:cNvSpPr>
          <p:nvPr>
            <p:ph type="body" sz="quarter" idx="14"/>
          </p:nvPr>
        </p:nvSpPr>
        <p:spPr/>
        <p:txBody>
          <a:bodyPr/>
          <a:lstStyle/>
          <a:p>
            <a:r>
              <a:rPr lang="en-US"/>
              <a:t>09/05/2025 - 09/11/2025</a:t>
            </a:r>
          </a:p>
        </p:txBody>
      </p:sp>
    </p:spTree>
    <p:extLst>
      <p:ext uri="{BB962C8B-B14F-4D97-AF65-F5344CB8AC3E}">
        <p14:creationId xmlns:p14="http://schemas.microsoft.com/office/powerpoint/2010/main" val="3002231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063FC-31DC-4AE6-AF16-B7D211A23508}"/>
              </a:ext>
            </a:extLst>
          </p:cNvPr>
          <p:cNvSpPr>
            <a:spLocks noGrp="1"/>
          </p:cNvSpPr>
          <p:nvPr>
            <p:ph type="title"/>
          </p:nvPr>
        </p:nvSpPr>
        <p:spPr/>
        <p:txBody>
          <a:bodyPr/>
          <a:lstStyle/>
          <a:p>
            <a:r>
              <a:rPr lang="en-US"/>
              <a:t>Facebook Custom Original Own Posts Table | 4 profiles - 4 of 20</a:t>
            </a:r>
          </a:p>
        </p:txBody>
      </p:sp>
      <p:graphicFrame>
        <p:nvGraphicFramePr>
          <p:cNvPr id="5" name="Table Placeholder 4">
            <a:extLst>
              <a:ext uri="{FF2B5EF4-FFF2-40B4-BE49-F238E27FC236}">
                <a16:creationId xmlns:a16="http://schemas.microsoft.com/office/drawing/2014/main" id="{4720CA4F-191A-4471-8227-86B08E3FDC6F}"/>
              </a:ext>
            </a:extLst>
          </p:cNvPr>
          <p:cNvGraphicFramePr>
            <a:graphicFrameLocks noGrp="1"/>
          </p:cNvGraphicFramePr>
          <p:nvPr>
            <p:ph type="tbl" sz="quarter" idx="13"/>
            <p:extLst>
              <p:ext uri="{D42A27DB-BD31-4B8C-83A1-F6EECF244321}">
                <p14:modId xmlns:p14="http://schemas.microsoft.com/office/powerpoint/2010/main" val="2118866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953376988"/>
                    </a:ext>
                  </a:extLst>
                </a:gridCol>
                <a:gridCol w="740664">
                  <a:extLst>
                    <a:ext uri="{9D8B030D-6E8A-4147-A177-3AD203B41FA5}">
                      <a16:colId xmlns:a16="http://schemas.microsoft.com/office/drawing/2014/main" val="3370061068"/>
                    </a:ext>
                  </a:extLst>
                </a:gridCol>
                <a:gridCol w="246888">
                  <a:extLst>
                    <a:ext uri="{9D8B030D-6E8A-4147-A177-3AD203B41FA5}">
                      <a16:colId xmlns:a16="http://schemas.microsoft.com/office/drawing/2014/main" val="720488343"/>
                    </a:ext>
                  </a:extLst>
                </a:gridCol>
                <a:gridCol w="208280">
                  <a:extLst>
                    <a:ext uri="{9D8B030D-6E8A-4147-A177-3AD203B41FA5}">
                      <a16:colId xmlns:a16="http://schemas.microsoft.com/office/drawing/2014/main" val="1695478181"/>
                    </a:ext>
                  </a:extLst>
                </a:gridCol>
                <a:gridCol w="208280">
                  <a:extLst>
                    <a:ext uri="{9D8B030D-6E8A-4147-A177-3AD203B41FA5}">
                      <a16:colId xmlns:a16="http://schemas.microsoft.com/office/drawing/2014/main" val="1045630215"/>
                    </a:ext>
                  </a:extLst>
                </a:gridCol>
                <a:gridCol w="208280">
                  <a:extLst>
                    <a:ext uri="{9D8B030D-6E8A-4147-A177-3AD203B41FA5}">
                      <a16:colId xmlns:a16="http://schemas.microsoft.com/office/drawing/2014/main" val="769633741"/>
                    </a:ext>
                  </a:extLst>
                </a:gridCol>
                <a:gridCol w="208280">
                  <a:extLst>
                    <a:ext uri="{9D8B030D-6E8A-4147-A177-3AD203B41FA5}">
                      <a16:colId xmlns:a16="http://schemas.microsoft.com/office/drawing/2014/main" val="3103148353"/>
                    </a:ext>
                  </a:extLst>
                </a:gridCol>
                <a:gridCol w="208280">
                  <a:extLst>
                    <a:ext uri="{9D8B030D-6E8A-4147-A177-3AD203B41FA5}">
                      <a16:colId xmlns:a16="http://schemas.microsoft.com/office/drawing/2014/main" val="3254969438"/>
                    </a:ext>
                  </a:extLst>
                </a:gridCol>
                <a:gridCol w="208280">
                  <a:extLst>
                    <a:ext uri="{9D8B030D-6E8A-4147-A177-3AD203B41FA5}">
                      <a16:colId xmlns:a16="http://schemas.microsoft.com/office/drawing/2014/main" val="3418337312"/>
                    </a:ext>
                  </a:extLst>
                </a:gridCol>
                <a:gridCol w="208280">
                  <a:extLst>
                    <a:ext uri="{9D8B030D-6E8A-4147-A177-3AD203B41FA5}">
                      <a16:colId xmlns:a16="http://schemas.microsoft.com/office/drawing/2014/main" val="2615231792"/>
                    </a:ext>
                  </a:extLst>
                </a:gridCol>
                <a:gridCol w="208280">
                  <a:extLst>
                    <a:ext uri="{9D8B030D-6E8A-4147-A177-3AD203B41FA5}">
                      <a16:colId xmlns:a16="http://schemas.microsoft.com/office/drawing/2014/main" val="2033349083"/>
                    </a:ext>
                  </a:extLst>
                </a:gridCol>
                <a:gridCol w="208280">
                  <a:extLst>
                    <a:ext uri="{9D8B030D-6E8A-4147-A177-3AD203B41FA5}">
                      <a16:colId xmlns:a16="http://schemas.microsoft.com/office/drawing/2014/main" val="2500787514"/>
                    </a:ext>
                  </a:extLst>
                </a:gridCol>
                <a:gridCol w="208280">
                  <a:extLst>
                    <a:ext uri="{9D8B030D-6E8A-4147-A177-3AD203B41FA5}">
                      <a16:colId xmlns:a16="http://schemas.microsoft.com/office/drawing/2014/main" val="2958097015"/>
                    </a:ext>
                  </a:extLst>
                </a:gridCol>
                <a:gridCol w="208280">
                  <a:extLst>
                    <a:ext uri="{9D8B030D-6E8A-4147-A177-3AD203B41FA5}">
                      <a16:colId xmlns:a16="http://schemas.microsoft.com/office/drawing/2014/main" val="4071108912"/>
                    </a:ext>
                  </a:extLst>
                </a:gridCol>
                <a:gridCol w="208280">
                  <a:extLst>
                    <a:ext uri="{9D8B030D-6E8A-4147-A177-3AD203B41FA5}">
                      <a16:colId xmlns:a16="http://schemas.microsoft.com/office/drawing/2014/main" val="3526160599"/>
                    </a:ext>
                  </a:extLst>
                </a:gridCol>
                <a:gridCol w="208280">
                  <a:extLst>
                    <a:ext uri="{9D8B030D-6E8A-4147-A177-3AD203B41FA5}">
                      <a16:colId xmlns:a16="http://schemas.microsoft.com/office/drawing/2014/main" val="1398746394"/>
                    </a:ext>
                  </a:extLst>
                </a:gridCol>
                <a:gridCol w="208280">
                  <a:extLst>
                    <a:ext uri="{9D8B030D-6E8A-4147-A177-3AD203B41FA5}">
                      <a16:colId xmlns:a16="http://schemas.microsoft.com/office/drawing/2014/main" val="755400353"/>
                    </a:ext>
                  </a:extLst>
                </a:gridCol>
                <a:gridCol w="208280">
                  <a:extLst>
                    <a:ext uri="{9D8B030D-6E8A-4147-A177-3AD203B41FA5}">
                      <a16:colId xmlns:a16="http://schemas.microsoft.com/office/drawing/2014/main" val="2299571061"/>
                    </a:ext>
                  </a:extLst>
                </a:gridCol>
                <a:gridCol w="208280">
                  <a:extLst>
                    <a:ext uri="{9D8B030D-6E8A-4147-A177-3AD203B41FA5}">
                      <a16:colId xmlns:a16="http://schemas.microsoft.com/office/drawing/2014/main" val="3544754160"/>
                    </a:ext>
                  </a:extLst>
                </a:gridCol>
                <a:gridCol w="208280">
                  <a:extLst>
                    <a:ext uri="{9D8B030D-6E8A-4147-A177-3AD203B41FA5}">
                      <a16:colId xmlns:a16="http://schemas.microsoft.com/office/drawing/2014/main" val="896845551"/>
                    </a:ext>
                  </a:extLst>
                </a:gridCol>
                <a:gridCol w="208280">
                  <a:extLst>
                    <a:ext uri="{9D8B030D-6E8A-4147-A177-3AD203B41FA5}">
                      <a16:colId xmlns:a16="http://schemas.microsoft.com/office/drawing/2014/main" val="313946047"/>
                    </a:ext>
                  </a:extLst>
                </a:gridCol>
                <a:gridCol w="208280">
                  <a:extLst>
                    <a:ext uri="{9D8B030D-6E8A-4147-A177-3AD203B41FA5}">
                      <a16:colId xmlns:a16="http://schemas.microsoft.com/office/drawing/2014/main" val="2401008869"/>
                    </a:ext>
                  </a:extLst>
                </a:gridCol>
                <a:gridCol w="208280">
                  <a:extLst>
                    <a:ext uri="{9D8B030D-6E8A-4147-A177-3AD203B41FA5}">
                      <a16:colId xmlns:a16="http://schemas.microsoft.com/office/drawing/2014/main" val="675335960"/>
                    </a:ext>
                  </a:extLst>
                </a:gridCol>
                <a:gridCol w="208280">
                  <a:extLst>
                    <a:ext uri="{9D8B030D-6E8A-4147-A177-3AD203B41FA5}">
                      <a16:colId xmlns:a16="http://schemas.microsoft.com/office/drawing/2014/main" val="3045824112"/>
                    </a:ext>
                  </a:extLst>
                </a:gridCol>
                <a:gridCol w="208280">
                  <a:extLst>
                    <a:ext uri="{9D8B030D-6E8A-4147-A177-3AD203B41FA5}">
                      <a16:colId xmlns:a16="http://schemas.microsoft.com/office/drawing/2014/main" val="1971296996"/>
                    </a:ext>
                  </a:extLst>
                </a:gridCol>
                <a:gridCol w="208280">
                  <a:extLst>
                    <a:ext uri="{9D8B030D-6E8A-4147-A177-3AD203B41FA5}">
                      <a16:colId xmlns:a16="http://schemas.microsoft.com/office/drawing/2014/main" val="3414330854"/>
                    </a:ext>
                  </a:extLst>
                </a:gridCol>
                <a:gridCol w="208280">
                  <a:extLst>
                    <a:ext uri="{9D8B030D-6E8A-4147-A177-3AD203B41FA5}">
                      <a16:colId xmlns:a16="http://schemas.microsoft.com/office/drawing/2014/main" val="1187683467"/>
                    </a:ext>
                  </a:extLst>
                </a:gridCol>
                <a:gridCol w="208280">
                  <a:extLst>
                    <a:ext uri="{9D8B030D-6E8A-4147-A177-3AD203B41FA5}">
                      <a16:colId xmlns:a16="http://schemas.microsoft.com/office/drawing/2014/main" val="1435563346"/>
                    </a:ext>
                  </a:extLst>
                </a:gridCol>
                <a:gridCol w="208280">
                  <a:extLst>
                    <a:ext uri="{9D8B030D-6E8A-4147-A177-3AD203B41FA5}">
                      <a16:colId xmlns:a16="http://schemas.microsoft.com/office/drawing/2014/main" val="2092614126"/>
                    </a:ext>
                  </a:extLst>
                </a:gridCol>
                <a:gridCol w="208280">
                  <a:extLst>
                    <a:ext uri="{9D8B030D-6E8A-4147-A177-3AD203B41FA5}">
                      <a16:colId xmlns:a16="http://schemas.microsoft.com/office/drawing/2014/main" val="3951267380"/>
                    </a:ext>
                  </a:extLst>
                </a:gridCol>
                <a:gridCol w="208280">
                  <a:extLst>
                    <a:ext uri="{9D8B030D-6E8A-4147-A177-3AD203B41FA5}">
                      <a16:colId xmlns:a16="http://schemas.microsoft.com/office/drawing/2014/main" val="118024632"/>
                    </a:ext>
                  </a:extLst>
                </a:gridCol>
                <a:gridCol w="208280">
                  <a:extLst>
                    <a:ext uri="{9D8B030D-6E8A-4147-A177-3AD203B41FA5}">
                      <a16:colId xmlns:a16="http://schemas.microsoft.com/office/drawing/2014/main" val="2535446827"/>
                    </a:ext>
                  </a:extLst>
                </a:gridCol>
                <a:gridCol w="208280">
                  <a:extLst>
                    <a:ext uri="{9D8B030D-6E8A-4147-A177-3AD203B41FA5}">
                      <a16:colId xmlns:a16="http://schemas.microsoft.com/office/drawing/2014/main" val="3078036326"/>
                    </a:ext>
                  </a:extLst>
                </a:gridCol>
                <a:gridCol w="208280">
                  <a:extLst>
                    <a:ext uri="{9D8B030D-6E8A-4147-A177-3AD203B41FA5}">
                      <a16:colId xmlns:a16="http://schemas.microsoft.com/office/drawing/2014/main" val="2854582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838645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CSU (Christlich-Soziale Union) - 2025-09-10 10:09:49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https://quintly-eu-image-storage.s3.amazonaws.com/6c5f6a46bd61d4539538c43e56efc597/b8f0416e2da766e36ac7b83251a758a4.jpg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12:20:14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429569174"/>
                  </a:ext>
                </a:extLst>
              </a:tr>
            </a:tbl>
          </a:graphicData>
        </a:graphic>
      </p:graphicFrame>
      <p:sp>
        <p:nvSpPr>
          <p:cNvPr id="4" name="Text Placeholder 3">
            <a:extLst>
              <a:ext uri="{FF2B5EF4-FFF2-40B4-BE49-F238E27FC236}">
                <a16:creationId xmlns:a16="http://schemas.microsoft.com/office/drawing/2014/main" id="{CC184AF7-18B6-4876-93CC-DED0ADE3D03F}"/>
              </a:ext>
            </a:extLst>
          </p:cNvPr>
          <p:cNvSpPr>
            <a:spLocks noGrp="1"/>
          </p:cNvSpPr>
          <p:nvPr>
            <p:ph type="body" sz="quarter" idx="14"/>
          </p:nvPr>
        </p:nvSpPr>
        <p:spPr/>
        <p:txBody>
          <a:bodyPr/>
          <a:lstStyle/>
          <a:p>
            <a:r>
              <a:rPr lang="en-US"/>
              <a:t>09/05/2025 - 09/11/2025</a:t>
            </a:r>
          </a:p>
        </p:txBody>
      </p:sp>
    </p:spTree>
    <p:extLst>
      <p:ext uri="{BB962C8B-B14F-4D97-AF65-F5344CB8AC3E}">
        <p14:creationId xmlns:p14="http://schemas.microsoft.com/office/powerpoint/2010/main" val="3343448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DF419-519F-47E3-8B30-301F7F8A2DA8}"/>
              </a:ext>
            </a:extLst>
          </p:cNvPr>
          <p:cNvSpPr>
            <a:spLocks noGrp="1"/>
          </p:cNvSpPr>
          <p:nvPr>
            <p:ph type="title"/>
          </p:nvPr>
        </p:nvSpPr>
        <p:spPr/>
        <p:txBody>
          <a:bodyPr/>
          <a:lstStyle/>
          <a:p>
            <a:r>
              <a:rPr lang="en-US"/>
              <a:t>Facebook Custom Original Own Posts Table | 4 profiles - 5 of 20</a:t>
            </a:r>
          </a:p>
        </p:txBody>
      </p:sp>
      <p:graphicFrame>
        <p:nvGraphicFramePr>
          <p:cNvPr id="5" name="Table Placeholder 4">
            <a:extLst>
              <a:ext uri="{FF2B5EF4-FFF2-40B4-BE49-F238E27FC236}">
                <a16:creationId xmlns:a16="http://schemas.microsoft.com/office/drawing/2014/main" id="{AD076090-10DE-40E5-B413-567723F36753}"/>
              </a:ext>
            </a:extLst>
          </p:cNvPr>
          <p:cNvGraphicFramePr>
            <a:graphicFrameLocks noGrp="1"/>
          </p:cNvGraphicFramePr>
          <p:nvPr>
            <p:ph type="tbl" sz="quarter" idx="13"/>
            <p:extLst>
              <p:ext uri="{D42A27DB-BD31-4B8C-83A1-F6EECF244321}">
                <p14:modId xmlns:p14="http://schemas.microsoft.com/office/powerpoint/2010/main" val="4153709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670401826"/>
                    </a:ext>
                  </a:extLst>
                </a:gridCol>
                <a:gridCol w="740664">
                  <a:extLst>
                    <a:ext uri="{9D8B030D-6E8A-4147-A177-3AD203B41FA5}">
                      <a16:colId xmlns:a16="http://schemas.microsoft.com/office/drawing/2014/main" val="3214290584"/>
                    </a:ext>
                  </a:extLst>
                </a:gridCol>
                <a:gridCol w="246888">
                  <a:extLst>
                    <a:ext uri="{9D8B030D-6E8A-4147-A177-3AD203B41FA5}">
                      <a16:colId xmlns:a16="http://schemas.microsoft.com/office/drawing/2014/main" val="2895935590"/>
                    </a:ext>
                  </a:extLst>
                </a:gridCol>
                <a:gridCol w="208280">
                  <a:extLst>
                    <a:ext uri="{9D8B030D-6E8A-4147-A177-3AD203B41FA5}">
                      <a16:colId xmlns:a16="http://schemas.microsoft.com/office/drawing/2014/main" val="2422233480"/>
                    </a:ext>
                  </a:extLst>
                </a:gridCol>
                <a:gridCol w="208280">
                  <a:extLst>
                    <a:ext uri="{9D8B030D-6E8A-4147-A177-3AD203B41FA5}">
                      <a16:colId xmlns:a16="http://schemas.microsoft.com/office/drawing/2014/main" val="1350135683"/>
                    </a:ext>
                  </a:extLst>
                </a:gridCol>
                <a:gridCol w="208280">
                  <a:extLst>
                    <a:ext uri="{9D8B030D-6E8A-4147-A177-3AD203B41FA5}">
                      <a16:colId xmlns:a16="http://schemas.microsoft.com/office/drawing/2014/main" val="3719383686"/>
                    </a:ext>
                  </a:extLst>
                </a:gridCol>
                <a:gridCol w="208280">
                  <a:extLst>
                    <a:ext uri="{9D8B030D-6E8A-4147-A177-3AD203B41FA5}">
                      <a16:colId xmlns:a16="http://schemas.microsoft.com/office/drawing/2014/main" val="3300933716"/>
                    </a:ext>
                  </a:extLst>
                </a:gridCol>
                <a:gridCol w="208280">
                  <a:extLst>
                    <a:ext uri="{9D8B030D-6E8A-4147-A177-3AD203B41FA5}">
                      <a16:colId xmlns:a16="http://schemas.microsoft.com/office/drawing/2014/main" val="2961579894"/>
                    </a:ext>
                  </a:extLst>
                </a:gridCol>
                <a:gridCol w="208280">
                  <a:extLst>
                    <a:ext uri="{9D8B030D-6E8A-4147-A177-3AD203B41FA5}">
                      <a16:colId xmlns:a16="http://schemas.microsoft.com/office/drawing/2014/main" val="4271069855"/>
                    </a:ext>
                  </a:extLst>
                </a:gridCol>
                <a:gridCol w="208280">
                  <a:extLst>
                    <a:ext uri="{9D8B030D-6E8A-4147-A177-3AD203B41FA5}">
                      <a16:colId xmlns:a16="http://schemas.microsoft.com/office/drawing/2014/main" val="1113483550"/>
                    </a:ext>
                  </a:extLst>
                </a:gridCol>
                <a:gridCol w="208280">
                  <a:extLst>
                    <a:ext uri="{9D8B030D-6E8A-4147-A177-3AD203B41FA5}">
                      <a16:colId xmlns:a16="http://schemas.microsoft.com/office/drawing/2014/main" val="1689844378"/>
                    </a:ext>
                  </a:extLst>
                </a:gridCol>
                <a:gridCol w="208280">
                  <a:extLst>
                    <a:ext uri="{9D8B030D-6E8A-4147-A177-3AD203B41FA5}">
                      <a16:colId xmlns:a16="http://schemas.microsoft.com/office/drawing/2014/main" val="3092142581"/>
                    </a:ext>
                  </a:extLst>
                </a:gridCol>
                <a:gridCol w="208280">
                  <a:extLst>
                    <a:ext uri="{9D8B030D-6E8A-4147-A177-3AD203B41FA5}">
                      <a16:colId xmlns:a16="http://schemas.microsoft.com/office/drawing/2014/main" val="2771350198"/>
                    </a:ext>
                  </a:extLst>
                </a:gridCol>
                <a:gridCol w="208280">
                  <a:extLst>
                    <a:ext uri="{9D8B030D-6E8A-4147-A177-3AD203B41FA5}">
                      <a16:colId xmlns:a16="http://schemas.microsoft.com/office/drawing/2014/main" val="2393290245"/>
                    </a:ext>
                  </a:extLst>
                </a:gridCol>
                <a:gridCol w="208280">
                  <a:extLst>
                    <a:ext uri="{9D8B030D-6E8A-4147-A177-3AD203B41FA5}">
                      <a16:colId xmlns:a16="http://schemas.microsoft.com/office/drawing/2014/main" val="1394585837"/>
                    </a:ext>
                  </a:extLst>
                </a:gridCol>
                <a:gridCol w="208280">
                  <a:extLst>
                    <a:ext uri="{9D8B030D-6E8A-4147-A177-3AD203B41FA5}">
                      <a16:colId xmlns:a16="http://schemas.microsoft.com/office/drawing/2014/main" val="2487093997"/>
                    </a:ext>
                  </a:extLst>
                </a:gridCol>
                <a:gridCol w="208280">
                  <a:extLst>
                    <a:ext uri="{9D8B030D-6E8A-4147-A177-3AD203B41FA5}">
                      <a16:colId xmlns:a16="http://schemas.microsoft.com/office/drawing/2014/main" val="1893879077"/>
                    </a:ext>
                  </a:extLst>
                </a:gridCol>
                <a:gridCol w="208280">
                  <a:extLst>
                    <a:ext uri="{9D8B030D-6E8A-4147-A177-3AD203B41FA5}">
                      <a16:colId xmlns:a16="http://schemas.microsoft.com/office/drawing/2014/main" val="2457468863"/>
                    </a:ext>
                  </a:extLst>
                </a:gridCol>
                <a:gridCol w="208280">
                  <a:extLst>
                    <a:ext uri="{9D8B030D-6E8A-4147-A177-3AD203B41FA5}">
                      <a16:colId xmlns:a16="http://schemas.microsoft.com/office/drawing/2014/main" val="2055015522"/>
                    </a:ext>
                  </a:extLst>
                </a:gridCol>
                <a:gridCol w="208280">
                  <a:extLst>
                    <a:ext uri="{9D8B030D-6E8A-4147-A177-3AD203B41FA5}">
                      <a16:colId xmlns:a16="http://schemas.microsoft.com/office/drawing/2014/main" val="2426199277"/>
                    </a:ext>
                  </a:extLst>
                </a:gridCol>
                <a:gridCol w="208280">
                  <a:extLst>
                    <a:ext uri="{9D8B030D-6E8A-4147-A177-3AD203B41FA5}">
                      <a16:colId xmlns:a16="http://schemas.microsoft.com/office/drawing/2014/main" val="2548586425"/>
                    </a:ext>
                  </a:extLst>
                </a:gridCol>
                <a:gridCol w="208280">
                  <a:extLst>
                    <a:ext uri="{9D8B030D-6E8A-4147-A177-3AD203B41FA5}">
                      <a16:colId xmlns:a16="http://schemas.microsoft.com/office/drawing/2014/main" val="1336370585"/>
                    </a:ext>
                  </a:extLst>
                </a:gridCol>
                <a:gridCol w="208280">
                  <a:extLst>
                    <a:ext uri="{9D8B030D-6E8A-4147-A177-3AD203B41FA5}">
                      <a16:colId xmlns:a16="http://schemas.microsoft.com/office/drawing/2014/main" val="1866636354"/>
                    </a:ext>
                  </a:extLst>
                </a:gridCol>
                <a:gridCol w="208280">
                  <a:extLst>
                    <a:ext uri="{9D8B030D-6E8A-4147-A177-3AD203B41FA5}">
                      <a16:colId xmlns:a16="http://schemas.microsoft.com/office/drawing/2014/main" val="2881230434"/>
                    </a:ext>
                  </a:extLst>
                </a:gridCol>
                <a:gridCol w="208280">
                  <a:extLst>
                    <a:ext uri="{9D8B030D-6E8A-4147-A177-3AD203B41FA5}">
                      <a16:colId xmlns:a16="http://schemas.microsoft.com/office/drawing/2014/main" val="1858922387"/>
                    </a:ext>
                  </a:extLst>
                </a:gridCol>
                <a:gridCol w="208280">
                  <a:extLst>
                    <a:ext uri="{9D8B030D-6E8A-4147-A177-3AD203B41FA5}">
                      <a16:colId xmlns:a16="http://schemas.microsoft.com/office/drawing/2014/main" val="4031060355"/>
                    </a:ext>
                  </a:extLst>
                </a:gridCol>
                <a:gridCol w="208280">
                  <a:extLst>
                    <a:ext uri="{9D8B030D-6E8A-4147-A177-3AD203B41FA5}">
                      <a16:colId xmlns:a16="http://schemas.microsoft.com/office/drawing/2014/main" val="168535024"/>
                    </a:ext>
                  </a:extLst>
                </a:gridCol>
                <a:gridCol w="208280">
                  <a:extLst>
                    <a:ext uri="{9D8B030D-6E8A-4147-A177-3AD203B41FA5}">
                      <a16:colId xmlns:a16="http://schemas.microsoft.com/office/drawing/2014/main" val="3821537659"/>
                    </a:ext>
                  </a:extLst>
                </a:gridCol>
                <a:gridCol w="208280">
                  <a:extLst>
                    <a:ext uri="{9D8B030D-6E8A-4147-A177-3AD203B41FA5}">
                      <a16:colId xmlns:a16="http://schemas.microsoft.com/office/drawing/2014/main" val="3798915242"/>
                    </a:ext>
                  </a:extLst>
                </a:gridCol>
                <a:gridCol w="208280">
                  <a:extLst>
                    <a:ext uri="{9D8B030D-6E8A-4147-A177-3AD203B41FA5}">
                      <a16:colId xmlns:a16="http://schemas.microsoft.com/office/drawing/2014/main" val="1226906220"/>
                    </a:ext>
                  </a:extLst>
                </a:gridCol>
                <a:gridCol w="208280">
                  <a:extLst>
                    <a:ext uri="{9D8B030D-6E8A-4147-A177-3AD203B41FA5}">
                      <a16:colId xmlns:a16="http://schemas.microsoft.com/office/drawing/2014/main" val="4123427954"/>
                    </a:ext>
                  </a:extLst>
                </a:gridCol>
                <a:gridCol w="208280">
                  <a:extLst>
                    <a:ext uri="{9D8B030D-6E8A-4147-A177-3AD203B41FA5}">
                      <a16:colId xmlns:a16="http://schemas.microsoft.com/office/drawing/2014/main" val="3369822346"/>
                    </a:ext>
                  </a:extLst>
                </a:gridCol>
                <a:gridCol w="208280">
                  <a:extLst>
                    <a:ext uri="{9D8B030D-6E8A-4147-A177-3AD203B41FA5}">
                      <a16:colId xmlns:a16="http://schemas.microsoft.com/office/drawing/2014/main" val="1826461685"/>
                    </a:ext>
                  </a:extLst>
                </a:gridCol>
                <a:gridCol w="208280">
                  <a:extLst>
                    <a:ext uri="{9D8B030D-6E8A-4147-A177-3AD203B41FA5}">
                      <a16:colId xmlns:a16="http://schemas.microsoft.com/office/drawing/2014/main" val="2956187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960023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(Christlich-Soziale Union) - 2025-09-10 08:11:20</a:t>
                      </a:r>
                      <a:r>
                        <a:rPr kumimoji="0" lang="de-DE" sz="1000" b="0" i="0" u="none" strike="noStrike" kern="1200" cap="none" spc="0" normalizeH="0" baseline="0" noProof="0">
                          <a:ln>
                            <a:noFill/>
                          </a:ln>
                          <a:solidFill>
                            <a:prstClr val="black"/>
                          </a:solidFill>
                          <a:effectLst/>
                          <a:uLnTx/>
                          <a:uFillTx/>
                          <a:latin typeface="Calibri"/>
                          <a:ea typeface="+mn-ea"/>
                          <a:cs typeface="+mn-cs"/>
                        </a:rPr>
                        <a:t>
 Was weißt du schon wieder nicht Heidi?!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https://quintly-eu-image-storage.s3.amazonaws.com/6c5f6a46bd61d4539538c43e56efc597/5a242d22c5835e383922bec3b368af45.jpg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12:20:14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75118341"/>
                  </a:ext>
                </a:extLst>
              </a:tr>
            </a:tbl>
          </a:graphicData>
        </a:graphic>
      </p:graphicFrame>
      <p:sp>
        <p:nvSpPr>
          <p:cNvPr id="4" name="Text Placeholder 3">
            <a:extLst>
              <a:ext uri="{FF2B5EF4-FFF2-40B4-BE49-F238E27FC236}">
                <a16:creationId xmlns:a16="http://schemas.microsoft.com/office/drawing/2014/main" id="{49142071-1300-4063-9A4E-42B82A978BFD}"/>
              </a:ext>
            </a:extLst>
          </p:cNvPr>
          <p:cNvSpPr>
            <a:spLocks noGrp="1"/>
          </p:cNvSpPr>
          <p:nvPr>
            <p:ph type="body" sz="quarter" idx="14"/>
          </p:nvPr>
        </p:nvSpPr>
        <p:spPr/>
        <p:txBody>
          <a:bodyPr/>
          <a:lstStyle/>
          <a:p>
            <a:r>
              <a:rPr lang="en-US"/>
              <a:t>09/05/2025 - 09/11/2025</a:t>
            </a:r>
          </a:p>
        </p:txBody>
      </p:sp>
    </p:spTree>
    <p:extLst>
      <p:ext uri="{BB962C8B-B14F-4D97-AF65-F5344CB8AC3E}">
        <p14:creationId xmlns:p14="http://schemas.microsoft.com/office/powerpoint/2010/main" val="2796754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226E8-DA03-41F1-B813-FC95D670EB51}"/>
              </a:ext>
            </a:extLst>
          </p:cNvPr>
          <p:cNvSpPr>
            <a:spLocks noGrp="1"/>
          </p:cNvSpPr>
          <p:nvPr>
            <p:ph type="title"/>
          </p:nvPr>
        </p:nvSpPr>
        <p:spPr/>
        <p:txBody>
          <a:bodyPr/>
          <a:lstStyle/>
          <a:p>
            <a:r>
              <a:rPr lang="en-US"/>
              <a:t>Facebook Custom Original Own Posts Table | 4 profiles - 6 of 20</a:t>
            </a:r>
          </a:p>
        </p:txBody>
      </p:sp>
      <p:graphicFrame>
        <p:nvGraphicFramePr>
          <p:cNvPr id="5" name="Table Placeholder 4">
            <a:extLst>
              <a:ext uri="{FF2B5EF4-FFF2-40B4-BE49-F238E27FC236}">
                <a16:creationId xmlns:a16="http://schemas.microsoft.com/office/drawing/2014/main" id="{E373E227-1A57-4D13-9D19-EA1C5400950A}"/>
              </a:ext>
            </a:extLst>
          </p:cNvPr>
          <p:cNvGraphicFramePr>
            <a:graphicFrameLocks noGrp="1"/>
          </p:cNvGraphicFramePr>
          <p:nvPr>
            <p:ph type="tbl" sz="quarter" idx="13"/>
            <p:extLst>
              <p:ext uri="{D42A27DB-BD31-4B8C-83A1-F6EECF244321}">
                <p14:modId xmlns:p14="http://schemas.microsoft.com/office/powerpoint/2010/main" val="3945792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255065522"/>
                    </a:ext>
                  </a:extLst>
                </a:gridCol>
                <a:gridCol w="740664">
                  <a:extLst>
                    <a:ext uri="{9D8B030D-6E8A-4147-A177-3AD203B41FA5}">
                      <a16:colId xmlns:a16="http://schemas.microsoft.com/office/drawing/2014/main" val="3176623406"/>
                    </a:ext>
                  </a:extLst>
                </a:gridCol>
                <a:gridCol w="246888">
                  <a:extLst>
                    <a:ext uri="{9D8B030D-6E8A-4147-A177-3AD203B41FA5}">
                      <a16:colId xmlns:a16="http://schemas.microsoft.com/office/drawing/2014/main" val="3296055424"/>
                    </a:ext>
                  </a:extLst>
                </a:gridCol>
                <a:gridCol w="208280">
                  <a:extLst>
                    <a:ext uri="{9D8B030D-6E8A-4147-A177-3AD203B41FA5}">
                      <a16:colId xmlns:a16="http://schemas.microsoft.com/office/drawing/2014/main" val="4286253833"/>
                    </a:ext>
                  </a:extLst>
                </a:gridCol>
                <a:gridCol w="208280">
                  <a:extLst>
                    <a:ext uri="{9D8B030D-6E8A-4147-A177-3AD203B41FA5}">
                      <a16:colId xmlns:a16="http://schemas.microsoft.com/office/drawing/2014/main" val="1318320330"/>
                    </a:ext>
                  </a:extLst>
                </a:gridCol>
                <a:gridCol w="208280">
                  <a:extLst>
                    <a:ext uri="{9D8B030D-6E8A-4147-A177-3AD203B41FA5}">
                      <a16:colId xmlns:a16="http://schemas.microsoft.com/office/drawing/2014/main" val="2135311274"/>
                    </a:ext>
                  </a:extLst>
                </a:gridCol>
                <a:gridCol w="208280">
                  <a:extLst>
                    <a:ext uri="{9D8B030D-6E8A-4147-A177-3AD203B41FA5}">
                      <a16:colId xmlns:a16="http://schemas.microsoft.com/office/drawing/2014/main" val="2745808186"/>
                    </a:ext>
                  </a:extLst>
                </a:gridCol>
                <a:gridCol w="208280">
                  <a:extLst>
                    <a:ext uri="{9D8B030D-6E8A-4147-A177-3AD203B41FA5}">
                      <a16:colId xmlns:a16="http://schemas.microsoft.com/office/drawing/2014/main" val="2119537700"/>
                    </a:ext>
                  </a:extLst>
                </a:gridCol>
                <a:gridCol w="208280">
                  <a:extLst>
                    <a:ext uri="{9D8B030D-6E8A-4147-A177-3AD203B41FA5}">
                      <a16:colId xmlns:a16="http://schemas.microsoft.com/office/drawing/2014/main" val="3219653373"/>
                    </a:ext>
                  </a:extLst>
                </a:gridCol>
                <a:gridCol w="208280">
                  <a:extLst>
                    <a:ext uri="{9D8B030D-6E8A-4147-A177-3AD203B41FA5}">
                      <a16:colId xmlns:a16="http://schemas.microsoft.com/office/drawing/2014/main" val="2903265299"/>
                    </a:ext>
                  </a:extLst>
                </a:gridCol>
                <a:gridCol w="208280">
                  <a:extLst>
                    <a:ext uri="{9D8B030D-6E8A-4147-A177-3AD203B41FA5}">
                      <a16:colId xmlns:a16="http://schemas.microsoft.com/office/drawing/2014/main" val="2797132994"/>
                    </a:ext>
                  </a:extLst>
                </a:gridCol>
                <a:gridCol w="208280">
                  <a:extLst>
                    <a:ext uri="{9D8B030D-6E8A-4147-A177-3AD203B41FA5}">
                      <a16:colId xmlns:a16="http://schemas.microsoft.com/office/drawing/2014/main" val="3507369653"/>
                    </a:ext>
                  </a:extLst>
                </a:gridCol>
                <a:gridCol w="208280">
                  <a:extLst>
                    <a:ext uri="{9D8B030D-6E8A-4147-A177-3AD203B41FA5}">
                      <a16:colId xmlns:a16="http://schemas.microsoft.com/office/drawing/2014/main" val="3233506205"/>
                    </a:ext>
                  </a:extLst>
                </a:gridCol>
                <a:gridCol w="208280">
                  <a:extLst>
                    <a:ext uri="{9D8B030D-6E8A-4147-A177-3AD203B41FA5}">
                      <a16:colId xmlns:a16="http://schemas.microsoft.com/office/drawing/2014/main" val="3132794279"/>
                    </a:ext>
                  </a:extLst>
                </a:gridCol>
                <a:gridCol w="208280">
                  <a:extLst>
                    <a:ext uri="{9D8B030D-6E8A-4147-A177-3AD203B41FA5}">
                      <a16:colId xmlns:a16="http://schemas.microsoft.com/office/drawing/2014/main" val="4008563654"/>
                    </a:ext>
                  </a:extLst>
                </a:gridCol>
                <a:gridCol w="208280">
                  <a:extLst>
                    <a:ext uri="{9D8B030D-6E8A-4147-A177-3AD203B41FA5}">
                      <a16:colId xmlns:a16="http://schemas.microsoft.com/office/drawing/2014/main" val="570665537"/>
                    </a:ext>
                  </a:extLst>
                </a:gridCol>
                <a:gridCol w="208280">
                  <a:extLst>
                    <a:ext uri="{9D8B030D-6E8A-4147-A177-3AD203B41FA5}">
                      <a16:colId xmlns:a16="http://schemas.microsoft.com/office/drawing/2014/main" val="341889821"/>
                    </a:ext>
                  </a:extLst>
                </a:gridCol>
                <a:gridCol w="208280">
                  <a:extLst>
                    <a:ext uri="{9D8B030D-6E8A-4147-A177-3AD203B41FA5}">
                      <a16:colId xmlns:a16="http://schemas.microsoft.com/office/drawing/2014/main" val="358110529"/>
                    </a:ext>
                  </a:extLst>
                </a:gridCol>
                <a:gridCol w="208280">
                  <a:extLst>
                    <a:ext uri="{9D8B030D-6E8A-4147-A177-3AD203B41FA5}">
                      <a16:colId xmlns:a16="http://schemas.microsoft.com/office/drawing/2014/main" val="3020943132"/>
                    </a:ext>
                  </a:extLst>
                </a:gridCol>
                <a:gridCol w="208280">
                  <a:extLst>
                    <a:ext uri="{9D8B030D-6E8A-4147-A177-3AD203B41FA5}">
                      <a16:colId xmlns:a16="http://schemas.microsoft.com/office/drawing/2014/main" val="861436294"/>
                    </a:ext>
                  </a:extLst>
                </a:gridCol>
                <a:gridCol w="208280">
                  <a:extLst>
                    <a:ext uri="{9D8B030D-6E8A-4147-A177-3AD203B41FA5}">
                      <a16:colId xmlns:a16="http://schemas.microsoft.com/office/drawing/2014/main" val="4239487249"/>
                    </a:ext>
                  </a:extLst>
                </a:gridCol>
                <a:gridCol w="208280">
                  <a:extLst>
                    <a:ext uri="{9D8B030D-6E8A-4147-A177-3AD203B41FA5}">
                      <a16:colId xmlns:a16="http://schemas.microsoft.com/office/drawing/2014/main" val="4128310493"/>
                    </a:ext>
                  </a:extLst>
                </a:gridCol>
                <a:gridCol w="208280">
                  <a:extLst>
                    <a:ext uri="{9D8B030D-6E8A-4147-A177-3AD203B41FA5}">
                      <a16:colId xmlns:a16="http://schemas.microsoft.com/office/drawing/2014/main" val="2677717581"/>
                    </a:ext>
                  </a:extLst>
                </a:gridCol>
                <a:gridCol w="208280">
                  <a:extLst>
                    <a:ext uri="{9D8B030D-6E8A-4147-A177-3AD203B41FA5}">
                      <a16:colId xmlns:a16="http://schemas.microsoft.com/office/drawing/2014/main" val="2178285360"/>
                    </a:ext>
                  </a:extLst>
                </a:gridCol>
                <a:gridCol w="208280">
                  <a:extLst>
                    <a:ext uri="{9D8B030D-6E8A-4147-A177-3AD203B41FA5}">
                      <a16:colId xmlns:a16="http://schemas.microsoft.com/office/drawing/2014/main" val="3059346585"/>
                    </a:ext>
                  </a:extLst>
                </a:gridCol>
                <a:gridCol w="208280">
                  <a:extLst>
                    <a:ext uri="{9D8B030D-6E8A-4147-A177-3AD203B41FA5}">
                      <a16:colId xmlns:a16="http://schemas.microsoft.com/office/drawing/2014/main" val="1989830243"/>
                    </a:ext>
                  </a:extLst>
                </a:gridCol>
                <a:gridCol w="208280">
                  <a:extLst>
                    <a:ext uri="{9D8B030D-6E8A-4147-A177-3AD203B41FA5}">
                      <a16:colId xmlns:a16="http://schemas.microsoft.com/office/drawing/2014/main" val="337938244"/>
                    </a:ext>
                  </a:extLst>
                </a:gridCol>
                <a:gridCol w="208280">
                  <a:extLst>
                    <a:ext uri="{9D8B030D-6E8A-4147-A177-3AD203B41FA5}">
                      <a16:colId xmlns:a16="http://schemas.microsoft.com/office/drawing/2014/main" val="771949646"/>
                    </a:ext>
                  </a:extLst>
                </a:gridCol>
                <a:gridCol w="208280">
                  <a:extLst>
                    <a:ext uri="{9D8B030D-6E8A-4147-A177-3AD203B41FA5}">
                      <a16:colId xmlns:a16="http://schemas.microsoft.com/office/drawing/2014/main" val="4041425717"/>
                    </a:ext>
                  </a:extLst>
                </a:gridCol>
                <a:gridCol w="208280">
                  <a:extLst>
                    <a:ext uri="{9D8B030D-6E8A-4147-A177-3AD203B41FA5}">
                      <a16:colId xmlns:a16="http://schemas.microsoft.com/office/drawing/2014/main" val="1243168649"/>
                    </a:ext>
                  </a:extLst>
                </a:gridCol>
                <a:gridCol w="208280">
                  <a:extLst>
                    <a:ext uri="{9D8B030D-6E8A-4147-A177-3AD203B41FA5}">
                      <a16:colId xmlns:a16="http://schemas.microsoft.com/office/drawing/2014/main" val="4051335161"/>
                    </a:ext>
                  </a:extLst>
                </a:gridCol>
                <a:gridCol w="208280">
                  <a:extLst>
                    <a:ext uri="{9D8B030D-6E8A-4147-A177-3AD203B41FA5}">
                      <a16:colId xmlns:a16="http://schemas.microsoft.com/office/drawing/2014/main" val="3940038437"/>
                    </a:ext>
                  </a:extLst>
                </a:gridCol>
                <a:gridCol w="208280">
                  <a:extLst>
                    <a:ext uri="{9D8B030D-6E8A-4147-A177-3AD203B41FA5}">
                      <a16:colId xmlns:a16="http://schemas.microsoft.com/office/drawing/2014/main" val="3090271519"/>
                    </a:ext>
                  </a:extLst>
                </a:gridCol>
                <a:gridCol w="208280">
                  <a:extLst>
                    <a:ext uri="{9D8B030D-6E8A-4147-A177-3AD203B41FA5}">
                      <a16:colId xmlns:a16="http://schemas.microsoft.com/office/drawing/2014/main" val="1534185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723039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CSU (Christlich-Soziale Union) - 2025-09-10 06:50:49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https://quintly-eu-image-storage.s3.amazonaws.com/6c5f6a46bd61d4539538c43e56efc597/674dea93acc88ea8aade71ddcb3b6431.jpg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12:20:14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79964855"/>
                  </a:ext>
                </a:extLst>
              </a:tr>
            </a:tbl>
          </a:graphicData>
        </a:graphic>
      </p:graphicFrame>
      <p:sp>
        <p:nvSpPr>
          <p:cNvPr id="4" name="Text Placeholder 3">
            <a:extLst>
              <a:ext uri="{FF2B5EF4-FFF2-40B4-BE49-F238E27FC236}">
                <a16:creationId xmlns:a16="http://schemas.microsoft.com/office/drawing/2014/main" id="{902A922E-BD0F-40EA-9B48-47228923CB61}"/>
              </a:ext>
            </a:extLst>
          </p:cNvPr>
          <p:cNvSpPr>
            <a:spLocks noGrp="1"/>
          </p:cNvSpPr>
          <p:nvPr>
            <p:ph type="body" sz="quarter" idx="14"/>
          </p:nvPr>
        </p:nvSpPr>
        <p:spPr/>
        <p:txBody>
          <a:bodyPr/>
          <a:lstStyle/>
          <a:p>
            <a:r>
              <a:rPr lang="en-US"/>
              <a:t>09/05/2025 - 09/11/2025</a:t>
            </a:r>
          </a:p>
        </p:txBody>
      </p:sp>
    </p:spTree>
    <p:extLst>
      <p:ext uri="{BB962C8B-B14F-4D97-AF65-F5344CB8AC3E}">
        <p14:creationId xmlns:p14="http://schemas.microsoft.com/office/powerpoint/2010/main" val="4137389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A643C-1C22-47CC-A9C7-C754756C941A}"/>
              </a:ext>
            </a:extLst>
          </p:cNvPr>
          <p:cNvSpPr>
            <a:spLocks noGrp="1"/>
          </p:cNvSpPr>
          <p:nvPr>
            <p:ph type="title"/>
          </p:nvPr>
        </p:nvSpPr>
        <p:spPr/>
        <p:txBody>
          <a:bodyPr/>
          <a:lstStyle/>
          <a:p>
            <a:r>
              <a:rPr lang="en-US"/>
              <a:t>Facebook Custom Original Own Posts Table | 4 profiles - 7 of 20</a:t>
            </a:r>
          </a:p>
        </p:txBody>
      </p:sp>
      <p:graphicFrame>
        <p:nvGraphicFramePr>
          <p:cNvPr id="5" name="Table Placeholder 4">
            <a:extLst>
              <a:ext uri="{FF2B5EF4-FFF2-40B4-BE49-F238E27FC236}">
                <a16:creationId xmlns:a16="http://schemas.microsoft.com/office/drawing/2014/main" id="{7150E932-2FBB-4784-AD4C-9152C12AC52D}"/>
              </a:ext>
            </a:extLst>
          </p:cNvPr>
          <p:cNvGraphicFramePr>
            <a:graphicFrameLocks noGrp="1"/>
          </p:cNvGraphicFramePr>
          <p:nvPr>
            <p:ph type="tbl" sz="quarter" idx="13"/>
            <p:extLst>
              <p:ext uri="{D42A27DB-BD31-4B8C-83A1-F6EECF244321}">
                <p14:modId xmlns:p14="http://schemas.microsoft.com/office/powerpoint/2010/main" val="3732922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076301648"/>
                    </a:ext>
                  </a:extLst>
                </a:gridCol>
                <a:gridCol w="740664">
                  <a:extLst>
                    <a:ext uri="{9D8B030D-6E8A-4147-A177-3AD203B41FA5}">
                      <a16:colId xmlns:a16="http://schemas.microsoft.com/office/drawing/2014/main" val="3810478091"/>
                    </a:ext>
                  </a:extLst>
                </a:gridCol>
                <a:gridCol w="246888">
                  <a:extLst>
                    <a:ext uri="{9D8B030D-6E8A-4147-A177-3AD203B41FA5}">
                      <a16:colId xmlns:a16="http://schemas.microsoft.com/office/drawing/2014/main" val="1865890097"/>
                    </a:ext>
                  </a:extLst>
                </a:gridCol>
                <a:gridCol w="208280">
                  <a:extLst>
                    <a:ext uri="{9D8B030D-6E8A-4147-A177-3AD203B41FA5}">
                      <a16:colId xmlns:a16="http://schemas.microsoft.com/office/drawing/2014/main" val="1286384912"/>
                    </a:ext>
                  </a:extLst>
                </a:gridCol>
                <a:gridCol w="208280">
                  <a:extLst>
                    <a:ext uri="{9D8B030D-6E8A-4147-A177-3AD203B41FA5}">
                      <a16:colId xmlns:a16="http://schemas.microsoft.com/office/drawing/2014/main" val="2580243548"/>
                    </a:ext>
                  </a:extLst>
                </a:gridCol>
                <a:gridCol w="208280">
                  <a:extLst>
                    <a:ext uri="{9D8B030D-6E8A-4147-A177-3AD203B41FA5}">
                      <a16:colId xmlns:a16="http://schemas.microsoft.com/office/drawing/2014/main" val="2992830789"/>
                    </a:ext>
                  </a:extLst>
                </a:gridCol>
                <a:gridCol w="208280">
                  <a:extLst>
                    <a:ext uri="{9D8B030D-6E8A-4147-A177-3AD203B41FA5}">
                      <a16:colId xmlns:a16="http://schemas.microsoft.com/office/drawing/2014/main" val="3014906444"/>
                    </a:ext>
                  </a:extLst>
                </a:gridCol>
                <a:gridCol w="208280">
                  <a:extLst>
                    <a:ext uri="{9D8B030D-6E8A-4147-A177-3AD203B41FA5}">
                      <a16:colId xmlns:a16="http://schemas.microsoft.com/office/drawing/2014/main" val="3203941980"/>
                    </a:ext>
                  </a:extLst>
                </a:gridCol>
                <a:gridCol w="208280">
                  <a:extLst>
                    <a:ext uri="{9D8B030D-6E8A-4147-A177-3AD203B41FA5}">
                      <a16:colId xmlns:a16="http://schemas.microsoft.com/office/drawing/2014/main" val="471119033"/>
                    </a:ext>
                  </a:extLst>
                </a:gridCol>
                <a:gridCol w="208280">
                  <a:extLst>
                    <a:ext uri="{9D8B030D-6E8A-4147-A177-3AD203B41FA5}">
                      <a16:colId xmlns:a16="http://schemas.microsoft.com/office/drawing/2014/main" val="831298016"/>
                    </a:ext>
                  </a:extLst>
                </a:gridCol>
                <a:gridCol w="208280">
                  <a:extLst>
                    <a:ext uri="{9D8B030D-6E8A-4147-A177-3AD203B41FA5}">
                      <a16:colId xmlns:a16="http://schemas.microsoft.com/office/drawing/2014/main" val="1889546533"/>
                    </a:ext>
                  </a:extLst>
                </a:gridCol>
                <a:gridCol w="208280">
                  <a:extLst>
                    <a:ext uri="{9D8B030D-6E8A-4147-A177-3AD203B41FA5}">
                      <a16:colId xmlns:a16="http://schemas.microsoft.com/office/drawing/2014/main" val="204356184"/>
                    </a:ext>
                  </a:extLst>
                </a:gridCol>
                <a:gridCol w="208280">
                  <a:extLst>
                    <a:ext uri="{9D8B030D-6E8A-4147-A177-3AD203B41FA5}">
                      <a16:colId xmlns:a16="http://schemas.microsoft.com/office/drawing/2014/main" val="1565314384"/>
                    </a:ext>
                  </a:extLst>
                </a:gridCol>
                <a:gridCol w="208280">
                  <a:extLst>
                    <a:ext uri="{9D8B030D-6E8A-4147-A177-3AD203B41FA5}">
                      <a16:colId xmlns:a16="http://schemas.microsoft.com/office/drawing/2014/main" val="1567029653"/>
                    </a:ext>
                  </a:extLst>
                </a:gridCol>
                <a:gridCol w="208280">
                  <a:extLst>
                    <a:ext uri="{9D8B030D-6E8A-4147-A177-3AD203B41FA5}">
                      <a16:colId xmlns:a16="http://schemas.microsoft.com/office/drawing/2014/main" val="1718578509"/>
                    </a:ext>
                  </a:extLst>
                </a:gridCol>
                <a:gridCol w="208280">
                  <a:extLst>
                    <a:ext uri="{9D8B030D-6E8A-4147-A177-3AD203B41FA5}">
                      <a16:colId xmlns:a16="http://schemas.microsoft.com/office/drawing/2014/main" val="1946086350"/>
                    </a:ext>
                  </a:extLst>
                </a:gridCol>
                <a:gridCol w="208280">
                  <a:extLst>
                    <a:ext uri="{9D8B030D-6E8A-4147-A177-3AD203B41FA5}">
                      <a16:colId xmlns:a16="http://schemas.microsoft.com/office/drawing/2014/main" val="2153554201"/>
                    </a:ext>
                  </a:extLst>
                </a:gridCol>
                <a:gridCol w="208280">
                  <a:extLst>
                    <a:ext uri="{9D8B030D-6E8A-4147-A177-3AD203B41FA5}">
                      <a16:colId xmlns:a16="http://schemas.microsoft.com/office/drawing/2014/main" val="4174233609"/>
                    </a:ext>
                  </a:extLst>
                </a:gridCol>
                <a:gridCol w="208280">
                  <a:extLst>
                    <a:ext uri="{9D8B030D-6E8A-4147-A177-3AD203B41FA5}">
                      <a16:colId xmlns:a16="http://schemas.microsoft.com/office/drawing/2014/main" val="2037781303"/>
                    </a:ext>
                  </a:extLst>
                </a:gridCol>
                <a:gridCol w="208280">
                  <a:extLst>
                    <a:ext uri="{9D8B030D-6E8A-4147-A177-3AD203B41FA5}">
                      <a16:colId xmlns:a16="http://schemas.microsoft.com/office/drawing/2014/main" val="3739606430"/>
                    </a:ext>
                  </a:extLst>
                </a:gridCol>
                <a:gridCol w="208280">
                  <a:extLst>
                    <a:ext uri="{9D8B030D-6E8A-4147-A177-3AD203B41FA5}">
                      <a16:colId xmlns:a16="http://schemas.microsoft.com/office/drawing/2014/main" val="1308525041"/>
                    </a:ext>
                  </a:extLst>
                </a:gridCol>
                <a:gridCol w="208280">
                  <a:extLst>
                    <a:ext uri="{9D8B030D-6E8A-4147-A177-3AD203B41FA5}">
                      <a16:colId xmlns:a16="http://schemas.microsoft.com/office/drawing/2014/main" val="3315561205"/>
                    </a:ext>
                  </a:extLst>
                </a:gridCol>
                <a:gridCol w="208280">
                  <a:extLst>
                    <a:ext uri="{9D8B030D-6E8A-4147-A177-3AD203B41FA5}">
                      <a16:colId xmlns:a16="http://schemas.microsoft.com/office/drawing/2014/main" val="57362608"/>
                    </a:ext>
                  </a:extLst>
                </a:gridCol>
                <a:gridCol w="208280">
                  <a:extLst>
                    <a:ext uri="{9D8B030D-6E8A-4147-A177-3AD203B41FA5}">
                      <a16:colId xmlns:a16="http://schemas.microsoft.com/office/drawing/2014/main" val="1866251560"/>
                    </a:ext>
                  </a:extLst>
                </a:gridCol>
                <a:gridCol w="208280">
                  <a:extLst>
                    <a:ext uri="{9D8B030D-6E8A-4147-A177-3AD203B41FA5}">
                      <a16:colId xmlns:a16="http://schemas.microsoft.com/office/drawing/2014/main" val="4180737812"/>
                    </a:ext>
                  </a:extLst>
                </a:gridCol>
                <a:gridCol w="208280">
                  <a:extLst>
                    <a:ext uri="{9D8B030D-6E8A-4147-A177-3AD203B41FA5}">
                      <a16:colId xmlns:a16="http://schemas.microsoft.com/office/drawing/2014/main" val="2042474977"/>
                    </a:ext>
                  </a:extLst>
                </a:gridCol>
                <a:gridCol w="208280">
                  <a:extLst>
                    <a:ext uri="{9D8B030D-6E8A-4147-A177-3AD203B41FA5}">
                      <a16:colId xmlns:a16="http://schemas.microsoft.com/office/drawing/2014/main" val="1622863678"/>
                    </a:ext>
                  </a:extLst>
                </a:gridCol>
                <a:gridCol w="208280">
                  <a:extLst>
                    <a:ext uri="{9D8B030D-6E8A-4147-A177-3AD203B41FA5}">
                      <a16:colId xmlns:a16="http://schemas.microsoft.com/office/drawing/2014/main" val="1069377644"/>
                    </a:ext>
                  </a:extLst>
                </a:gridCol>
                <a:gridCol w="208280">
                  <a:extLst>
                    <a:ext uri="{9D8B030D-6E8A-4147-A177-3AD203B41FA5}">
                      <a16:colId xmlns:a16="http://schemas.microsoft.com/office/drawing/2014/main" val="1890242996"/>
                    </a:ext>
                  </a:extLst>
                </a:gridCol>
                <a:gridCol w="208280">
                  <a:extLst>
                    <a:ext uri="{9D8B030D-6E8A-4147-A177-3AD203B41FA5}">
                      <a16:colId xmlns:a16="http://schemas.microsoft.com/office/drawing/2014/main" val="3058554329"/>
                    </a:ext>
                  </a:extLst>
                </a:gridCol>
                <a:gridCol w="208280">
                  <a:extLst>
                    <a:ext uri="{9D8B030D-6E8A-4147-A177-3AD203B41FA5}">
                      <a16:colId xmlns:a16="http://schemas.microsoft.com/office/drawing/2014/main" val="4164503648"/>
                    </a:ext>
                  </a:extLst>
                </a:gridCol>
                <a:gridCol w="208280">
                  <a:extLst>
                    <a:ext uri="{9D8B030D-6E8A-4147-A177-3AD203B41FA5}">
                      <a16:colId xmlns:a16="http://schemas.microsoft.com/office/drawing/2014/main" val="3780111542"/>
                    </a:ext>
                  </a:extLst>
                </a:gridCol>
                <a:gridCol w="208280">
                  <a:extLst>
                    <a:ext uri="{9D8B030D-6E8A-4147-A177-3AD203B41FA5}">
                      <a16:colId xmlns:a16="http://schemas.microsoft.com/office/drawing/2014/main" val="3247537345"/>
                    </a:ext>
                  </a:extLst>
                </a:gridCol>
                <a:gridCol w="208280">
                  <a:extLst>
                    <a:ext uri="{9D8B030D-6E8A-4147-A177-3AD203B41FA5}">
                      <a16:colId xmlns:a16="http://schemas.microsoft.com/office/drawing/2014/main" val="3115850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561660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(Christlich-Soziale Union) - 2025-09-09 08:42:37</a:t>
                      </a:r>
                      <a:r>
                        <a:rPr kumimoji="0" lang="de-DE" sz="1000" b="0" i="0" u="none" strike="noStrike" kern="1200" cap="none" spc="0" normalizeH="0" baseline="0" noProof="0">
                          <a:ln>
                            <a:noFill/>
                          </a:ln>
                          <a:solidFill>
                            <a:prstClr val="black"/>
                          </a:solidFill>
                          <a:effectLst/>
                          <a:uLnTx/>
                          <a:uFillTx/>
                          <a:latin typeface="Calibri"/>
                          <a:ea typeface="+mn-ea"/>
                          <a:cs typeface="+mn-cs"/>
                        </a:rPr>
                        <a:t>
 Starke Schule, starke Zukunft! Bildung ist ein hohes Gut - das machen wir am Tag zum Schutz der Bildung deutlich. Bayern ist Bildungsland - mit einem Spitzenplatz im bundesweiten Vergleich. Wir arbeiten daran, dass das so bleibt. Dazu gehört auch: Fokus auf die Kernkompetenzen Schreiben, Lesen und Rechnen. Bildung ist gleichzeitig ein wichtiger Schlüssel für Teilhabe. Kinder sollen ausreichend Deutsch sprechen können, wenn sie in die Grundschule kommen. Deshalb sind verpflichtende Sprachtest vor der Einschulung für alle der richtige Weg. Klar ist: Jede Investition in Bildung ist eine Investition in unsere Gesellschaft.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https://quintly-eu-image-storage.s3.amazonaws.com/6c5f6a46bd61d4539538c43e56efc597/29f8836931e6bc6962a171e1f6d7e9e1.jpg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12:20:14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421735701"/>
                  </a:ext>
                </a:extLst>
              </a:tr>
            </a:tbl>
          </a:graphicData>
        </a:graphic>
      </p:graphicFrame>
      <p:sp>
        <p:nvSpPr>
          <p:cNvPr id="4" name="Text Placeholder 3">
            <a:extLst>
              <a:ext uri="{FF2B5EF4-FFF2-40B4-BE49-F238E27FC236}">
                <a16:creationId xmlns:a16="http://schemas.microsoft.com/office/drawing/2014/main" id="{D7F7509B-DEDF-4B40-BA69-979A3C9E57B1}"/>
              </a:ext>
            </a:extLst>
          </p:cNvPr>
          <p:cNvSpPr>
            <a:spLocks noGrp="1"/>
          </p:cNvSpPr>
          <p:nvPr>
            <p:ph type="body" sz="quarter" idx="14"/>
          </p:nvPr>
        </p:nvSpPr>
        <p:spPr/>
        <p:txBody>
          <a:bodyPr/>
          <a:lstStyle/>
          <a:p>
            <a:r>
              <a:rPr lang="en-US"/>
              <a:t>09/05/2025 - 09/11/2025</a:t>
            </a:r>
          </a:p>
        </p:txBody>
      </p:sp>
    </p:spTree>
    <p:extLst>
      <p:ext uri="{BB962C8B-B14F-4D97-AF65-F5344CB8AC3E}">
        <p14:creationId xmlns:p14="http://schemas.microsoft.com/office/powerpoint/2010/main" val="130141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06FE3-2E66-4083-8C27-DDF0B3DF3A79}"/>
              </a:ext>
            </a:extLst>
          </p:cNvPr>
          <p:cNvSpPr>
            <a:spLocks noGrp="1"/>
          </p:cNvSpPr>
          <p:nvPr>
            <p:ph type="title"/>
          </p:nvPr>
        </p:nvSpPr>
        <p:spPr/>
        <p:txBody>
          <a:bodyPr/>
          <a:lstStyle/>
          <a:p>
            <a:r>
              <a:rPr lang="en-US"/>
              <a:t>Facebook Custom Original Own Posts Table | 4 profiles - 8 of 20</a:t>
            </a:r>
          </a:p>
        </p:txBody>
      </p:sp>
      <p:graphicFrame>
        <p:nvGraphicFramePr>
          <p:cNvPr id="5" name="Table Placeholder 4">
            <a:extLst>
              <a:ext uri="{FF2B5EF4-FFF2-40B4-BE49-F238E27FC236}">
                <a16:creationId xmlns:a16="http://schemas.microsoft.com/office/drawing/2014/main" id="{10F39EED-9817-45BE-A024-BC670F3F6C13}"/>
              </a:ext>
            </a:extLst>
          </p:cNvPr>
          <p:cNvGraphicFramePr>
            <a:graphicFrameLocks noGrp="1"/>
          </p:cNvGraphicFramePr>
          <p:nvPr>
            <p:ph type="tbl" sz="quarter" idx="13"/>
            <p:extLst>
              <p:ext uri="{D42A27DB-BD31-4B8C-83A1-F6EECF244321}">
                <p14:modId xmlns:p14="http://schemas.microsoft.com/office/powerpoint/2010/main" val="4096479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933743293"/>
                    </a:ext>
                  </a:extLst>
                </a:gridCol>
                <a:gridCol w="740664">
                  <a:extLst>
                    <a:ext uri="{9D8B030D-6E8A-4147-A177-3AD203B41FA5}">
                      <a16:colId xmlns:a16="http://schemas.microsoft.com/office/drawing/2014/main" val="3680359774"/>
                    </a:ext>
                  </a:extLst>
                </a:gridCol>
                <a:gridCol w="246888">
                  <a:extLst>
                    <a:ext uri="{9D8B030D-6E8A-4147-A177-3AD203B41FA5}">
                      <a16:colId xmlns:a16="http://schemas.microsoft.com/office/drawing/2014/main" val="2479160892"/>
                    </a:ext>
                  </a:extLst>
                </a:gridCol>
                <a:gridCol w="208280">
                  <a:extLst>
                    <a:ext uri="{9D8B030D-6E8A-4147-A177-3AD203B41FA5}">
                      <a16:colId xmlns:a16="http://schemas.microsoft.com/office/drawing/2014/main" val="3423074451"/>
                    </a:ext>
                  </a:extLst>
                </a:gridCol>
                <a:gridCol w="208280">
                  <a:extLst>
                    <a:ext uri="{9D8B030D-6E8A-4147-A177-3AD203B41FA5}">
                      <a16:colId xmlns:a16="http://schemas.microsoft.com/office/drawing/2014/main" val="3319095165"/>
                    </a:ext>
                  </a:extLst>
                </a:gridCol>
                <a:gridCol w="208280">
                  <a:extLst>
                    <a:ext uri="{9D8B030D-6E8A-4147-A177-3AD203B41FA5}">
                      <a16:colId xmlns:a16="http://schemas.microsoft.com/office/drawing/2014/main" val="3724836318"/>
                    </a:ext>
                  </a:extLst>
                </a:gridCol>
                <a:gridCol w="208280">
                  <a:extLst>
                    <a:ext uri="{9D8B030D-6E8A-4147-A177-3AD203B41FA5}">
                      <a16:colId xmlns:a16="http://schemas.microsoft.com/office/drawing/2014/main" val="2280172659"/>
                    </a:ext>
                  </a:extLst>
                </a:gridCol>
                <a:gridCol w="208280">
                  <a:extLst>
                    <a:ext uri="{9D8B030D-6E8A-4147-A177-3AD203B41FA5}">
                      <a16:colId xmlns:a16="http://schemas.microsoft.com/office/drawing/2014/main" val="1108543084"/>
                    </a:ext>
                  </a:extLst>
                </a:gridCol>
                <a:gridCol w="208280">
                  <a:extLst>
                    <a:ext uri="{9D8B030D-6E8A-4147-A177-3AD203B41FA5}">
                      <a16:colId xmlns:a16="http://schemas.microsoft.com/office/drawing/2014/main" val="2507444954"/>
                    </a:ext>
                  </a:extLst>
                </a:gridCol>
                <a:gridCol w="208280">
                  <a:extLst>
                    <a:ext uri="{9D8B030D-6E8A-4147-A177-3AD203B41FA5}">
                      <a16:colId xmlns:a16="http://schemas.microsoft.com/office/drawing/2014/main" val="3017750961"/>
                    </a:ext>
                  </a:extLst>
                </a:gridCol>
                <a:gridCol w="208280">
                  <a:extLst>
                    <a:ext uri="{9D8B030D-6E8A-4147-A177-3AD203B41FA5}">
                      <a16:colId xmlns:a16="http://schemas.microsoft.com/office/drawing/2014/main" val="4160290810"/>
                    </a:ext>
                  </a:extLst>
                </a:gridCol>
                <a:gridCol w="208280">
                  <a:extLst>
                    <a:ext uri="{9D8B030D-6E8A-4147-A177-3AD203B41FA5}">
                      <a16:colId xmlns:a16="http://schemas.microsoft.com/office/drawing/2014/main" val="888786362"/>
                    </a:ext>
                  </a:extLst>
                </a:gridCol>
                <a:gridCol w="208280">
                  <a:extLst>
                    <a:ext uri="{9D8B030D-6E8A-4147-A177-3AD203B41FA5}">
                      <a16:colId xmlns:a16="http://schemas.microsoft.com/office/drawing/2014/main" val="876325092"/>
                    </a:ext>
                  </a:extLst>
                </a:gridCol>
                <a:gridCol w="208280">
                  <a:extLst>
                    <a:ext uri="{9D8B030D-6E8A-4147-A177-3AD203B41FA5}">
                      <a16:colId xmlns:a16="http://schemas.microsoft.com/office/drawing/2014/main" val="2716329531"/>
                    </a:ext>
                  </a:extLst>
                </a:gridCol>
                <a:gridCol w="208280">
                  <a:extLst>
                    <a:ext uri="{9D8B030D-6E8A-4147-A177-3AD203B41FA5}">
                      <a16:colId xmlns:a16="http://schemas.microsoft.com/office/drawing/2014/main" val="298632427"/>
                    </a:ext>
                  </a:extLst>
                </a:gridCol>
                <a:gridCol w="208280">
                  <a:extLst>
                    <a:ext uri="{9D8B030D-6E8A-4147-A177-3AD203B41FA5}">
                      <a16:colId xmlns:a16="http://schemas.microsoft.com/office/drawing/2014/main" val="2517345706"/>
                    </a:ext>
                  </a:extLst>
                </a:gridCol>
                <a:gridCol w="208280">
                  <a:extLst>
                    <a:ext uri="{9D8B030D-6E8A-4147-A177-3AD203B41FA5}">
                      <a16:colId xmlns:a16="http://schemas.microsoft.com/office/drawing/2014/main" val="1207065087"/>
                    </a:ext>
                  </a:extLst>
                </a:gridCol>
                <a:gridCol w="208280">
                  <a:extLst>
                    <a:ext uri="{9D8B030D-6E8A-4147-A177-3AD203B41FA5}">
                      <a16:colId xmlns:a16="http://schemas.microsoft.com/office/drawing/2014/main" val="2166461002"/>
                    </a:ext>
                  </a:extLst>
                </a:gridCol>
                <a:gridCol w="208280">
                  <a:extLst>
                    <a:ext uri="{9D8B030D-6E8A-4147-A177-3AD203B41FA5}">
                      <a16:colId xmlns:a16="http://schemas.microsoft.com/office/drawing/2014/main" val="768981618"/>
                    </a:ext>
                  </a:extLst>
                </a:gridCol>
                <a:gridCol w="208280">
                  <a:extLst>
                    <a:ext uri="{9D8B030D-6E8A-4147-A177-3AD203B41FA5}">
                      <a16:colId xmlns:a16="http://schemas.microsoft.com/office/drawing/2014/main" val="870618800"/>
                    </a:ext>
                  </a:extLst>
                </a:gridCol>
                <a:gridCol w="208280">
                  <a:extLst>
                    <a:ext uri="{9D8B030D-6E8A-4147-A177-3AD203B41FA5}">
                      <a16:colId xmlns:a16="http://schemas.microsoft.com/office/drawing/2014/main" val="3068851694"/>
                    </a:ext>
                  </a:extLst>
                </a:gridCol>
                <a:gridCol w="208280">
                  <a:extLst>
                    <a:ext uri="{9D8B030D-6E8A-4147-A177-3AD203B41FA5}">
                      <a16:colId xmlns:a16="http://schemas.microsoft.com/office/drawing/2014/main" val="2282445147"/>
                    </a:ext>
                  </a:extLst>
                </a:gridCol>
                <a:gridCol w="208280">
                  <a:extLst>
                    <a:ext uri="{9D8B030D-6E8A-4147-A177-3AD203B41FA5}">
                      <a16:colId xmlns:a16="http://schemas.microsoft.com/office/drawing/2014/main" val="1950918670"/>
                    </a:ext>
                  </a:extLst>
                </a:gridCol>
                <a:gridCol w="208280">
                  <a:extLst>
                    <a:ext uri="{9D8B030D-6E8A-4147-A177-3AD203B41FA5}">
                      <a16:colId xmlns:a16="http://schemas.microsoft.com/office/drawing/2014/main" val="2755312091"/>
                    </a:ext>
                  </a:extLst>
                </a:gridCol>
                <a:gridCol w="208280">
                  <a:extLst>
                    <a:ext uri="{9D8B030D-6E8A-4147-A177-3AD203B41FA5}">
                      <a16:colId xmlns:a16="http://schemas.microsoft.com/office/drawing/2014/main" val="1924364326"/>
                    </a:ext>
                  </a:extLst>
                </a:gridCol>
                <a:gridCol w="208280">
                  <a:extLst>
                    <a:ext uri="{9D8B030D-6E8A-4147-A177-3AD203B41FA5}">
                      <a16:colId xmlns:a16="http://schemas.microsoft.com/office/drawing/2014/main" val="2700110298"/>
                    </a:ext>
                  </a:extLst>
                </a:gridCol>
                <a:gridCol w="208280">
                  <a:extLst>
                    <a:ext uri="{9D8B030D-6E8A-4147-A177-3AD203B41FA5}">
                      <a16:colId xmlns:a16="http://schemas.microsoft.com/office/drawing/2014/main" val="1294224846"/>
                    </a:ext>
                  </a:extLst>
                </a:gridCol>
                <a:gridCol w="208280">
                  <a:extLst>
                    <a:ext uri="{9D8B030D-6E8A-4147-A177-3AD203B41FA5}">
                      <a16:colId xmlns:a16="http://schemas.microsoft.com/office/drawing/2014/main" val="3326957787"/>
                    </a:ext>
                  </a:extLst>
                </a:gridCol>
                <a:gridCol w="208280">
                  <a:extLst>
                    <a:ext uri="{9D8B030D-6E8A-4147-A177-3AD203B41FA5}">
                      <a16:colId xmlns:a16="http://schemas.microsoft.com/office/drawing/2014/main" val="134789450"/>
                    </a:ext>
                  </a:extLst>
                </a:gridCol>
                <a:gridCol w="208280">
                  <a:extLst>
                    <a:ext uri="{9D8B030D-6E8A-4147-A177-3AD203B41FA5}">
                      <a16:colId xmlns:a16="http://schemas.microsoft.com/office/drawing/2014/main" val="528554641"/>
                    </a:ext>
                  </a:extLst>
                </a:gridCol>
                <a:gridCol w="208280">
                  <a:extLst>
                    <a:ext uri="{9D8B030D-6E8A-4147-A177-3AD203B41FA5}">
                      <a16:colId xmlns:a16="http://schemas.microsoft.com/office/drawing/2014/main" val="124333902"/>
                    </a:ext>
                  </a:extLst>
                </a:gridCol>
                <a:gridCol w="208280">
                  <a:extLst>
                    <a:ext uri="{9D8B030D-6E8A-4147-A177-3AD203B41FA5}">
                      <a16:colId xmlns:a16="http://schemas.microsoft.com/office/drawing/2014/main" val="819689170"/>
                    </a:ext>
                  </a:extLst>
                </a:gridCol>
                <a:gridCol w="208280">
                  <a:extLst>
                    <a:ext uri="{9D8B030D-6E8A-4147-A177-3AD203B41FA5}">
                      <a16:colId xmlns:a16="http://schemas.microsoft.com/office/drawing/2014/main" val="1431019949"/>
                    </a:ext>
                  </a:extLst>
                </a:gridCol>
                <a:gridCol w="208280">
                  <a:extLst>
                    <a:ext uri="{9D8B030D-6E8A-4147-A177-3AD203B41FA5}">
                      <a16:colId xmlns:a16="http://schemas.microsoft.com/office/drawing/2014/main" val="2316531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609491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(Christlich-Soziale Union) - 2025-09-09 07:00:46</a:t>
                      </a:r>
                      <a:r>
                        <a:rPr kumimoji="0" lang="de-DE" sz="1000" b="0" i="0" u="none" strike="noStrike" kern="1200" cap="none" spc="0" normalizeH="0" baseline="0" noProof="0">
                          <a:ln>
                            <a:noFill/>
                          </a:ln>
                          <a:solidFill>
                            <a:prstClr val="black"/>
                          </a:solidFill>
                          <a:effectLst/>
                          <a:uLnTx/>
                          <a:uFillTx/>
                          <a:latin typeface="Calibri"/>
                          <a:ea typeface="+mn-ea"/>
                          <a:cs typeface="+mn-cs"/>
                        </a:rPr>
                        <a:t>
 Bayern ist Autoland und als CSU sagen wir JA zum Auto und JA zum Autostandort Deutschland!  Heute öffnet eine der wichtigsten Automobilmessen der Welt seine Tore: die IAA Mobility. Mobilität ist Zukunft, denn das Auto verbindet Fortschritt, Freiheit und Digitalisierung. Wir setzen auf Anreize und Innovation, statt auf ideologische Verbotspolitik. Die Automobilindustrie ist das Herz unserer Volkswirtschaft - ohne das Auto geht es nicht. Es bleibt die Zukunft unseres Industriestandorts. Deshalb brauchen wir eine klare Autostrategie mit Vernunft, technischem Realismus und Zukunftsorientierung.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https://quintly-eu-image-storage.s3.amazonaws.com/6c5f6a46bd61d4539538c43e56efc597/077a97331c5b335249d62e7c8a6704af.jpg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12:20:14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689998345"/>
                  </a:ext>
                </a:extLst>
              </a:tr>
            </a:tbl>
          </a:graphicData>
        </a:graphic>
      </p:graphicFrame>
      <p:sp>
        <p:nvSpPr>
          <p:cNvPr id="4" name="Text Placeholder 3">
            <a:extLst>
              <a:ext uri="{FF2B5EF4-FFF2-40B4-BE49-F238E27FC236}">
                <a16:creationId xmlns:a16="http://schemas.microsoft.com/office/drawing/2014/main" id="{70A03FE0-D8F1-4F90-8679-F4F8AF8A1A94}"/>
              </a:ext>
            </a:extLst>
          </p:cNvPr>
          <p:cNvSpPr>
            <a:spLocks noGrp="1"/>
          </p:cNvSpPr>
          <p:nvPr>
            <p:ph type="body" sz="quarter" idx="14"/>
          </p:nvPr>
        </p:nvSpPr>
        <p:spPr/>
        <p:txBody>
          <a:bodyPr/>
          <a:lstStyle/>
          <a:p>
            <a:r>
              <a:rPr lang="en-US"/>
              <a:t>09/05/2025 - 09/11/2025</a:t>
            </a:r>
          </a:p>
        </p:txBody>
      </p:sp>
    </p:spTree>
    <p:extLst>
      <p:ext uri="{BB962C8B-B14F-4D97-AF65-F5344CB8AC3E}">
        <p14:creationId xmlns:p14="http://schemas.microsoft.com/office/powerpoint/2010/main" val="3548244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7BCC0-E1CF-44F4-AA1B-D4F6DE86DDED}"/>
              </a:ext>
            </a:extLst>
          </p:cNvPr>
          <p:cNvSpPr>
            <a:spLocks noGrp="1"/>
          </p:cNvSpPr>
          <p:nvPr>
            <p:ph type="title"/>
          </p:nvPr>
        </p:nvSpPr>
        <p:spPr/>
        <p:txBody>
          <a:bodyPr/>
          <a:lstStyle/>
          <a:p>
            <a:r>
              <a:rPr lang="en-US"/>
              <a:t>Facebook Custom Original Own Posts Table | 4 profiles - 9 of 20</a:t>
            </a:r>
          </a:p>
        </p:txBody>
      </p:sp>
      <p:graphicFrame>
        <p:nvGraphicFramePr>
          <p:cNvPr id="5" name="Table Placeholder 4">
            <a:extLst>
              <a:ext uri="{FF2B5EF4-FFF2-40B4-BE49-F238E27FC236}">
                <a16:creationId xmlns:a16="http://schemas.microsoft.com/office/drawing/2014/main" id="{FBE90824-145A-4BAE-BA79-D39A3B7D25E8}"/>
              </a:ext>
            </a:extLst>
          </p:cNvPr>
          <p:cNvGraphicFramePr>
            <a:graphicFrameLocks noGrp="1"/>
          </p:cNvGraphicFramePr>
          <p:nvPr>
            <p:ph type="tbl" sz="quarter" idx="13"/>
            <p:extLst>
              <p:ext uri="{D42A27DB-BD31-4B8C-83A1-F6EECF244321}">
                <p14:modId xmlns:p14="http://schemas.microsoft.com/office/powerpoint/2010/main" val="1943855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521338915"/>
                    </a:ext>
                  </a:extLst>
                </a:gridCol>
                <a:gridCol w="740664">
                  <a:extLst>
                    <a:ext uri="{9D8B030D-6E8A-4147-A177-3AD203B41FA5}">
                      <a16:colId xmlns:a16="http://schemas.microsoft.com/office/drawing/2014/main" val="3834310572"/>
                    </a:ext>
                  </a:extLst>
                </a:gridCol>
                <a:gridCol w="246888">
                  <a:extLst>
                    <a:ext uri="{9D8B030D-6E8A-4147-A177-3AD203B41FA5}">
                      <a16:colId xmlns:a16="http://schemas.microsoft.com/office/drawing/2014/main" val="1368383818"/>
                    </a:ext>
                  </a:extLst>
                </a:gridCol>
                <a:gridCol w="208280">
                  <a:extLst>
                    <a:ext uri="{9D8B030D-6E8A-4147-A177-3AD203B41FA5}">
                      <a16:colId xmlns:a16="http://schemas.microsoft.com/office/drawing/2014/main" val="2370335024"/>
                    </a:ext>
                  </a:extLst>
                </a:gridCol>
                <a:gridCol w="208280">
                  <a:extLst>
                    <a:ext uri="{9D8B030D-6E8A-4147-A177-3AD203B41FA5}">
                      <a16:colId xmlns:a16="http://schemas.microsoft.com/office/drawing/2014/main" val="2283531667"/>
                    </a:ext>
                  </a:extLst>
                </a:gridCol>
                <a:gridCol w="208280">
                  <a:extLst>
                    <a:ext uri="{9D8B030D-6E8A-4147-A177-3AD203B41FA5}">
                      <a16:colId xmlns:a16="http://schemas.microsoft.com/office/drawing/2014/main" val="3615455054"/>
                    </a:ext>
                  </a:extLst>
                </a:gridCol>
                <a:gridCol w="208280">
                  <a:extLst>
                    <a:ext uri="{9D8B030D-6E8A-4147-A177-3AD203B41FA5}">
                      <a16:colId xmlns:a16="http://schemas.microsoft.com/office/drawing/2014/main" val="1325183801"/>
                    </a:ext>
                  </a:extLst>
                </a:gridCol>
                <a:gridCol w="208280">
                  <a:extLst>
                    <a:ext uri="{9D8B030D-6E8A-4147-A177-3AD203B41FA5}">
                      <a16:colId xmlns:a16="http://schemas.microsoft.com/office/drawing/2014/main" val="1608760244"/>
                    </a:ext>
                  </a:extLst>
                </a:gridCol>
                <a:gridCol w="208280">
                  <a:extLst>
                    <a:ext uri="{9D8B030D-6E8A-4147-A177-3AD203B41FA5}">
                      <a16:colId xmlns:a16="http://schemas.microsoft.com/office/drawing/2014/main" val="4185966819"/>
                    </a:ext>
                  </a:extLst>
                </a:gridCol>
                <a:gridCol w="208280">
                  <a:extLst>
                    <a:ext uri="{9D8B030D-6E8A-4147-A177-3AD203B41FA5}">
                      <a16:colId xmlns:a16="http://schemas.microsoft.com/office/drawing/2014/main" val="2631837983"/>
                    </a:ext>
                  </a:extLst>
                </a:gridCol>
                <a:gridCol w="208280">
                  <a:extLst>
                    <a:ext uri="{9D8B030D-6E8A-4147-A177-3AD203B41FA5}">
                      <a16:colId xmlns:a16="http://schemas.microsoft.com/office/drawing/2014/main" val="2665107339"/>
                    </a:ext>
                  </a:extLst>
                </a:gridCol>
                <a:gridCol w="208280">
                  <a:extLst>
                    <a:ext uri="{9D8B030D-6E8A-4147-A177-3AD203B41FA5}">
                      <a16:colId xmlns:a16="http://schemas.microsoft.com/office/drawing/2014/main" val="1567091845"/>
                    </a:ext>
                  </a:extLst>
                </a:gridCol>
                <a:gridCol w="208280">
                  <a:extLst>
                    <a:ext uri="{9D8B030D-6E8A-4147-A177-3AD203B41FA5}">
                      <a16:colId xmlns:a16="http://schemas.microsoft.com/office/drawing/2014/main" val="86452276"/>
                    </a:ext>
                  </a:extLst>
                </a:gridCol>
                <a:gridCol w="208280">
                  <a:extLst>
                    <a:ext uri="{9D8B030D-6E8A-4147-A177-3AD203B41FA5}">
                      <a16:colId xmlns:a16="http://schemas.microsoft.com/office/drawing/2014/main" val="693707521"/>
                    </a:ext>
                  </a:extLst>
                </a:gridCol>
                <a:gridCol w="208280">
                  <a:extLst>
                    <a:ext uri="{9D8B030D-6E8A-4147-A177-3AD203B41FA5}">
                      <a16:colId xmlns:a16="http://schemas.microsoft.com/office/drawing/2014/main" val="2704227873"/>
                    </a:ext>
                  </a:extLst>
                </a:gridCol>
                <a:gridCol w="208280">
                  <a:extLst>
                    <a:ext uri="{9D8B030D-6E8A-4147-A177-3AD203B41FA5}">
                      <a16:colId xmlns:a16="http://schemas.microsoft.com/office/drawing/2014/main" val="4269845815"/>
                    </a:ext>
                  </a:extLst>
                </a:gridCol>
                <a:gridCol w="208280">
                  <a:extLst>
                    <a:ext uri="{9D8B030D-6E8A-4147-A177-3AD203B41FA5}">
                      <a16:colId xmlns:a16="http://schemas.microsoft.com/office/drawing/2014/main" val="899040880"/>
                    </a:ext>
                  </a:extLst>
                </a:gridCol>
                <a:gridCol w="208280">
                  <a:extLst>
                    <a:ext uri="{9D8B030D-6E8A-4147-A177-3AD203B41FA5}">
                      <a16:colId xmlns:a16="http://schemas.microsoft.com/office/drawing/2014/main" val="1355680469"/>
                    </a:ext>
                  </a:extLst>
                </a:gridCol>
                <a:gridCol w="208280">
                  <a:extLst>
                    <a:ext uri="{9D8B030D-6E8A-4147-A177-3AD203B41FA5}">
                      <a16:colId xmlns:a16="http://schemas.microsoft.com/office/drawing/2014/main" val="4029712254"/>
                    </a:ext>
                  </a:extLst>
                </a:gridCol>
                <a:gridCol w="208280">
                  <a:extLst>
                    <a:ext uri="{9D8B030D-6E8A-4147-A177-3AD203B41FA5}">
                      <a16:colId xmlns:a16="http://schemas.microsoft.com/office/drawing/2014/main" val="1735564419"/>
                    </a:ext>
                  </a:extLst>
                </a:gridCol>
                <a:gridCol w="208280">
                  <a:extLst>
                    <a:ext uri="{9D8B030D-6E8A-4147-A177-3AD203B41FA5}">
                      <a16:colId xmlns:a16="http://schemas.microsoft.com/office/drawing/2014/main" val="1393354942"/>
                    </a:ext>
                  </a:extLst>
                </a:gridCol>
                <a:gridCol w="208280">
                  <a:extLst>
                    <a:ext uri="{9D8B030D-6E8A-4147-A177-3AD203B41FA5}">
                      <a16:colId xmlns:a16="http://schemas.microsoft.com/office/drawing/2014/main" val="1810364488"/>
                    </a:ext>
                  </a:extLst>
                </a:gridCol>
                <a:gridCol w="208280">
                  <a:extLst>
                    <a:ext uri="{9D8B030D-6E8A-4147-A177-3AD203B41FA5}">
                      <a16:colId xmlns:a16="http://schemas.microsoft.com/office/drawing/2014/main" val="2890762756"/>
                    </a:ext>
                  </a:extLst>
                </a:gridCol>
                <a:gridCol w="208280">
                  <a:extLst>
                    <a:ext uri="{9D8B030D-6E8A-4147-A177-3AD203B41FA5}">
                      <a16:colId xmlns:a16="http://schemas.microsoft.com/office/drawing/2014/main" val="2624386700"/>
                    </a:ext>
                  </a:extLst>
                </a:gridCol>
                <a:gridCol w="208280">
                  <a:extLst>
                    <a:ext uri="{9D8B030D-6E8A-4147-A177-3AD203B41FA5}">
                      <a16:colId xmlns:a16="http://schemas.microsoft.com/office/drawing/2014/main" val="2914766574"/>
                    </a:ext>
                  </a:extLst>
                </a:gridCol>
                <a:gridCol w="208280">
                  <a:extLst>
                    <a:ext uri="{9D8B030D-6E8A-4147-A177-3AD203B41FA5}">
                      <a16:colId xmlns:a16="http://schemas.microsoft.com/office/drawing/2014/main" val="2132295324"/>
                    </a:ext>
                  </a:extLst>
                </a:gridCol>
                <a:gridCol w="208280">
                  <a:extLst>
                    <a:ext uri="{9D8B030D-6E8A-4147-A177-3AD203B41FA5}">
                      <a16:colId xmlns:a16="http://schemas.microsoft.com/office/drawing/2014/main" val="89081235"/>
                    </a:ext>
                  </a:extLst>
                </a:gridCol>
                <a:gridCol w="208280">
                  <a:extLst>
                    <a:ext uri="{9D8B030D-6E8A-4147-A177-3AD203B41FA5}">
                      <a16:colId xmlns:a16="http://schemas.microsoft.com/office/drawing/2014/main" val="1795641808"/>
                    </a:ext>
                  </a:extLst>
                </a:gridCol>
                <a:gridCol w="208280">
                  <a:extLst>
                    <a:ext uri="{9D8B030D-6E8A-4147-A177-3AD203B41FA5}">
                      <a16:colId xmlns:a16="http://schemas.microsoft.com/office/drawing/2014/main" val="4135466802"/>
                    </a:ext>
                  </a:extLst>
                </a:gridCol>
                <a:gridCol w="208280">
                  <a:extLst>
                    <a:ext uri="{9D8B030D-6E8A-4147-A177-3AD203B41FA5}">
                      <a16:colId xmlns:a16="http://schemas.microsoft.com/office/drawing/2014/main" val="2309681791"/>
                    </a:ext>
                  </a:extLst>
                </a:gridCol>
                <a:gridCol w="208280">
                  <a:extLst>
                    <a:ext uri="{9D8B030D-6E8A-4147-A177-3AD203B41FA5}">
                      <a16:colId xmlns:a16="http://schemas.microsoft.com/office/drawing/2014/main" val="4222201936"/>
                    </a:ext>
                  </a:extLst>
                </a:gridCol>
                <a:gridCol w="208280">
                  <a:extLst>
                    <a:ext uri="{9D8B030D-6E8A-4147-A177-3AD203B41FA5}">
                      <a16:colId xmlns:a16="http://schemas.microsoft.com/office/drawing/2014/main" val="4162866809"/>
                    </a:ext>
                  </a:extLst>
                </a:gridCol>
                <a:gridCol w="208280">
                  <a:extLst>
                    <a:ext uri="{9D8B030D-6E8A-4147-A177-3AD203B41FA5}">
                      <a16:colId xmlns:a16="http://schemas.microsoft.com/office/drawing/2014/main" val="212875782"/>
                    </a:ext>
                  </a:extLst>
                </a:gridCol>
                <a:gridCol w="208280">
                  <a:extLst>
                    <a:ext uri="{9D8B030D-6E8A-4147-A177-3AD203B41FA5}">
                      <a16:colId xmlns:a16="http://schemas.microsoft.com/office/drawing/2014/main" val="3037465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200039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(Christlich-Soziale Union) - 2025-09-09 06:00:50</a:t>
                      </a:r>
                      <a:r>
                        <a:rPr kumimoji="0" lang="de-DE" sz="1000" b="0" i="0" u="none" strike="noStrike" kern="1200" cap="none" spc="0" normalizeH="0" baseline="0" noProof="0">
                          <a:ln>
                            <a:noFill/>
                          </a:ln>
                          <a:solidFill>
                            <a:prstClr val="black"/>
                          </a:solidFill>
                          <a:effectLst/>
                          <a:uLnTx/>
                          <a:uFillTx/>
                          <a:latin typeface="Calibri"/>
                          <a:ea typeface="+mn-ea"/>
                          <a:cs typeface="+mn-cs"/>
                        </a:rPr>
                        <a:t>
 Wir gratulieren unserer stellvertretenden Parteivorsitzenden Melanie Huml ganz herzlich zu ihrem Geburtstag!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https://quintly-eu-image-storage.s3.amazonaws.com/6c5f6a46bd61d4539538c43e56efc597/4e40ad4d13b58fbc8b845d345d27c17b.jpg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12:20:14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35467303"/>
                  </a:ext>
                </a:extLst>
              </a:tr>
            </a:tbl>
          </a:graphicData>
        </a:graphic>
      </p:graphicFrame>
      <p:sp>
        <p:nvSpPr>
          <p:cNvPr id="4" name="Text Placeholder 3">
            <a:extLst>
              <a:ext uri="{FF2B5EF4-FFF2-40B4-BE49-F238E27FC236}">
                <a16:creationId xmlns:a16="http://schemas.microsoft.com/office/drawing/2014/main" id="{362CCD34-62D2-4402-B2E9-A59430A9C40D}"/>
              </a:ext>
            </a:extLst>
          </p:cNvPr>
          <p:cNvSpPr>
            <a:spLocks noGrp="1"/>
          </p:cNvSpPr>
          <p:nvPr>
            <p:ph type="body" sz="quarter" idx="14"/>
          </p:nvPr>
        </p:nvSpPr>
        <p:spPr/>
        <p:txBody>
          <a:bodyPr/>
          <a:lstStyle/>
          <a:p>
            <a:r>
              <a:rPr lang="en-US"/>
              <a:t>09/05/2025 - 09/11/2025</a:t>
            </a:r>
          </a:p>
        </p:txBody>
      </p:sp>
    </p:spTree>
    <p:extLst>
      <p:ext uri="{BB962C8B-B14F-4D97-AF65-F5344CB8AC3E}">
        <p14:creationId xmlns:p14="http://schemas.microsoft.com/office/powerpoint/2010/main" val="1706976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060A5-2EDD-4E3F-8774-FB6930D2E578}"/>
              </a:ext>
            </a:extLst>
          </p:cNvPr>
          <p:cNvSpPr>
            <a:spLocks noGrp="1"/>
          </p:cNvSpPr>
          <p:nvPr>
            <p:ph type="title"/>
          </p:nvPr>
        </p:nvSpPr>
        <p:spPr/>
        <p:txBody>
          <a:bodyPr/>
          <a:lstStyle/>
          <a:p>
            <a:r>
              <a:rPr lang="en-US"/>
              <a:t>Facebook Custom Original Own Posts Table | 4 profiles - 10 of 20</a:t>
            </a:r>
          </a:p>
        </p:txBody>
      </p:sp>
      <p:graphicFrame>
        <p:nvGraphicFramePr>
          <p:cNvPr id="5" name="Table Placeholder 4">
            <a:extLst>
              <a:ext uri="{FF2B5EF4-FFF2-40B4-BE49-F238E27FC236}">
                <a16:creationId xmlns:a16="http://schemas.microsoft.com/office/drawing/2014/main" id="{7D213DA2-82E5-4B10-B765-2466E9479743}"/>
              </a:ext>
            </a:extLst>
          </p:cNvPr>
          <p:cNvGraphicFramePr>
            <a:graphicFrameLocks noGrp="1"/>
          </p:cNvGraphicFramePr>
          <p:nvPr>
            <p:ph type="tbl" sz="quarter" idx="13"/>
            <p:extLst>
              <p:ext uri="{D42A27DB-BD31-4B8C-83A1-F6EECF244321}">
                <p14:modId xmlns:p14="http://schemas.microsoft.com/office/powerpoint/2010/main" val="2686708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127461433"/>
                    </a:ext>
                  </a:extLst>
                </a:gridCol>
                <a:gridCol w="740664">
                  <a:extLst>
                    <a:ext uri="{9D8B030D-6E8A-4147-A177-3AD203B41FA5}">
                      <a16:colId xmlns:a16="http://schemas.microsoft.com/office/drawing/2014/main" val="3533655861"/>
                    </a:ext>
                  </a:extLst>
                </a:gridCol>
                <a:gridCol w="246888">
                  <a:extLst>
                    <a:ext uri="{9D8B030D-6E8A-4147-A177-3AD203B41FA5}">
                      <a16:colId xmlns:a16="http://schemas.microsoft.com/office/drawing/2014/main" val="686241520"/>
                    </a:ext>
                  </a:extLst>
                </a:gridCol>
                <a:gridCol w="208280">
                  <a:extLst>
                    <a:ext uri="{9D8B030D-6E8A-4147-A177-3AD203B41FA5}">
                      <a16:colId xmlns:a16="http://schemas.microsoft.com/office/drawing/2014/main" val="1909610618"/>
                    </a:ext>
                  </a:extLst>
                </a:gridCol>
                <a:gridCol w="208280">
                  <a:extLst>
                    <a:ext uri="{9D8B030D-6E8A-4147-A177-3AD203B41FA5}">
                      <a16:colId xmlns:a16="http://schemas.microsoft.com/office/drawing/2014/main" val="2128079080"/>
                    </a:ext>
                  </a:extLst>
                </a:gridCol>
                <a:gridCol w="208280">
                  <a:extLst>
                    <a:ext uri="{9D8B030D-6E8A-4147-A177-3AD203B41FA5}">
                      <a16:colId xmlns:a16="http://schemas.microsoft.com/office/drawing/2014/main" val="2951797610"/>
                    </a:ext>
                  </a:extLst>
                </a:gridCol>
                <a:gridCol w="208280">
                  <a:extLst>
                    <a:ext uri="{9D8B030D-6E8A-4147-A177-3AD203B41FA5}">
                      <a16:colId xmlns:a16="http://schemas.microsoft.com/office/drawing/2014/main" val="2074848004"/>
                    </a:ext>
                  </a:extLst>
                </a:gridCol>
                <a:gridCol w="208280">
                  <a:extLst>
                    <a:ext uri="{9D8B030D-6E8A-4147-A177-3AD203B41FA5}">
                      <a16:colId xmlns:a16="http://schemas.microsoft.com/office/drawing/2014/main" val="3159033263"/>
                    </a:ext>
                  </a:extLst>
                </a:gridCol>
                <a:gridCol w="208280">
                  <a:extLst>
                    <a:ext uri="{9D8B030D-6E8A-4147-A177-3AD203B41FA5}">
                      <a16:colId xmlns:a16="http://schemas.microsoft.com/office/drawing/2014/main" val="4105890983"/>
                    </a:ext>
                  </a:extLst>
                </a:gridCol>
                <a:gridCol w="208280">
                  <a:extLst>
                    <a:ext uri="{9D8B030D-6E8A-4147-A177-3AD203B41FA5}">
                      <a16:colId xmlns:a16="http://schemas.microsoft.com/office/drawing/2014/main" val="1237355921"/>
                    </a:ext>
                  </a:extLst>
                </a:gridCol>
                <a:gridCol w="208280">
                  <a:extLst>
                    <a:ext uri="{9D8B030D-6E8A-4147-A177-3AD203B41FA5}">
                      <a16:colId xmlns:a16="http://schemas.microsoft.com/office/drawing/2014/main" val="1926412309"/>
                    </a:ext>
                  </a:extLst>
                </a:gridCol>
                <a:gridCol w="208280">
                  <a:extLst>
                    <a:ext uri="{9D8B030D-6E8A-4147-A177-3AD203B41FA5}">
                      <a16:colId xmlns:a16="http://schemas.microsoft.com/office/drawing/2014/main" val="1195959235"/>
                    </a:ext>
                  </a:extLst>
                </a:gridCol>
                <a:gridCol w="208280">
                  <a:extLst>
                    <a:ext uri="{9D8B030D-6E8A-4147-A177-3AD203B41FA5}">
                      <a16:colId xmlns:a16="http://schemas.microsoft.com/office/drawing/2014/main" val="3567996472"/>
                    </a:ext>
                  </a:extLst>
                </a:gridCol>
                <a:gridCol w="208280">
                  <a:extLst>
                    <a:ext uri="{9D8B030D-6E8A-4147-A177-3AD203B41FA5}">
                      <a16:colId xmlns:a16="http://schemas.microsoft.com/office/drawing/2014/main" val="1750836227"/>
                    </a:ext>
                  </a:extLst>
                </a:gridCol>
                <a:gridCol w="208280">
                  <a:extLst>
                    <a:ext uri="{9D8B030D-6E8A-4147-A177-3AD203B41FA5}">
                      <a16:colId xmlns:a16="http://schemas.microsoft.com/office/drawing/2014/main" val="3836043470"/>
                    </a:ext>
                  </a:extLst>
                </a:gridCol>
                <a:gridCol w="208280">
                  <a:extLst>
                    <a:ext uri="{9D8B030D-6E8A-4147-A177-3AD203B41FA5}">
                      <a16:colId xmlns:a16="http://schemas.microsoft.com/office/drawing/2014/main" val="2381624829"/>
                    </a:ext>
                  </a:extLst>
                </a:gridCol>
                <a:gridCol w="208280">
                  <a:extLst>
                    <a:ext uri="{9D8B030D-6E8A-4147-A177-3AD203B41FA5}">
                      <a16:colId xmlns:a16="http://schemas.microsoft.com/office/drawing/2014/main" val="1586541462"/>
                    </a:ext>
                  </a:extLst>
                </a:gridCol>
                <a:gridCol w="208280">
                  <a:extLst>
                    <a:ext uri="{9D8B030D-6E8A-4147-A177-3AD203B41FA5}">
                      <a16:colId xmlns:a16="http://schemas.microsoft.com/office/drawing/2014/main" val="2156092540"/>
                    </a:ext>
                  </a:extLst>
                </a:gridCol>
                <a:gridCol w="208280">
                  <a:extLst>
                    <a:ext uri="{9D8B030D-6E8A-4147-A177-3AD203B41FA5}">
                      <a16:colId xmlns:a16="http://schemas.microsoft.com/office/drawing/2014/main" val="1623540987"/>
                    </a:ext>
                  </a:extLst>
                </a:gridCol>
                <a:gridCol w="208280">
                  <a:extLst>
                    <a:ext uri="{9D8B030D-6E8A-4147-A177-3AD203B41FA5}">
                      <a16:colId xmlns:a16="http://schemas.microsoft.com/office/drawing/2014/main" val="904639584"/>
                    </a:ext>
                  </a:extLst>
                </a:gridCol>
                <a:gridCol w="208280">
                  <a:extLst>
                    <a:ext uri="{9D8B030D-6E8A-4147-A177-3AD203B41FA5}">
                      <a16:colId xmlns:a16="http://schemas.microsoft.com/office/drawing/2014/main" val="3297379305"/>
                    </a:ext>
                  </a:extLst>
                </a:gridCol>
                <a:gridCol w="208280">
                  <a:extLst>
                    <a:ext uri="{9D8B030D-6E8A-4147-A177-3AD203B41FA5}">
                      <a16:colId xmlns:a16="http://schemas.microsoft.com/office/drawing/2014/main" val="1185860556"/>
                    </a:ext>
                  </a:extLst>
                </a:gridCol>
                <a:gridCol w="208280">
                  <a:extLst>
                    <a:ext uri="{9D8B030D-6E8A-4147-A177-3AD203B41FA5}">
                      <a16:colId xmlns:a16="http://schemas.microsoft.com/office/drawing/2014/main" val="3831645011"/>
                    </a:ext>
                  </a:extLst>
                </a:gridCol>
                <a:gridCol w="208280">
                  <a:extLst>
                    <a:ext uri="{9D8B030D-6E8A-4147-A177-3AD203B41FA5}">
                      <a16:colId xmlns:a16="http://schemas.microsoft.com/office/drawing/2014/main" val="2161824132"/>
                    </a:ext>
                  </a:extLst>
                </a:gridCol>
                <a:gridCol w="208280">
                  <a:extLst>
                    <a:ext uri="{9D8B030D-6E8A-4147-A177-3AD203B41FA5}">
                      <a16:colId xmlns:a16="http://schemas.microsoft.com/office/drawing/2014/main" val="31239141"/>
                    </a:ext>
                  </a:extLst>
                </a:gridCol>
                <a:gridCol w="208280">
                  <a:extLst>
                    <a:ext uri="{9D8B030D-6E8A-4147-A177-3AD203B41FA5}">
                      <a16:colId xmlns:a16="http://schemas.microsoft.com/office/drawing/2014/main" val="3688063528"/>
                    </a:ext>
                  </a:extLst>
                </a:gridCol>
                <a:gridCol w="208280">
                  <a:extLst>
                    <a:ext uri="{9D8B030D-6E8A-4147-A177-3AD203B41FA5}">
                      <a16:colId xmlns:a16="http://schemas.microsoft.com/office/drawing/2014/main" val="1672354799"/>
                    </a:ext>
                  </a:extLst>
                </a:gridCol>
                <a:gridCol w="208280">
                  <a:extLst>
                    <a:ext uri="{9D8B030D-6E8A-4147-A177-3AD203B41FA5}">
                      <a16:colId xmlns:a16="http://schemas.microsoft.com/office/drawing/2014/main" val="2482077350"/>
                    </a:ext>
                  </a:extLst>
                </a:gridCol>
                <a:gridCol w="208280">
                  <a:extLst>
                    <a:ext uri="{9D8B030D-6E8A-4147-A177-3AD203B41FA5}">
                      <a16:colId xmlns:a16="http://schemas.microsoft.com/office/drawing/2014/main" val="1252345702"/>
                    </a:ext>
                  </a:extLst>
                </a:gridCol>
                <a:gridCol w="208280">
                  <a:extLst>
                    <a:ext uri="{9D8B030D-6E8A-4147-A177-3AD203B41FA5}">
                      <a16:colId xmlns:a16="http://schemas.microsoft.com/office/drawing/2014/main" val="1833477133"/>
                    </a:ext>
                  </a:extLst>
                </a:gridCol>
                <a:gridCol w="208280">
                  <a:extLst>
                    <a:ext uri="{9D8B030D-6E8A-4147-A177-3AD203B41FA5}">
                      <a16:colId xmlns:a16="http://schemas.microsoft.com/office/drawing/2014/main" val="530817400"/>
                    </a:ext>
                  </a:extLst>
                </a:gridCol>
                <a:gridCol w="208280">
                  <a:extLst>
                    <a:ext uri="{9D8B030D-6E8A-4147-A177-3AD203B41FA5}">
                      <a16:colId xmlns:a16="http://schemas.microsoft.com/office/drawing/2014/main" val="544522161"/>
                    </a:ext>
                  </a:extLst>
                </a:gridCol>
                <a:gridCol w="208280">
                  <a:extLst>
                    <a:ext uri="{9D8B030D-6E8A-4147-A177-3AD203B41FA5}">
                      <a16:colId xmlns:a16="http://schemas.microsoft.com/office/drawing/2014/main" val="2774482952"/>
                    </a:ext>
                  </a:extLst>
                </a:gridCol>
                <a:gridCol w="208280">
                  <a:extLst>
                    <a:ext uri="{9D8B030D-6E8A-4147-A177-3AD203B41FA5}">
                      <a16:colId xmlns:a16="http://schemas.microsoft.com/office/drawing/2014/main" val="693368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015049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CSU (Christlich-Soziale Union) - 2025-09-08 16:56:58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https://quintly-eu-image-storage.s3.amazonaws.com/6c5f6a46bd61d4539538c43e56efc597/b416de2076d6888e2e0e841b639994b2.jpg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12:20:14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86881853"/>
                  </a:ext>
                </a:extLst>
              </a:tr>
            </a:tbl>
          </a:graphicData>
        </a:graphic>
      </p:graphicFrame>
      <p:sp>
        <p:nvSpPr>
          <p:cNvPr id="4" name="Text Placeholder 3">
            <a:extLst>
              <a:ext uri="{FF2B5EF4-FFF2-40B4-BE49-F238E27FC236}">
                <a16:creationId xmlns:a16="http://schemas.microsoft.com/office/drawing/2014/main" id="{5AF8CC6A-7669-4A8D-8456-A1BA57C158F7}"/>
              </a:ext>
            </a:extLst>
          </p:cNvPr>
          <p:cNvSpPr>
            <a:spLocks noGrp="1"/>
          </p:cNvSpPr>
          <p:nvPr>
            <p:ph type="body" sz="quarter" idx="14"/>
          </p:nvPr>
        </p:nvSpPr>
        <p:spPr/>
        <p:txBody>
          <a:bodyPr/>
          <a:lstStyle/>
          <a:p>
            <a:r>
              <a:rPr lang="en-US"/>
              <a:t>09/05/2025 - 09/11/2025</a:t>
            </a:r>
          </a:p>
        </p:txBody>
      </p:sp>
    </p:spTree>
    <p:extLst>
      <p:ext uri="{BB962C8B-B14F-4D97-AF65-F5344CB8AC3E}">
        <p14:creationId xmlns:p14="http://schemas.microsoft.com/office/powerpoint/2010/main" val="1348475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5716D-F59B-4F97-B935-3A906ACF1C1F}"/>
              </a:ext>
            </a:extLst>
          </p:cNvPr>
          <p:cNvSpPr>
            <a:spLocks noGrp="1"/>
          </p:cNvSpPr>
          <p:nvPr>
            <p:ph type="title"/>
          </p:nvPr>
        </p:nvSpPr>
        <p:spPr/>
        <p:txBody>
          <a:bodyPr/>
          <a:lstStyle/>
          <a:p>
            <a:r>
              <a:rPr lang="en-US"/>
              <a:t>Facebook Custom Original Own Posts Table | 4 profiles - 11 of 20</a:t>
            </a:r>
          </a:p>
        </p:txBody>
      </p:sp>
      <p:graphicFrame>
        <p:nvGraphicFramePr>
          <p:cNvPr id="5" name="Table Placeholder 4">
            <a:extLst>
              <a:ext uri="{FF2B5EF4-FFF2-40B4-BE49-F238E27FC236}">
                <a16:creationId xmlns:a16="http://schemas.microsoft.com/office/drawing/2014/main" id="{1437B71E-3905-4A2B-ADEA-FAF2224382E8}"/>
              </a:ext>
            </a:extLst>
          </p:cNvPr>
          <p:cNvGraphicFramePr>
            <a:graphicFrameLocks noGrp="1"/>
          </p:cNvGraphicFramePr>
          <p:nvPr>
            <p:ph type="tbl" sz="quarter" idx="13"/>
            <p:extLst>
              <p:ext uri="{D42A27DB-BD31-4B8C-83A1-F6EECF244321}">
                <p14:modId xmlns:p14="http://schemas.microsoft.com/office/powerpoint/2010/main" val="4242674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115139633"/>
                    </a:ext>
                  </a:extLst>
                </a:gridCol>
                <a:gridCol w="740664">
                  <a:extLst>
                    <a:ext uri="{9D8B030D-6E8A-4147-A177-3AD203B41FA5}">
                      <a16:colId xmlns:a16="http://schemas.microsoft.com/office/drawing/2014/main" val="3607458457"/>
                    </a:ext>
                  </a:extLst>
                </a:gridCol>
                <a:gridCol w="246888">
                  <a:extLst>
                    <a:ext uri="{9D8B030D-6E8A-4147-A177-3AD203B41FA5}">
                      <a16:colId xmlns:a16="http://schemas.microsoft.com/office/drawing/2014/main" val="2149302938"/>
                    </a:ext>
                  </a:extLst>
                </a:gridCol>
                <a:gridCol w="208280">
                  <a:extLst>
                    <a:ext uri="{9D8B030D-6E8A-4147-A177-3AD203B41FA5}">
                      <a16:colId xmlns:a16="http://schemas.microsoft.com/office/drawing/2014/main" val="495070997"/>
                    </a:ext>
                  </a:extLst>
                </a:gridCol>
                <a:gridCol w="208280">
                  <a:extLst>
                    <a:ext uri="{9D8B030D-6E8A-4147-A177-3AD203B41FA5}">
                      <a16:colId xmlns:a16="http://schemas.microsoft.com/office/drawing/2014/main" val="1870148635"/>
                    </a:ext>
                  </a:extLst>
                </a:gridCol>
                <a:gridCol w="208280">
                  <a:extLst>
                    <a:ext uri="{9D8B030D-6E8A-4147-A177-3AD203B41FA5}">
                      <a16:colId xmlns:a16="http://schemas.microsoft.com/office/drawing/2014/main" val="634889624"/>
                    </a:ext>
                  </a:extLst>
                </a:gridCol>
                <a:gridCol w="208280">
                  <a:extLst>
                    <a:ext uri="{9D8B030D-6E8A-4147-A177-3AD203B41FA5}">
                      <a16:colId xmlns:a16="http://schemas.microsoft.com/office/drawing/2014/main" val="3057246135"/>
                    </a:ext>
                  </a:extLst>
                </a:gridCol>
                <a:gridCol w="208280">
                  <a:extLst>
                    <a:ext uri="{9D8B030D-6E8A-4147-A177-3AD203B41FA5}">
                      <a16:colId xmlns:a16="http://schemas.microsoft.com/office/drawing/2014/main" val="1597602273"/>
                    </a:ext>
                  </a:extLst>
                </a:gridCol>
                <a:gridCol w="208280">
                  <a:extLst>
                    <a:ext uri="{9D8B030D-6E8A-4147-A177-3AD203B41FA5}">
                      <a16:colId xmlns:a16="http://schemas.microsoft.com/office/drawing/2014/main" val="2193380203"/>
                    </a:ext>
                  </a:extLst>
                </a:gridCol>
                <a:gridCol w="208280">
                  <a:extLst>
                    <a:ext uri="{9D8B030D-6E8A-4147-A177-3AD203B41FA5}">
                      <a16:colId xmlns:a16="http://schemas.microsoft.com/office/drawing/2014/main" val="189187134"/>
                    </a:ext>
                  </a:extLst>
                </a:gridCol>
                <a:gridCol w="208280">
                  <a:extLst>
                    <a:ext uri="{9D8B030D-6E8A-4147-A177-3AD203B41FA5}">
                      <a16:colId xmlns:a16="http://schemas.microsoft.com/office/drawing/2014/main" val="1722249029"/>
                    </a:ext>
                  </a:extLst>
                </a:gridCol>
                <a:gridCol w="208280">
                  <a:extLst>
                    <a:ext uri="{9D8B030D-6E8A-4147-A177-3AD203B41FA5}">
                      <a16:colId xmlns:a16="http://schemas.microsoft.com/office/drawing/2014/main" val="1196653389"/>
                    </a:ext>
                  </a:extLst>
                </a:gridCol>
                <a:gridCol w="208280">
                  <a:extLst>
                    <a:ext uri="{9D8B030D-6E8A-4147-A177-3AD203B41FA5}">
                      <a16:colId xmlns:a16="http://schemas.microsoft.com/office/drawing/2014/main" val="2288413118"/>
                    </a:ext>
                  </a:extLst>
                </a:gridCol>
                <a:gridCol w="208280">
                  <a:extLst>
                    <a:ext uri="{9D8B030D-6E8A-4147-A177-3AD203B41FA5}">
                      <a16:colId xmlns:a16="http://schemas.microsoft.com/office/drawing/2014/main" val="3213602268"/>
                    </a:ext>
                  </a:extLst>
                </a:gridCol>
                <a:gridCol w="208280">
                  <a:extLst>
                    <a:ext uri="{9D8B030D-6E8A-4147-A177-3AD203B41FA5}">
                      <a16:colId xmlns:a16="http://schemas.microsoft.com/office/drawing/2014/main" val="4165919356"/>
                    </a:ext>
                  </a:extLst>
                </a:gridCol>
                <a:gridCol w="208280">
                  <a:extLst>
                    <a:ext uri="{9D8B030D-6E8A-4147-A177-3AD203B41FA5}">
                      <a16:colId xmlns:a16="http://schemas.microsoft.com/office/drawing/2014/main" val="2508304422"/>
                    </a:ext>
                  </a:extLst>
                </a:gridCol>
                <a:gridCol w="208280">
                  <a:extLst>
                    <a:ext uri="{9D8B030D-6E8A-4147-A177-3AD203B41FA5}">
                      <a16:colId xmlns:a16="http://schemas.microsoft.com/office/drawing/2014/main" val="3263741565"/>
                    </a:ext>
                  </a:extLst>
                </a:gridCol>
                <a:gridCol w="208280">
                  <a:extLst>
                    <a:ext uri="{9D8B030D-6E8A-4147-A177-3AD203B41FA5}">
                      <a16:colId xmlns:a16="http://schemas.microsoft.com/office/drawing/2014/main" val="1521400824"/>
                    </a:ext>
                  </a:extLst>
                </a:gridCol>
                <a:gridCol w="208280">
                  <a:extLst>
                    <a:ext uri="{9D8B030D-6E8A-4147-A177-3AD203B41FA5}">
                      <a16:colId xmlns:a16="http://schemas.microsoft.com/office/drawing/2014/main" val="182921998"/>
                    </a:ext>
                  </a:extLst>
                </a:gridCol>
                <a:gridCol w="208280">
                  <a:extLst>
                    <a:ext uri="{9D8B030D-6E8A-4147-A177-3AD203B41FA5}">
                      <a16:colId xmlns:a16="http://schemas.microsoft.com/office/drawing/2014/main" val="1654669820"/>
                    </a:ext>
                  </a:extLst>
                </a:gridCol>
                <a:gridCol w="208280">
                  <a:extLst>
                    <a:ext uri="{9D8B030D-6E8A-4147-A177-3AD203B41FA5}">
                      <a16:colId xmlns:a16="http://schemas.microsoft.com/office/drawing/2014/main" val="1389015003"/>
                    </a:ext>
                  </a:extLst>
                </a:gridCol>
                <a:gridCol w="208280">
                  <a:extLst>
                    <a:ext uri="{9D8B030D-6E8A-4147-A177-3AD203B41FA5}">
                      <a16:colId xmlns:a16="http://schemas.microsoft.com/office/drawing/2014/main" val="4104134574"/>
                    </a:ext>
                  </a:extLst>
                </a:gridCol>
                <a:gridCol w="208280">
                  <a:extLst>
                    <a:ext uri="{9D8B030D-6E8A-4147-A177-3AD203B41FA5}">
                      <a16:colId xmlns:a16="http://schemas.microsoft.com/office/drawing/2014/main" val="2781748687"/>
                    </a:ext>
                  </a:extLst>
                </a:gridCol>
                <a:gridCol w="208280">
                  <a:extLst>
                    <a:ext uri="{9D8B030D-6E8A-4147-A177-3AD203B41FA5}">
                      <a16:colId xmlns:a16="http://schemas.microsoft.com/office/drawing/2014/main" val="230827547"/>
                    </a:ext>
                  </a:extLst>
                </a:gridCol>
                <a:gridCol w="208280">
                  <a:extLst>
                    <a:ext uri="{9D8B030D-6E8A-4147-A177-3AD203B41FA5}">
                      <a16:colId xmlns:a16="http://schemas.microsoft.com/office/drawing/2014/main" val="3144449786"/>
                    </a:ext>
                  </a:extLst>
                </a:gridCol>
                <a:gridCol w="208280">
                  <a:extLst>
                    <a:ext uri="{9D8B030D-6E8A-4147-A177-3AD203B41FA5}">
                      <a16:colId xmlns:a16="http://schemas.microsoft.com/office/drawing/2014/main" val="1110282497"/>
                    </a:ext>
                  </a:extLst>
                </a:gridCol>
                <a:gridCol w="208280">
                  <a:extLst>
                    <a:ext uri="{9D8B030D-6E8A-4147-A177-3AD203B41FA5}">
                      <a16:colId xmlns:a16="http://schemas.microsoft.com/office/drawing/2014/main" val="3264750255"/>
                    </a:ext>
                  </a:extLst>
                </a:gridCol>
                <a:gridCol w="208280">
                  <a:extLst>
                    <a:ext uri="{9D8B030D-6E8A-4147-A177-3AD203B41FA5}">
                      <a16:colId xmlns:a16="http://schemas.microsoft.com/office/drawing/2014/main" val="3747256903"/>
                    </a:ext>
                  </a:extLst>
                </a:gridCol>
                <a:gridCol w="208280">
                  <a:extLst>
                    <a:ext uri="{9D8B030D-6E8A-4147-A177-3AD203B41FA5}">
                      <a16:colId xmlns:a16="http://schemas.microsoft.com/office/drawing/2014/main" val="2342062328"/>
                    </a:ext>
                  </a:extLst>
                </a:gridCol>
                <a:gridCol w="208280">
                  <a:extLst>
                    <a:ext uri="{9D8B030D-6E8A-4147-A177-3AD203B41FA5}">
                      <a16:colId xmlns:a16="http://schemas.microsoft.com/office/drawing/2014/main" val="1624915968"/>
                    </a:ext>
                  </a:extLst>
                </a:gridCol>
                <a:gridCol w="208280">
                  <a:extLst>
                    <a:ext uri="{9D8B030D-6E8A-4147-A177-3AD203B41FA5}">
                      <a16:colId xmlns:a16="http://schemas.microsoft.com/office/drawing/2014/main" val="2416597458"/>
                    </a:ext>
                  </a:extLst>
                </a:gridCol>
                <a:gridCol w="208280">
                  <a:extLst>
                    <a:ext uri="{9D8B030D-6E8A-4147-A177-3AD203B41FA5}">
                      <a16:colId xmlns:a16="http://schemas.microsoft.com/office/drawing/2014/main" val="2288255811"/>
                    </a:ext>
                  </a:extLst>
                </a:gridCol>
                <a:gridCol w="208280">
                  <a:extLst>
                    <a:ext uri="{9D8B030D-6E8A-4147-A177-3AD203B41FA5}">
                      <a16:colId xmlns:a16="http://schemas.microsoft.com/office/drawing/2014/main" val="3459903167"/>
                    </a:ext>
                  </a:extLst>
                </a:gridCol>
                <a:gridCol w="208280">
                  <a:extLst>
                    <a:ext uri="{9D8B030D-6E8A-4147-A177-3AD203B41FA5}">
                      <a16:colId xmlns:a16="http://schemas.microsoft.com/office/drawing/2014/main" val="4145964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934763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CSU (Christlich-Soziale Union) - 2025-09-08 16:56:48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https://quintly-eu-image-storage.s3.amazonaws.com/6c5f6a46bd61d4539538c43e56efc597/47ec5f267c431088b244a34da973c593.jpg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12:20:14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42063268"/>
                  </a:ext>
                </a:extLst>
              </a:tr>
            </a:tbl>
          </a:graphicData>
        </a:graphic>
      </p:graphicFrame>
      <p:sp>
        <p:nvSpPr>
          <p:cNvPr id="4" name="Text Placeholder 3">
            <a:extLst>
              <a:ext uri="{FF2B5EF4-FFF2-40B4-BE49-F238E27FC236}">
                <a16:creationId xmlns:a16="http://schemas.microsoft.com/office/drawing/2014/main" id="{BD2EDF07-1E17-488C-8604-CC0F9E90E1AF}"/>
              </a:ext>
            </a:extLst>
          </p:cNvPr>
          <p:cNvSpPr>
            <a:spLocks noGrp="1"/>
          </p:cNvSpPr>
          <p:nvPr>
            <p:ph type="body" sz="quarter" idx="14"/>
          </p:nvPr>
        </p:nvSpPr>
        <p:spPr/>
        <p:txBody>
          <a:bodyPr/>
          <a:lstStyle/>
          <a:p>
            <a:r>
              <a:rPr lang="en-US"/>
              <a:t>09/05/2025 - 09/11/2025</a:t>
            </a:r>
          </a:p>
        </p:txBody>
      </p:sp>
    </p:spTree>
    <p:extLst>
      <p:ext uri="{BB962C8B-B14F-4D97-AF65-F5344CB8AC3E}">
        <p14:creationId xmlns:p14="http://schemas.microsoft.com/office/powerpoint/2010/main" val="2693422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7E03F-6B3F-42EA-B196-F3ABA9A246F6}"/>
              </a:ext>
            </a:extLst>
          </p:cNvPr>
          <p:cNvSpPr>
            <a:spLocks noGrp="1"/>
          </p:cNvSpPr>
          <p:nvPr>
            <p:ph type="title"/>
          </p:nvPr>
        </p:nvSpPr>
        <p:spPr/>
        <p:txBody>
          <a:bodyPr/>
          <a:lstStyle/>
          <a:p>
            <a:r>
              <a:rPr lang="en-US"/>
              <a:t>Facebook Custom Original Own Posts Table | 4 profiles - 12 of 20</a:t>
            </a:r>
          </a:p>
        </p:txBody>
      </p:sp>
      <p:graphicFrame>
        <p:nvGraphicFramePr>
          <p:cNvPr id="5" name="Table Placeholder 4">
            <a:extLst>
              <a:ext uri="{FF2B5EF4-FFF2-40B4-BE49-F238E27FC236}">
                <a16:creationId xmlns:a16="http://schemas.microsoft.com/office/drawing/2014/main" id="{1AE14ACF-2326-44A3-B302-701ADC146D09}"/>
              </a:ext>
            </a:extLst>
          </p:cNvPr>
          <p:cNvGraphicFramePr>
            <a:graphicFrameLocks noGrp="1"/>
          </p:cNvGraphicFramePr>
          <p:nvPr>
            <p:ph type="tbl" sz="quarter" idx="13"/>
            <p:extLst>
              <p:ext uri="{D42A27DB-BD31-4B8C-83A1-F6EECF244321}">
                <p14:modId xmlns:p14="http://schemas.microsoft.com/office/powerpoint/2010/main" val="390263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287195059"/>
                    </a:ext>
                  </a:extLst>
                </a:gridCol>
                <a:gridCol w="740664">
                  <a:extLst>
                    <a:ext uri="{9D8B030D-6E8A-4147-A177-3AD203B41FA5}">
                      <a16:colId xmlns:a16="http://schemas.microsoft.com/office/drawing/2014/main" val="2833903097"/>
                    </a:ext>
                  </a:extLst>
                </a:gridCol>
                <a:gridCol w="246888">
                  <a:extLst>
                    <a:ext uri="{9D8B030D-6E8A-4147-A177-3AD203B41FA5}">
                      <a16:colId xmlns:a16="http://schemas.microsoft.com/office/drawing/2014/main" val="3423447911"/>
                    </a:ext>
                  </a:extLst>
                </a:gridCol>
                <a:gridCol w="208280">
                  <a:extLst>
                    <a:ext uri="{9D8B030D-6E8A-4147-A177-3AD203B41FA5}">
                      <a16:colId xmlns:a16="http://schemas.microsoft.com/office/drawing/2014/main" val="1831725587"/>
                    </a:ext>
                  </a:extLst>
                </a:gridCol>
                <a:gridCol w="208280">
                  <a:extLst>
                    <a:ext uri="{9D8B030D-6E8A-4147-A177-3AD203B41FA5}">
                      <a16:colId xmlns:a16="http://schemas.microsoft.com/office/drawing/2014/main" val="1492379961"/>
                    </a:ext>
                  </a:extLst>
                </a:gridCol>
                <a:gridCol w="208280">
                  <a:extLst>
                    <a:ext uri="{9D8B030D-6E8A-4147-A177-3AD203B41FA5}">
                      <a16:colId xmlns:a16="http://schemas.microsoft.com/office/drawing/2014/main" val="3838121502"/>
                    </a:ext>
                  </a:extLst>
                </a:gridCol>
                <a:gridCol w="208280">
                  <a:extLst>
                    <a:ext uri="{9D8B030D-6E8A-4147-A177-3AD203B41FA5}">
                      <a16:colId xmlns:a16="http://schemas.microsoft.com/office/drawing/2014/main" val="4026400022"/>
                    </a:ext>
                  </a:extLst>
                </a:gridCol>
                <a:gridCol w="208280">
                  <a:extLst>
                    <a:ext uri="{9D8B030D-6E8A-4147-A177-3AD203B41FA5}">
                      <a16:colId xmlns:a16="http://schemas.microsoft.com/office/drawing/2014/main" val="3238693897"/>
                    </a:ext>
                  </a:extLst>
                </a:gridCol>
                <a:gridCol w="208280">
                  <a:extLst>
                    <a:ext uri="{9D8B030D-6E8A-4147-A177-3AD203B41FA5}">
                      <a16:colId xmlns:a16="http://schemas.microsoft.com/office/drawing/2014/main" val="910481330"/>
                    </a:ext>
                  </a:extLst>
                </a:gridCol>
                <a:gridCol w="208280">
                  <a:extLst>
                    <a:ext uri="{9D8B030D-6E8A-4147-A177-3AD203B41FA5}">
                      <a16:colId xmlns:a16="http://schemas.microsoft.com/office/drawing/2014/main" val="2246186402"/>
                    </a:ext>
                  </a:extLst>
                </a:gridCol>
                <a:gridCol w="208280">
                  <a:extLst>
                    <a:ext uri="{9D8B030D-6E8A-4147-A177-3AD203B41FA5}">
                      <a16:colId xmlns:a16="http://schemas.microsoft.com/office/drawing/2014/main" val="2043746369"/>
                    </a:ext>
                  </a:extLst>
                </a:gridCol>
                <a:gridCol w="208280">
                  <a:extLst>
                    <a:ext uri="{9D8B030D-6E8A-4147-A177-3AD203B41FA5}">
                      <a16:colId xmlns:a16="http://schemas.microsoft.com/office/drawing/2014/main" val="4159269880"/>
                    </a:ext>
                  </a:extLst>
                </a:gridCol>
                <a:gridCol w="208280">
                  <a:extLst>
                    <a:ext uri="{9D8B030D-6E8A-4147-A177-3AD203B41FA5}">
                      <a16:colId xmlns:a16="http://schemas.microsoft.com/office/drawing/2014/main" val="3167462644"/>
                    </a:ext>
                  </a:extLst>
                </a:gridCol>
                <a:gridCol w="208280">
                  <a:extLst>
                    <a:ext uri="{9D8B030D-6E8A-4147-A177-3AD203B41FA5}">
                      <a16:colId xmlns:a16="http://schemas.microsoft.com/office/drawing/2014/main" val="1083033426"/>
                    </a:ext>
                  </a:extLst>
                </a:gridCol>
                <a:gridCol w="208280">
                  <a:extLst>
                    <a:ext uri="{9D8B030D-6E8A-4147-A177-3AD203B41FA5}">
                      <a16:colId xmlns:a16="http://schemas.microsoft.com/office/drawing/2014/main" val="1124278886"/>
                    </a:ext>
                  </a:extLst>
                </a:gridCol>
                <a:gridCol w="208280">
                  <a:extLst>
                    <a:ext uri="{9D8B030D-6E8A-4147-A177-3AD203B41FA5}">
                      <a16:colId xmlns:a16="http://schemas.microsoft.com/office/drawing/2014/main" val="663880437"/>
                    </a:ext>
                  </a:extLst>
                </a:gridCol>
                <a:gridCol w="208280">
                  <a:extLst>
                    <a:ext uri="{9D8B030D-6E8A-4147-A177-3AD203B41FA5}">
                      <a16:colId xmlns:a16="http://schemas.microsoft.com/office/drawing/2014/main" val="4021903570"/>
                    </a:ext>
                  </a:extLst>
                </a:gridCol>
                <a:gridCol w="208280">
                  <a:extLst>
                    <a:ext uri="{9D8B030D-6E8A-4147-A177-3AD203B41FA5}">
                      <a16:colId xmlns:a16="http://schemas.microsoft.com/office/drawing/2014/main" val="3367609839"/>
                    </a:ext>
                  </a:extLst>
                </a:gridCol>
                <a:gridCol w="208280">
                  <a:extLst>
                    <a:ext uri="{9D8B030D-6E8A-4147-A177-3AD203B41FA5}">
                      <a16:colId xmlns:a16="http://schemas.microsoft.com/office/drawing/2014/main" val="1283552458"/>
                    </a:ext>
                  </a:extLst>
                </a:gridCol>
                <a:gridCol w="208280">
                  <a:extLst>
                    <a:ext uri="{9D8B030D-6E8A-4147-A177-3AD203B41FA5}">
                      <a16:colId xmlns:a16="http://schemas.microsoft.com/office/drawing/2014/main" val="770357291"/>
                    </a:ext>
                  </a:extLst>
                </a:gridCol>
                <a:gridCol w="208280">
                  <a:extLst>
                    <a:ext uri="{9D8B030D-6E8A-4147-A177-3AD203B41FA5}">
                      <a16:colId xmlns:a16="http://schemas.microsoft.com/office/drawing/2014/main" val="4038993164"/>
                    </a:ext>
                  </a:extLst>
                </a:gridCol>
                <a:gridCol w="208280">
                  <a:extLst>
                    <a:ext uri="{9D8B030D-6E8A-4147-A177-3AD203B41FA5}">
                      <a16:colId xmlns:a16="http://schemas.microsoft.com/office/drawing/2014/main" val="609024599"/>
                    </a:ext>
                  </a:extLst>
                </a:gridCol>
                <a:gridCol w="208280">
                  <a:extLst>
                    <a:ext uri="{9D8B030D-6E8A-4147-A177-3AD203B41FA5}">
                      <a16:colId xmlns:a16="http://schemas.microsoft.com/office/drawing/2014/main" val="967428017"/>
                    </a:ext>
                  </a:extLst>
                </a:gridCol>
                <a:gridCol w="208280">
                  <a:extLst>
                    <a:ext uri="{9D8B030D-6E8A-4147-A177-3AD203B41FA5}">
                      <a16:colId xmlns:a16="http://schemas.microsoft.com/office/drawing/2014/main" val="2951611438"/>
                    </a:ext>
                  </a:extLst>
                </a:gridCol>
                <a:gridCol w="208280">
                  <a:extLst>
                    <a:ext uri="{9D8B030D-6E8A-4147-A177-3AD203B41FA5}">
                      <a16:colId xmlns:a16="http://schemas.microsoft.com/office/drawing/2014/main" val="514819443"/>
                    </a:ext>
                  </a:extLst>
                </a:gridCol>
                <a:gridCol w="208280">
                  <a:extLst>
                    <a:ext uri="{9D8B030D-6E8A-4147-A177-3AD203B41FA5}">
                      <a16:colId xmlns:a16="http://schemas.microsoft.com/office/drawing/2014/main" val="2945450099"/>
                    </a:ext>
                  </a:extLst>
                </a:gridCol>
                <a:gridCol w="208280">
                  <a:extLst>
                    <a:ext uri="{9D8B030D-6E8A-4147-A177-3AD203B41FA5}">
                      <a16:colId xmlns:a16="http://schemas.microsoft.com/office/drawing/2014/main" val="479528719"/>
                    </a:ext>
                  </a:extLst>
                </a:gridCol>
                <a:gridCol w="208280">
                  <a:extLst>
                    <a:ext uri="{9D8B030D-6E8A-4147-A177-3AD203B41FA5}">
                      <a16:colId xmlns:a16="http://schemas.microsoft.com/office/drawing/2014/main" val="2905992629"/>
                    </a:ext>
                  </a:extLst>
                </a:gridCol>
                <a:gridCol w="208280">
                  <a:extLst>
                    <a:ext uri="{9D8B030D-6E8A-4147-A177-3AD203B41FA5}">
                      <a16:colId xmlns:a16="http://schemas.microsoft.com/office/drawing/2014/main" val="1937858699"/>
                    </a:ext>
                  </a:extLst>
                </a:gridCol>
                <a:gridCol w="208280">
                  <a:extLst>
                    <a:ext uri="{9D8B030D-6E8A-4147-A177-3AD203B41FA5}">
                      <a16:colId xmlns:a16="http://schemas.microsoft.com/office/drawing/2014/main" val="2277957691"/>
                    </a:ext>
                  </a:extLst>
                </a:gridCol>
                <a:gridCol w="208280">
                  <a:extLst>
                    <a:ext uri="{9D8B030D-6E8A-4147-A177-3AD203B41FA5}">
                      <a16:colId xmlns:a16="http://schemas.microsoft.com/office/drawing/2014/main" val="3453427577"/>
                    </a:ext>
                  </a:extLst>
                </a:gridCol>
                <a:gridCol w="208280">
                  <a:extLst>
                    <a:ext uri="{9D8B030D-6E8A-4147-A177-3AD203B41FA5}">
                      <a16:colId xmlns:a16="http://schemas.microsoft.com/office/drawing/2014/main" val="27882280"/>
                    </a:ext>
                  </a:extLst>
                </a:gridCol>
                <a:gridCol w="208280">
                  <a:extLst>
                    <a:ext uri="{9D8B030D-6E8A-4147-A177-3AD203B41FA5}">
                      <a16:colId xmlns:a16="http://schemas.microsoft.com/office/drawing/2014/main" val="3969374757"/>
                    </a:ext>
                  </a:extLst>
                </a:gridCol>
                <a:gridCol w="208280">
                  <a:extLst>
                    <a:ext uri="{9D8B030D-6E8A-4147-A177-3AD203B41FA5}">
                      <a16:colId xmlns:a16="http://schemas.microsoft.com/office/drawing/2014/main" val="3380489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532943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CSU (Christlich-Soziale Union) - 2025-09-08 16:56:36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https://quintly-eu-image-storage.s3.amazonaws.com/6c5f6a46bd61d4539538c43e56efc597/70181729173263f35ffc690e257e3203.jpg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12:20:14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55607747"/>
                  </a:ext>
                </a:extLst>
              </a:tr>
            </a:tbl>
          </a:graphicData>
        </a:graphic>
      </p:graphicFrame>
      <p:sp>
        <p:nvSpPr>
          <p:cNvPr id="4" name="Text Placeholder 3">
            <a:extLst>
              <a:ext uri="{FF2B5EF4-FFF2-40B4-BE49-F238E27FC236}">
                <a16:creationId xmlns:a16="http://schemas.microsoft.com/office/drawing/2014/main" id="{19FA6715-24DA-40C9-A502-05DD369A2697}"/>
              </a:ext>
            </a:extLst>
          </p:cNvPr>
          <p:cNvSpPr>
            <a:spLocks noGrp="1"/>
          </p:cNvSpPr>
          <p:nvPr>
            <p:ph type="body" sz="quarter" idx="14"/>
          </p:nvPr>
        </p:nvSpPr>
        <p:spPr/>
        <p:txBody>
          <a:bodyPr/>
          <a:lstStyle/>
          <a:p>
            <a:r>
              <a:rPr lang="en-US"/>
              <a:t>09/05/2025 - 09/11/2025</a:t>
            </a:r>
          </a:p>
        </p:txBody>
      </p:sp>
    </p:spTree>
    <p:extLst>
      <p:ext uri="{BB962C8B-B14F-4D97-AF65-F5344CB8AC3E}">
        <p14:creationId xmlns:p14="http://schemas.microsoft.com/office/powerpoint/2010/main" val="38998257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E9BAB-6A2A-429A-8C98-D7F33F185AF5}"/>
              </a:ext>
            </a:extLst>
          </p:cNvPr>
          <p:cNvSpPr>
            <a:spLocks noGrp="1"/>
          </p:cNvSpPr>
          <p:nvPr>
            <p:ph type="title"/>
          </p:nvPr>
        </p:nvSpPr>
        <p:spPr/>
        <p:txBody>
          <a:bodyPr/>
          <a:lstStyle/>
          <a:p>
            <a:r>
              <a:rPr lang="en-US"/>
              <a:t>Facebook Custom Original Own Posts Table | 4 profiles - 13 of 20</a:t>
            </a:r>
          </a:p>
        </p:txBody>
      </p:sp>
      <p:graphicFrame>
        <p:nvGraphicFramePr>
          <p:cNvPr id="5" name="Table Placeholder 4">
            <a:extLst>
              <a:ext uri="{FF2B5EF4-FFF2-40B4-BE49-F238E27FC236}">
                <a16:creationId xmlns:a16="http://schemas.microsoft.com/office/drawing/2014/main" id="{41413D02-A903-424B-8E5B-D57B3BA61467}"/>
              </a:ext>
            </a:extLst>
          </p:cNvPr>
          <p:cNvGraphicFramePr>
            <a:graphicFrameLocks noGrp="1"/>
          </p:cNvGraphicFramePr>
          <p:nvPr>
            <p:ph type="tbl" sz="quarter" idx="13"/>
            <p:extLst>
              <p:ext uri="{D42A27DB-BD31-4B8C-83A1-F6EECF244321}">
                <p14:modId xmlns:p14="http://schemas.microsoft.com/office/powerpoint/2010/main" val="473105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017723871"/>
                    </a:ext>
                  </a:extLst>
                </a:gridCol>
                <a:gridCol w="740664">
                  <a:extLst>
                    <a:ext uri="{9D8B030D-6E8A-4147-A177-3AD203B41FA5}">
                      <a16:colId xmlns:a16="http://schemas.microsoft.com/office/drawing/2014/main" val="1026862476"/>
                    </a:ext>
                  </a:extLst>
                </a:gridCol>
                <a:gridCol w="246888">
                  <a:extLst>
                    <a:ext uri="{9D8B030D-6E8A-4147-A177-3AD203B41FA5}">
                      <a16:colId xmlns:a16="http://schemas.microsoft.com/office/drawing/2014/main" val="1443767653"/>
                    </a:ext>
                  </a:extLst>
                </a:gridCol>
                <a:gridCol w="208280">
                  <a:extLst>
                    <a:ext uri="{9D8B030D-6E8A-4147-A177-3AD203B41FA5}">
                      <a16:colId xmlns:a16="http://schemas.microsoft.com/office/drawing/2014/main" val="295705988"/>
                    </a:ext>
                  </a:extLst>
                </a:gridCol>
                <a:gridCol w="208280">
                  <a:extLst>
                    <a:ext uri="{9D8B030D-6E8A-4147-A177-3AD203B41FA5}">
                      <a16:colId xmlns:a16="http://schemas.microsoft.com/office/drawing/2014/main" val="1206980483"/>
                    </a:ext>
                  </a:extLst>
                </a:gridCol>
                <a:gridCol w="208280">
                  <a:extLst>
                    <a:ext uri="{9D8B030D-6E8A-4147-A177-3AD203B41FA5}">
                      <a16:colId xmlns:a16="http://schemas.microsoft.com/office/drawing/2014/main" val="3886108154"/>
                    </a:ext>
                  </a:extLst>
                </a:gridCol>
                <a:gridCol w="208280">
                  <a:extLst>
                    <a:ext uri="{9D8B030D-6E8A-4147-A177-3AD203B41FA5}">
                      <a16:colId xmlns:a16="http://schemas.microsoft.com/office/drawing/2014/main" val="2046741618"/>
                    </a:ext>
                  </a:extLst>
                </a:gridCol>
                <a:gridCol w="208280">
                  <a:extLst>
                    <a:ext uri="{9D8B030D-6E8A-4147-A177-3AD203B41FA5}">
                      <a16:colId xmlns:a16="http://schemas.microsoft.com/office/drawing/2014/main" val="4093809854"/>
                    </a:ext>
                  </a:extLst>
                </a:gridCol>
                <a:gridCol w="208280">
                  <a:extLst>
                    <a:ext uri="{9D8B030D-6E8A-4147-A177-3AD203B41FA5}">
                      <a16:colId xmlns:a16="http://schemas.microsoft.com/office/drawing/2014/main" val="1233965514"/>
                    </a:ext>
                  </a:extLst>
                </a:gridCol>
                <a:gridCol w="208280">
                  <a:extLst>
                    <a:ext uri="{9D8B030D-6E8A-4147-A177-3AD203B41FA5}">
                      <a16:colId xmlns:a16="http://schemas.microsoft.com/office/drawing/2014/main" val="4165651153"/>
                    </a:ext>
                  </a:extLst>
                </a:gridCol>
                <a:gridCol w="208280">
                  <a:extLst>
                    <a:ext uri="{9D8B030D-6E8A-4147-A177-3AD203B41FA5}">
                      <a16:colId xmlns:a16="http://schemas.microsoft.com/office/drawing/2014/main" val="3875594473"/>
                    </a:ext>
                  </a:extLst>
                </a:gridCol>
                <a:gridCol w="208280">
                  <a:extLst>
                    <a:ext uri="{9D8B030D-6E8A-4147-A177-3AD203B41FA5}">
                      <a16:colId xmlns:a16="http://schemas.microsoft.com/office/drawing/2014/main" val="4283830486"/>
                    </a:ext>
                  </a:extLst>
                </a:gridCol>
                <a:gridCol w="208280">
                  <a:extLst>
                    <a:ext uri="{9D8B030D-6E8A-4147-A177-3AD203B41FA5}">
                      <a16:colId xmlns:a16="http://schemas.microsoft.com/office/drawing/2014/main" val="1914593258"/>
                    </a:ext>
                  </a:extLst>
                </a:gridCol>
                <a:gridCol w="208280">
                  <a:extLst>
                    <a:ext uri="{9D8B030D-6E8A-4147-A177-3AD203B41FA5}">
                      <a16:colId xmlns:a16="http://schemas.microsoft.com/office/drawing/2014/main" val="89755437"/>
                    </a:ext>
                  </a:extLst>
                </a:gridCol>
                <a:gridCol w="208280">
                  <a:extLst>
                    <a:ext uri="{9D8B030D-6E8A-4147-A177-3AD203B41FA5}">
                      <a16:colId xmlns:a16="http://schemas.microsoft.com/office/drawing/2014/main" val="1338866839"/>
                    </a:ext>
                  </a:extLst>
                </a:gridCol>
                <a:gridCol w="208280">
                  <a:extLst>
                    <a:ext uri="{9D8B030D-6E8A-4147-A177-3AD203B41FA5}">
                      <a16:colId xmlns:a16="http://schemas.microsoft.com/office/drawing/2014/main" val="3480327146"/>
                    </a:ext>
                  </a:extLst>
                </a:gridCol>
                <a:gridCol w="208280">
                  <a:extLst>
                    <a:ext uri="{9D8B030D-6E8A-4147-A177-3AD203B41FA5}">
                      <a16:colId xmlns:a16="http://schemas.microsoft.com/office/drawing/2014/main" val="1218543064"/>
                    </a:ext>
                  </a:extLst>
                </a:gridCol>
                <a:gridCol w="208280">
                  <a:extLst>
                    <a:ext uri="{9D8B030D-6E8A-4147-A177-3AD203B41FA5}">
                      <a16:colId xmlns:a16="http://schemas.microsoft.com/office/drawing/2014/main" val="1316029422"/>
                    </a:ext>
                  </a:extLst>
                </a:gridCol>
                <a:gridCol w="208280">
                  <a:extLst>
                    <a:ext uri="{9D8B030D-6E8A-4147-A177-3AD203B41FA5}">
                      <a16:colId xmlns:a16="http://schemas.microsoft.com/office/drawing/2014/main" val="753854520"/>
                    </a:ext>
                  </a:extLst>
                </a:gridCol>
                <a:gridCol w="208280">
                  <a:extLst>
                    <a:ext uri="{9D8B030D-6E8A-4147-A177-3AD203B41FA5}">
                      <a16:colId xmlns:a16="http://schemas.microsoft.com/office/drawing/2014/main" val="2506367271"/>
                    </a:ext>
                  </a:extLst>
                </a:gridCol>
                <a:gridCol w="208280">
                  <a:extLst>
                    <a:ext uri="{9D8B030D-6E8A-4147-A177-3AD203B41FA5}">
                      <a16:colId xmlns:a16="http://schemas.microsoft.com/office/drawing/2014/main" val="4109052497"/>
                    </a:ext>
                  </a:extLst>
                </a:gridCol>
                <a:gridCol w="208280">
                  <a:extLst>
                    <a:ext uri="{9D8B030D-6E8A-4147-A177-3AD203B41FA5}">
                      <a16:colId xmlns:a16="http://schemas.microsoft.com/office/drawing/2014/main" val="2188331582"/>
                    </a:ext>
                  </a:extLst>
                </a:gridCol>
                <a:gridCol w="208280">
                  <a:extLst>
                    <a:ext uri="{9D8B030D-6E8A-4147-A177-3AD203B41FA5}">
                      <a16:colId xmlns:a16="http://schemas.microsoft.com/office/drawing/2014/main" val="2179588154"/>
                    </a:ext>
                  </a:extLst>
                </a:gridCol>
                <a:gridCol w="208280">
                  <a:extLst>
                    <a:ext uri="{9D8B030D-6E8A-4147-A177-3AD203B41FA5}">
                      <a16:colId xmlns:a16="http://schemas.microsoft.com/office/drawing/2014/main" val="2978233612"/>
                    </a:ext>
                  </a:extLst>
                </a:gridCol>
                <a:gridCol w="208280">
                  <a:extLst>
                    <a:ext uri="{9D8B030D-6E8A-4147-A177-3AD203B41FA5}">
                      <a16:colId xmlns:a16="http://schemas.microsoft.com/office/drawing/2014/main" val="2952756364"/>
                    </a:ext>
                  </a:extLst>
                </a:gridCol>
                <a:gridCol w="208280">
                  <a:extLst>
                    <a:ext uri="{9D8B030D-6E8A-4147-A177-3AD203B41FA5}">
                      <a16:colId xmlns:a16="http://schemas.microsoft.com/office/drawing/2014/main" val="3874623199"/>
                    </a:ext>
                  </a:extLst>
                </a:gridCol>
                <a:gridCol w="208280">
                  <a:extLst>
                    <a:ext uri="{9D8B030D-6E8A-4147-A177-3AD203B41FA5}">
                      <a16:colId xmlns:a16="http://schemas.microsoft.com/office/drawing/2014/main" val="2706625386"/>
                    </a:ext>
                  </a:extLst>
                </a:gridCol>
                <a:gridCol w="208280">
                  <a:extLst>
                    <a:ext uri="{9D8B030D-6E8A-4147-A177-3AD203B41FA5}">
                      <a16:colId xmlns:a16="http://schemas.microsoft.com/office/drawing/2014/main" val="4207440381"/>
                    </a:ext>
                  </a:extLst>
                </a:gridCol>
                <a:gridCol w="208280">
                  <a:extLst>
                    <a:ext uri="{9D8B030D-6E8A-4147-A177-3AD203B41FA5}">
                      <a16:colId xmlns:a16="http://schemas.microsoft.com/office/drawing/2014/main" val="3217883452"/>
                    </a:ext>
                  </a:extLst>
                </a:gridCol>
                <a:gridCol w="208280">
                  <a:extLst>
                    <a:ext uri="{9D8B030D-6E8A-4147-A177-3AD203B41FA5}">
                      <a16:colId xmlns:a16="http://schemas.microsoft.com/office/drawing/2014/main" val="3049346820"/>
                    </a:ext>
                  </a:extLst>
                </a:gridCol>
                <a:gridCol w="208280">
                  <a:extLst>
                    <a:ext uri="{9D8B030D-6E8A-4147-A177-3AD203B41FA5}">
                      <a16:colId xmlns:a16="http://schemas.microsoft.com/office/drawing/2014/main" val="1860184524"/>
                    </a:ext>
                  </a:extLst>
                </a:gridCol>
                <a:gridCol w="208280">
                  <a:extLst>
                    <a:ext uri="{9D8B030D-6E8A-4147-A177-3AD203B41FA5}">
                      <a16:colId xmlns:a16="http://schemas.microsoft.com/office/drawing/2014/main" val="245533378"/>
                    </a:ext>
                  </a:extLst>
                </a:gridCol>
                <a:gridCol w="208280">
                  <a:extLst>
                    <a:ext uri="{9D8B030D-6E8A-4147-A177-3AD203B41FA5}">
                      <a16:colId xmlns:a16="http://schemas.microsoft.com/office/drawing/2014/main" val="2098938113"/>
                    </a:ext>
                  </a:extLst>
                </a:gridCol>
                <a:gridCol w="208280">
                  <a:extLst>
                    <a:ext uri="{9D8B030D-6E8A-4147-A177-3AD203B41FA5}">
                      <a16:colId xmlns:a16="http://schemas.microsoft.com/office/drawing/2014/main" val="281086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437906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CSU (Christlich-Soziale Union) - 2025-09-08 13:52:22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https://quintly-eu-image-storage.s3.amazonaws.com/6c5f6a46bd61d4539538c43e56efc597/ca3295b2c29e4be6fff69a1b04a5dc69.jpg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12:20:14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05101546"/>
                  </a:ext>
                </a:extLst>
              </a:tr>
            </a:tbl>
          </a:graphicData>
        </a:graphic>
      </p:graphicFrame>
      <p:sp>
        <p:nvSpPr>
          <p:cNvPr id="4" name="Text Placeholder 3">
            <a:extLst>
              <a:ext uri="{FF2B5EF4-FFF2-40B4-BE49-F238E27FC236}">
                <a16:creationId xmlns:a16="http://schemas.microsoft.com/office/drawing/2014/main" id="{09EA9A0A-C681-4FD5-8922-F870781F5A64}"/>
              </a:ext>
            </a:extLst>
          </p:cNvPr>
          <p:cNvSpPr>
            <a:spLocks noGrp="1"/>
          </p:cNvSpPr>
          <p:nvPr>
            <p:ph type="body" sz="quarter" idx="14"/>
          </p:nvPr>
        </p:nvSpPr>
        <p:spPr/>
        <p:txBody>
          <a:bodyPr/>
          <a:lstStyle/>
          <a:p>
            <a:r>
              <a:rPr lang="en-US"/>
              <a:t>09/05/2025 - 09/11/2025</a:t>
            </a:r>
          </a:p>
        </p:txBody>
      </p:sp>
    </p:spTree>
    <p:extLst>
      <p:ext uri="{BB962C8B-B14F-4D97-AF65-F5344CB8AC3E}">
        <p14:creationId xmlns:p14="http://schemas.microsoft.com/office/powerpoint/2010/main" val="36626089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750E6-55EC-461B-A348-6E4337DF5B93}"/>
              </a:ext>
            </a:extLst>
          </p:cNvPr>
          <p:cNvSpPr>
            <a:spLocks noGrp="1"/>
          </p:cNvSpPr>
          <p:nvPr>
            <p:ph type="title"/>
          </p:nvPr>
        </p:nvSpPr>
        <p:spPr/>
        <p:txBody>
          <a:bodyPr/>
          <a:lstStyle/>
          <a:p>
            <a:r>
              <a:rPr lang="en-US"/>
              <a:t>Facebook Custom Original Own Posts Table | 4 profiles - 14 of 20</a:t>
            </a:r>
          </a:p>
        </p:txBody>
      </p:sp>
      <p:graphicFrame>
        <p:nvGraphicFramePr>
          <p:cNvPr id="5" name="Table Placeholder 4">
            <a:extLst>
              <a:ext uri="{FF2B5EF4-FFF2-40B4-BE49-F238E27FC236}">
                <a16:creationId xmlns:a16="http://schemas.microsoft.com/office/drawing/2014/main" id="{C7265582-C614-470D-B9BB-F7ED5B8E2720}"/>
              </a:ext>
            </a:extLst>
          </p:cNvPr>
          <p:cNvGraphicFramePr>
            <a:graphicFrameLocks noGrp="1"/>
          </p:cNvGraphicFramePr>
          <p:nvPr>
            <p:ph type="tbl" sz="quarter" idx="13"/>
            <p:extLst>
              <p:ext uri="{D42A27DB-BD31-4B8C-83A1-F6EECF244321}">
                <p14:modId xmlns:p14="http://schemas.microsoft.com/office/powerpoint/2010/main" val="1626554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881213249"/>
                    </a:ext>
                  </a:extLst>
                </a:gridCol>
                <a:gridCol w="740664">
                  <a:extLst>
                    <a:ext uri="{9D8B030D-6E8A-4147-A177-3AD203B41FA5}">
                      <a16:colId xmlns:a16="http://schemas.microsoft.com/office/drawing/2014/main" val="4263224010"/>
                    </a:ext>
                  </a:extLst>
                </a:gridCol>
                <a:gridCol w="246888">
                  <a:extLst>
                    <a:ext uri="{9D8B030D-6E8A-4147-A177-3AD203B41FA5}">
                      <a16:colId xmlns:a16="http://schemas.microsoft.com/office/drawing/2014/main" val="90711452"/>
                    </a:ext>
                  </a:extLst>
                </a:gridCol>
                <a:gridCol w="208280">
                  <a:extLst>
                    <a:ext uri="{9D8B030D-6E8A-4147-A177-3AD203B41FA5}">
                      <a16:colId xmlns:a16="http://schemas.microsoft.com/office/drawing/2014/main" val="3002648791"/>
                    </a:ext>
                  </a:extLst>
                </a:gridCol>
                <a:gridCol w="208280">
                  <a:extLst>
                    <a:ext uri="{9D8B030D-6E8A-4147-A177-3AD203B41FA5}">
                      <a16:colId xmlns:a16="http://schemas.microsoft.com/office/drawing/2014/main" val="98924368"/>
                    </a:ext>
                  </a:extLst>
                </a:gridCol>
                <a:gridCol w="208280">
                  <a:extLst>
                    <a:ext uri="{9D8B030D-6E8A-4147-A177-3AD203B41FA5}">
                      <a16:colId xmlns:a16="http://schemas.microsoft.com/office/drawing/2014/main" val="2640125450"/>
                    </a:ext>
                  </a:extLst>
                </a:gridCol>
                <a:gridCol w="208280">
                  <a:extLst>
                    <a:ext uri="{9D8B030D-6E8A-4147-A177-3AD203B41FA5}">
                      <a16:colId xmlns:a16="http://schemas.microsoft.com/office/drawing/2014/main" val="3691980383"/>
                    </a:ext>
                  </a:extLst>
                </a:gridCol>
                <a:gridCol w="208280">
                  <a:extLst>
                    <a:ext uri="{9D8B030D-6E8A-4147-A177-3AD203B41FA5}">
                      <a16:colId xmlns:a16="http://schemas.microsoft.com/office/drawing/2014/main" val="3742501633"/>
                    </a:ext>
                  </a:extLst>
                </a:gridCol>
                <a:gridCol w="208280">
                  <a:extLst>
                    <a:ext uri="{9D8B030D-6E8A-4147-A177-3AD203B41FA5}">
                      <a16:colId xmlns:a16="http://schemas.microsoft.com/office/drawing/2014/main" val="2194641991"/>
                    </a:ext>
                  </a:extLst>
                </a:gridCol>
                <a:gridCol w="208280">
                  <a:extLst>
                    <a:ext uri="{9D8B030D-6E8A-4147-A177-3AD203B41FA5}">
                      <a16:colId xmlns:a16="http://schemas.microsoft.com/office/drawing/2014/main" val="323790264"/>
                    </a:ext>
                  </a:extLst>
                </a:gridCol>
                <a:gridCol w="208280">
                  <a:extLst>
                    <a:ext uri="{9D8B030D-6E8A-4147-A177-3AD203B41FA5}">
                      <a16:colId xmlns:a16="http://schemas.microsoft.com/office/drawing/2014/main" val="1703972788"/>
                    </a:ext>
                  </a:extLst>
                </a:gridCol>
                <a:gridCol w="208280">
                  <a:extLst>
                    <a:ext uri="{9D8B030D-6E8A-4147-A177-3AD203B41FA5}">
                      <a16:colId xmlns:a16="http://schemas.microsoft.com/office/drawing/2014/main" val="3618063728"/>
                    </a:ext>
                  </a:extLst>
                </a:gridCol>
                <a:gridCol w="208280">
                  <a:extLst>
                    <a:ext uri="{9D8B030D-6E8A-4147-A177-3AD203B41FA5}">
                      <a16:colId xmlns:a16="http://schemas.microsoft.com/office/drawing/2014/main" val="1753364131"/>
                    </a:ext>
                  </a:extLst>
                </a:gridCol>
                <a:gridCol w="208280">
                  <a:extLst>
                    <a:ext uri="{9D8B030D-6E8A-4147-A177-3AD203B41FA5}">
                      <a16:colId xmlns:a16="http://schemas.microsoft.com/office/drawing/2014/main" val="440089307"/>
                    </a:ext>
                  </a:extLst>
                </a:gridCol>
                <a:gridCol w="208280">
                  <a:extLst>
                    <a:ext uri="{9D8B030D-6E8A-4147-A177-3AD203B41FA5}">
                      <a16:colId xmlns:a16="http://schemas.microsoft.com/office/drawing/2014/main" val="3206330102"/>
                    </a:ext>
                  </a:extLst>
                </a:gridCol>
                <a:gridCol w="208280">
                  <a:extLst>
                    <a:ext uri="{9D8B030D-6E8A-4147-A177-3AD203B41FA5}">
                      <a16:colId xmlns:a16="http://schemas.microsoft.com/office/drawing/2014/main" val="3860606244"/>
                    </a:ext>
                  </a:extLst>
                </a:gridCol>
                <a:gridCol w="208280">
                  <a:extLst>
                    <a:ext uri="{9D8B030D-6E8A-4147-A177-3AD203B41FA5}">
                      <a16:colId xmlns:a16="http://schemas.microsoft.com/office/drawing/2014/main" val="391132434"/>
                    </a:ext>
                  </a:extLst>
                </a:gridCol>
                <a:gridCol w="208280">
                  <a:extLst>
                    <a:ext uri="{9D8B030D-6E8A-4147-A177-3AD203B41FA5}">
                      <a16:colId xmlns:a16="http://schemas.microsoft.com/office/drawing/2014/main" val="2266162956"/>
                    </a:ext>
                  </a:extLst>
                </a:gridCol>
                <a:gridCol w="208280">
                  <a:extLst>
                    <a:ext uri="{9D8B030D-6E8A-4147-A177-3AD203B41FA5}">
                      <a16:colId xmlns:a16="http://schemas.microsoft.com/office/drawing/2014/main" val="3414853541"/>
                    </a:ext>
                  </a:extLst>
                </a:gridCol>
                <a:gridCol w="208280">
                  <a:extLst>
                    <a:ext uri="{9D8B030D-6E8A-4147-A177-3AD203B41FA5}">
                      <a16:colId xmlns:a16="http://schemas.microsoft.com/office/drawing/2014/main" val="1018768996"/>
                    </a:ext>
                  </a:extLst>
                </a:gridCol>
                <a:gridCol w="208280">
                  <a:extLst>
                    <a:ext uri="{9D8B030D-6E8A-4147-A177-3AD203B41FA5}">
                      <a16:colId xmlns:a16="http://schemas.microsoft.com/office/drawing/2014/main" val="2881167308"/>
                    </a:ext>
                  </a:extLst>
                </a:gridCol>
                <a:gridCol w="208280">
                  <a:extLst>
                    <a:ext uri="{9D8B030D-6E8A-4147-A177-3AD203B41FA5}">
                      <a16:colId xmlns:a16="http://schemas.microsoft.com/office/drawing/2014/main" val="2284260024"/>
                    </a:ext>
                  </a:extLst>
                </a:gridCol>
                <a:gridCol w="208280">
                  <a:extLst>
                    <a:ext uri="{9D8B030D-6E8A-4147-A177-3AD203B41FA5}">
                      <a16:colId xmlns:a16="http://schemas.microsoft.com/office/drawing/2014/main" val="1648977769"/>
                    </a:ext>
                  </a:extLst>
                </a:gridCol>
                <a:gridCol w="208280">
                  <a:extLst>
                    <a:ext uri="{9D8B030D-6E8A-4147-A177-3AD203B41FA5}">
                      <a16:colId xmlns:a16="http://schemas.microsoft.com/office/drawing/2014/main" val="558802735"/>
                    </a:ext>
                  </a:extLst>
                </a:gridCol>
                <a:gridCol w="208280">
                  <a:extLst>
                    <a:ext uri="{9D8B030D-6E8A-4147-A177-3AD203B41FA5}">
                      <a16:colId xmlns:a16="http://schemas.microsoft.com/office/drawing/2014/main" val="418704342"/>
                    </a:ext>
                  </a:extLst>
                </a:gridCol>
                <a:gridCol w="208280">
                  <a:extLst>
                    <a:ext uri="{9D8B030D-6E8A-4147-A177-3AD203B41FA5}">
                      <a16:colId xmlns:a16="http://schemas.microsoft.com/office/drawing/2014/main" val="3857688895"/>
                    </a:ext>
                  </a:extLst>
                </a:gridCol>
                <a:gridCol w="208280">
                  <a:extLst>
                    <a:ext uri="{9D8B030D-6E8A-4147-A177-3AD203B41FA5}">
                      <a16:colId xmlns:a16="http://schemas.microsoft.com/office/drawing/2014/main" val="4149123015"/>
                    </a:ext>
                  </a:extLst>
                </a:gridCol>
                <a:gridCol w="208280">
                  <a:extLst>
                    <a:ext uri="{9D8B030D-6E8A-4147-A177-3AD203B41FA5}">
                      <a16:colId xmlns:a16="http://schemas.microsoft.com/office/drawing/2014/main" val="3865677071"/>
                    </a:ext>
                  </a:extLst>
                </a:gridCol>
                <a:gridCol w="208280">
                  <a:extLst>
                    <a:ext uri="{9D8B030D-6E8A-4147-A177-3AD203B41FA5}">
                      <a16:colId xmlns:a16="http://schemas.microsoft.com/office/drawing/2014/main" val="120197866"/>
                    </a:ext>
                  </a:extLst>
                </a:gridCol>
                <a:gridCol w="208280">
                  <a:extLst>
                    <a:ext uri="{9D8B030D-6E8A-4147-A177-3AD203B41FA5}">
                      <a16:colId xmlns:a16="http://schemas.microsoft.com/office/drawing/2014/main" val="3009441682"/>
                    </a:ext>
                  </a:extLst>
                </a:gridCol>
                <a:gridCol w="208280">
                  <a:extLst>
                    <a:ext uri="{9D8B030D-6E8A-4147-A177-3AD203B41FA5}">
                      <a16:colId xmlns:a16="http://schemas.microsoft.com/office/drawing/2014/main" val="2851365660"/>
                    </a:ext>
                  </a:extLst>
                </a:gridCol>
                <a:gridCol w="208280">
                  <a:extLst>
                    <a:ext uri="{9D8B030D-6E8A-4147-A177-3AD203B41FA5}">
                      <a16:colId xmlns:a16="http://schemas.microsoft.com/office/drawing/2014/main" val="1550501241"/>
                    </a:ext>
                  </a:extLst>
                </a:gridCol>
                <a:gridCol w="208280">
                  <a:extLst>
                    <a:ext uri="{9D8B030D-6E8A-4147-A177-3AD203B41FA5}">
                      <a16:colId xmlns:a16="http://schemas.microsoft.com/office/drawing/2014/main" val="2064445454"/>
                    </a:ext>
                  </a:extLst>
                </a:gridCol>
                <a:gridCol w="208280">
                  <a:extLst>
                    <a:ext uri="{9D8B030D-6E8A-4147-A177-3AD203B41FA5}">
                      <a16:colId xmlns:a16="http://schemas.microsoft.com/office/drawing/2014/main" val="1268196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875414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CSU (Christlich-Soziale Union) - 2025-09-08 13:52:12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https://quintly-eu-image-storage.s3.amazonaws.com/6c5f6a46bd61d4539538c43e56efc597/d1a5e004a45bd9eec8de14509b549ba0.jpg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12:20:14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15672737"/>
                  </a:ext>
                </a:extLst>
              </a:tr>
            </a:tbl>
          </a:graphicData>
        </a:graphic>
      </p:graphicFrame>
      <p:sp>
        <p:nvSpPr>
          <p:cNvPr id="4" name="Text Placeholder 3">
            <a:extLst>
              <a:ext uri="{FF2B5EF4-FFF2-40B4-BE49-F238E27FC236}">
                <a16:creationId xmlns:a16="http://schemas.microsoft.com/office/drawing/2014/main" id="{D0080E29-FE70-4321-9DB1-5011B80FAB40}"/>
              </a:ext>
            </a:extLst>
          </p:cNvPr>
          <p:cNvSpPr>
            <a:spLocks noGrp="1"/>
          </p:cNvSpPr>
          <p:nvPr>
            <p:ph type="body" sz="quarter" idx="14"/>
          </p:nvPr>
        </p:nvSpPr>
        <p:spPr/>
        <p:txBody>
          <a:bodyPr/>
          <a:lstStyle/>
          <a:p>
            <a:r>
              <a:rPr lang="en-US"/>
              <a:t>09/05/2025 - 09/11/2025</a:t>
            </a:r>
          </a:p>
        </p:txBody>
      </p:sp>
    </p:spTree>
    <p:extLst>
      <p:ext uri="{BB962C8B-B14F-4D97-AF65-F5344CB8AC3E}">
        <p14:creationId xmlns:p14="http://schemas.microsoft.com/office/powerpoint/2010/main" val="3458001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33BB1-ECA5-40D9-B709-EAD6903EDC39}"/>
              </a:ext>
            </a:extLst>
          </p:cNvPr>
          <p:cNvSpPr>
            <a:spLocks noGrp="1"/>
          </p:cNvSpPr>
          <p:nvPr>
            <p:ph type="title"/>
          </p:nvPr>
        </p:nvSpPr>
        <p:spPr/>
        <p:txBody>
          <a:bodyPr/>
          <a:lstStyle/>
          <a:p>
            <a:r>
              <a:rPr lang="en-US"/>
              <a:t>Facebook Custom Original Own Posts Table | 4 profiles - 15 of 20</a:t>
            </a:r>
          </a:p>
        </p:txBody>
      </p:sp>
      <p:graphicFrame>
        <p:nvGraphicFramePr>
          <p:cNvPr id="5" name="Table Placeholder 4">
            <a:extLst>
              <a:ext uri="{FF2B5EF4-FFF2-40B4-BE49-F238E27FC236}">
                <a16:creationId xmlns:a16="http://schemas.microsoft.com/office/drawing/2014/main" id="{EDFE3FB6-2152-416B-9B28-1C7DBF55E9A7}"/>
              </a:ext>
            </a:extLst>
          </p:cNvPr>
          <p:cNvGraphicFramePr>
            <a:graphicFrameLocks noGrp="1"/>
          </p:cNvGraphicFramePr>
          <p:nvPr>
            <p:ph type="tbl" sz="quarter" idx="13"/>
            <p:extLst>
              <p:ext uri="{D42A27DB-BD31-4B8C-83A1-F6EECF244321}">
                <p14:modId xmlns:p14="http://schemas.microsoft.com/office/powerpoint/2010/main" val="1377989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348189691"/>
                    </a:ext>
                  </a:extLst>
                </a:gridCol>
                <a:gridCol w="740664">
                  <a:extLst>
                    <a:ext uri="{9D8B030D-6E8A-4147-A177-3AD203B41FA5}">
                      <a16:colId xmlns:a16="http://schemas.microsoft.com/office/drawing/2014/main" val="7085868"/>
                    </a:ext>
                  </a:extLst>
                </a:gridCol>
                <a:gridCol w="246888">
                  <a:extLst>
                    <a:ext uri="{9D8B030D-6E8A-4147-A177-3AD203B41FA5}">
                      <a16:colId xmlns:a16="http://schemas.microsoft.com/office/drawing/2014/main" val="1726222531"/>
                    </a:ext>
                  </a:extLst>
                </a:gridCol>
                <a:gridCol w="208280">
                  <a:extLst>
                    <a:ext uri="{9D8B030D-6E8A-4147-A177-3AD203B41FA5}">
                      <a16:colId xmlns:a16="http://schemas.microsoft.com/office/drawing/2014/main" val="3043279851"/>
                    </a:ext>
                  </a:extLst>
                </a:gridCol>
                <a:gridCol w="208280">
                  <a:extLst>
                    <a:ext uri="{9D8B030D-6E8A-4147-A177-3AD203B41FA5}">
                      <a16:colId xmlns:a16="http://schemas.microsoft.com/office/drawing/2014/main" val="343774511"/>
                    </a:ext>
                  </a:extLst>
                </a:gridCol>
                <a:gridCol w="208280">
                  <a:extLst>
                    <a:ext uri="{9D8B030D-6E8A-4147-A177-3AD203B41FA5}">
                      <a16:colId xmlns:a16="http://schemas.microsoft.com/office/drawing/2014/main" val="1520653721"/>
                    </a:ext>
                  </a:extLst>
                </a:gridCol>
                <a:gridCol w="208280">
                  <a:extLst>
                    <a:ext uri="{9D8B030D-6E8A-4147-A177-3AD203B41FA5}">
                      <a16:colId xmlns:a16="http://schemas.microsoft.com/office/drawing/2014/main" val="2622863376"/>
                    </a:ext>
                  </a:extLst>
                </a:gridCol>
                <a:gridCol w="208280">
                  <a:extLst>
                    <a:ext uri="{9D8B030D-6E8A-4147-A177-3AD203B41FA5}">
                      <a16:colId xmlns:a16="http://schemas.microsoft.com/office/drawing/2014/main" val="4194573901"/>
                    </a:ext>
                  </a:extLst>
                </a:gridCol>
                <a:gridCol w="208280">
                  <a:extLst>
                    <a:ext uri="{9D8B030D-6E8A-4147-A177-3AD203B41FA5}">
                      <a16:colId xmlns:a16="http://schemas.microsoft.com/office/drawing/2014/main" val="889900181"/>
                    </a:ext>
                  </a:extLst>
                </a:gridCol>
                <a:gridCol w="208280">
                  <a:extLst>
                    <a:ext uri="{9D8B030D-6E8A-4147-A177-3AD203B41FA5}">
                      <a16:colId xmlns:a16="http://schemas.microsoft.com/office/drawing/2014/main" val="2955708486"/>
                    </a:ext>
                  </a:extLst>
                </a:gridCol>
                <a:gridCol w="208280">
                  <a:extLst>
                    <a:ext uri="{9D8B030D-6E8A-4147-A177-3AD203B41FA5}">
                      <a16:colId xmlns:a16="http://schemas.microsoft.com/office/drawing/2014/main" val="912234751"/>
                    </a:ext>
                  </a:extLst>
                </a:gridCol>
                <a:gridCol w="208280">
                  <a:extLst>
                    <a:ext uri="{9D8B030D-6E8A-4147-A177-3AD203B41FA5}">
                      <a16:colId xmlns:a16="http://schemas.microsoft.com/office/drawing/2014/main" val="3512481087"/>
                    </a:ext>
                  </a:extLst>
                </a:gridCol>
                <a:gridCol w="208280">
                  <a:extLst>
                    <a:ext uri="{9D8B030D-6E8A-4147-A177-3AD203B41FA5}">
                      <a16:colId xmlns:a16="http://schemas.microsoft.com/office/drawing/2014/main" val="4151832660"/>
                    </a:ext>
                  </a:extLst>
                </a:gridCol>
                <a:gridCol w="208280">
                  <a:extLst>
                    <a:ext uri="{9D8B030D-6E8A-4147-A177-3AD203B41FA5}">
                      <a16:colId xmlns:a16="http://schemas.microsoft.com/office/drawing/2014/main" val="3226681391"/>
                    </a:ext>
                  </a:extLst>
                </a:gridCol>
                <a:gridCol w="208280">
                  <a:extLst>
                    <a:ext uri="{9D8B030D-6E8A-4147-A177-3AD203B41FA5}">
                      <a16:colId xmlns:a16="http://schemas.microsoft.com/office/drawing/2014/main" val="3004366601"/>
                    </a:ext>
                  </a:extLst>
                </a:gridCol>
                <a:gridCol w="208280">
                  <a:extLst>
                    <a:ext uri="{9D8B030D-6E8A-4147-A177-3AD203B41FA5}">
                      <a16:colId xmlns:a16="http://schemas.microsoft.com/office/drawing/2014/main" val="649287186"/>
                    </a:ext>
                  </a:extLst>
                </a:gridCol>
                <a:gridCol w="208280">
                  <a:extLst>
                    <a:ext uri="{9D8B030D-6E8A-4147-A177-3AD203B41FA5}">
                      <a16:colId xmlns:a16="http://schemas.microsoft.com/office/drawing/2014/main" val="2194050103"/>
                    </a:ext>
                  </a:extLst>
                </a:gridCol>
                <a:gridCol w="208280">
                  <a:extLst>
                    <a:ext uri="{9D8B030D-6E8A-4147-A177-3AD203B41FA5}">
                      <a16:colId xmlns:a16="http://schemas.microsoft.com/office/drawing/2014/main" val="2300766280"/>
                    </a:ext>
                  </a:extLst>
                </a:gridCol>
                <a:gridCol w="208280">
                  <a:extLst>
                    <a:ext uri="{9D8B030D-6E8A-4147-A177-3AD203B41FA5}">
                      <a16:colId xmlns:a16="http://schemas.microsoft.com/office/drawing/2014/main" val="1110997904"/>
                    </a:ext>
                  </a:extLst>
                </a:gridCol>
                <a:gridCol w="208280">
                  <a:extLst>
                    <a:ext uri="{9D8B030D-6E8A-4147-A177-3AD203B41FA5}">
                      <a16:colId xmlns:a16="http://schemas.microsoft.com/office/drawing/2014/main" val="1763868682"/>
                    </a:ext>
                  </a:extLst>
                </a:gridCol>
                <a:gridCol w="208280">
                  <a:extLst>
                    <a:ext uri="{9D8B030D-6E8A-4147-A177-3AD203B41FA5}">
                      <a16:colId xmlns:a16="http://schemas.microsoft.com/office/drawing/2014/main" val="500448445"/>
                    </a:ext>
                  </a:extLst>
                </a:gridCol>
                <a:gridCol w="208280">
                  <a:extLst>
                    <a:ext uri="{9D8B030D-6E8A-4147-A177-3AD203B41FA5}">
                      <a16:colId xmlns:a16="http://schemas.microsoft.com/office/drawing/2014/main" val="3483901058"/>
                    </a:ext>
                  </a:extLst>
                </a:gridCol>
                <a:gridCol w="208280">
                  <a:extLst>
                    <a:ext uri="{9D8B030D-6E8A-4147-A177-3AD203B41FA5}">
                      <a16:colId xmlns:a16="http://schemas.microsoft.com/office/drawing/2014/main" val="4122537477"/>
                    </a:ext>
                  </a:extLst>
                </a:gridCol>
                <a:gridCol w="208280">
                  <a:extLst>
                    <a:ext uri="{9D8B030D-6E8A-4147-A177-3AD203B41FA5}">
                      <a16:colId xmlns:a16="http://schemas.microsoft.com/office/drawing/2014/main" val="2918240655"/>
                    </a:ext>
                  </a:extLst>
                </a:gridCol>
                <a:gridCol w="208280">
                  <a:extLst>
                    <a:ext uri="{9D8B030D-6E8A-4147-A177-3AD203B41FA5}">
                      <a16:colId xmlns:a16="http://schemas.microsoft.com/office/drawing/2014/main" val="2782750535"/>
                    </a:ext>
                  </a:extLst>
                </a:gridCol>
                <a:gridCol w="208280">
                  <a:extLst>
                    <a:ext uri="{9D8B030D-6E8A-4147-A177-3AD203B41FA5}">
                      <a16:colId xmlns:a16="http://schemas.microsoft.com/office/drawing/2014/main" val="2535556401"/>
                    </a:ext>
                  </a:extLst>
                </a:gridCol>
                <a:gridCol w="208280">
                  <a:extLst>
                    <a:ext uri="{9D8B030D-6E8A-4147-A177-3AD203B41FA5}">
                      <a16:colId xmlns:a16="http://schemas.microsoft.com/office/drawing/2014/main" val="3437121606"/>
                    </a:ext>
                  </a:extLst>
                </a:gridCol>
                <a:gridCol w="208280">
                  <a:extLst>
                    <a:ext uri="{9D8B030D-6E8A-4147-A177-3AD203B41FA5}">
                      <a16:colId xmlns:a16="http://schemas.microsoft.com/office/drawing/2014/main" val="894386467"/>
                    </a:ext>
                  </a:extLst>
                </a:gridCol>
                <a:gridCol w="208280">
                  <a:extLst>
                    <a:ext uri="{9D8B030D-6E8A-4147-A177-3AD203B41FA5}">
                      <a16:colId xmlns:a16="http://schemas.microsoft.com/office/drawing/2014/main" val="3186093386"/>
                    </a:ext>
                  </a:extLst>
                </a:gridCol>
                <a:gridCol w="208280">
                  <a:extLst>
                    <a:ext uri="{9D8B030D-6E8A-4147-A177-3AD203B41FA5}">
                      <a16:colId xmlns:a16="http://schemas.microsoft.com/office/drawing/2014/main" val="1501854273"/>
                    </a:ext>
                  </a:extLst>
                </a:gridCol>
                <a:gridCol w="208280">
                  <a:extLst>
                    <a:ext uri="{9D8B030D-6E8A-4147-A177-3AD203B41FA5}">
                      <a16:colId xmlns:a16="http://schemas.microsoft.com/office/drawing/2014/main" val="2696983699"/>
                    </a:ext>
                  </a:extLst>
                </a:gridCol>
                <a:gridCol w="208280">
                  <a:extLst>
                    <a:ext uri="{9D8B030D-6E8A-4147-A177-3AD203B41FA5}">
                      <a16:colId xmlns:a16="http://schemas.microsoft.com/office/drawing/2014/main" val="207377914"/>
                    </a:ext>
                  </a:extLst>
                </a:gridCol>
                <a:gridCol w="208280">
                  <a:extLst>
                    <a:ext uri="{9D8B030D-6E8A-4147-A177-3AD203B41FA5}">
                      <a16:colId xmlns:a16="http://schemas.microsoft.com/office/drawing/2014/main" val="3243296085"/>
                    </a:ext>
                  </a:extLst>
                </a:gridCol>
                <a:gridCol w="208280">
                  <a:extLst>
                    <a:ext uri="{9D8B030D-6E8A-4147-A177-3AD203B41FA5}">
                      <a16:colId xmlns:a16="http://schemas.microsoft.com/office/drawing/2014/main" val="1898374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6009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(Christlich-Soziale Union) - 2025-09-08 12:09:02</a:t>
                      </a:r>
                      <a:r>
                        <a:rPr kumimoji="0" lang="de-DE" sz="1000" b="0" i="0" u="none" strike="noStrike" kern="1200" cap="none" spc="0" normalizeH="0" baseline="0" noProof="0">
                          <a:ln>
                            <a:noFill/>
                          </a:ln>
                          <a:solidFill>
                            <a:prstClr val="black"/>
                          </a:solidFill>
                          <a:effectLst/>
                          <a:uLnTx/>
                          <a:uFillTx/>
                          <a:latin typeface="Calibri"/>
                          <a:ea typeface="+mn-ea"/>
                          <a:cs typeface="+mn-cs"/>
                        </a:rPr>
                        <a:t>
 Politischer Frühschoppen auf dem ältesten Jahrmarkt Bayerns: dem Gillamoos! Mit dabei unser Parteivorsitzender und Ministerpräsident Markus Söder sowie Bundeslandwirtschaftsminister Alois Rainer. Vor über 3.500 Besucherinnen und Besuchern herrschte im vollen Festzelt eine fantastische Stimmung. So ist der Gillamoos: Bayerische Tradition und klare Botschaften!�„Wir stehen als CSU für Bayern. Wir sind die Stimme Bayerns vor Ort, in Deutschland und Europa. Wir sind die Mitte der Gesellschaft. Wir sind für den ländlichen Raum und die Stadt da. Wir sind modern wie kaum ein zweiter, aber trotzdem traditionell. All das ist und war der Schlüssel zu unserem Erfolg!“, so unser Parteivorsitzender Markus Söder.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https://quintly-eu-image-storage.s3.amazonaws.com/6c5f6a46bd61d4539538c43e56efc597/d5f12c6e376322528038268c655e4f86.jpg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12:20:14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82295056"/>
                  </a:ext>
                </a:extLst>
              </a:tr>
            </a:tbl>
          </a:graphicData>
        </a:graphic>
      </p:graphicFrame>
      <p:sp>
        <p:nvSpPr>
          <p:cNvPr id="4" name="Text Placeholder 3">
            <a:extLst>
              <a:ext uri="{FF2B5EF4-FFF2-40B4-BE49-F238E27FC236}">
                <a16:creationId xmlns:a16="http://schemas.microsoft.com/office/drawing/2014/main" id="{D88F3BF4-63D4-44E1-AA00-F3985652938A}"/>
              </a:ext>
            </a:extLst>
          </p:cNvPr>
          <p:cNvSpPr>
            <a:spLocks noGrp="1"/>
          </p:cNvSpPr>
          <p:nvPr>
            <p:ph type="body" sz="quarter" idx="14"/>
          </p:nvPr>
        </p:nvSpPr>
        <p:spPr/>
        <p:txBody>
          <a:bodyPr/>
          <a:lstStyle/>
          <a:p>
            <a:r>
              <a:rPr lang="en-US"/>
              <a:t>09/05/2025 - 09/11/2025</a:t>
            </a:r>
          </a:p>
        </p:txBody>
      </p:sp>
    </p:spTree>
    <p:extLst>
      <p:ext uri="{BB962C8B-B14F-4D97-AF65-F5344CB8AC3E}">
        <p14:creationId xmlns:p14="http://schemas.microsoft.com/office/powerpoint/2010/main" val="316342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69048-35B5-43E6-BE69-D632AE6F7EDF}"/>
              </a:ext>
            </a:extLst>
          </p:cNvPr>
          <p:cNvSpPr>
            <a:spLocks noGrp="1"/>
          </p:cNvSpPr>
          <p:nvPr>
            <p:ph type="title"/>
          </p:nvPr>
        </p:nvSpPr>
        <p:spPr/>
        <p:txBody>
          <a:bodyPr/>
          <a:lstStyle/>
          <a:p>
            <a:r>
              <a:rPr lang="en-US"/>
              <a:t>Facebook Custom Original Own Posts Table | 4 profiles - 16 of 20</a:t>
            </a:r>
          </a:p>
        </p:txBody>
      </p:sp>
      <p:graphicFrame>
        <p:nvGraphicFramePr>
          <p:cNvPr id="5" name="Table Placeholder 4">
            <a:extLst>
              <a:ext uri="{FF2B5EF4-FFF2-40B4-BE49-F238E27FC236}">
                <a16:creationId xmlns:a16="http://schemas.microsoft.com/office/drawing/2014/main" id="{673B290E-3753-4CBB-89A3-1659F9DEF042}"/>
              </a:ext>
            </a:extLst>
          </p:cNvPr>
          <p:cNvGraphicFramePr>
            <a:graphicFrameLocks noGrp="1"/>
          </p:cNvGraphicFramePr>
          <p:nvPr>
            <p:ph type="tbl" sz="quarter" idx="13"/>
            <p:extLst>
              <p:ext uri="{D42A27DB-BD31-4B8C-83A1-F6EECF244321}">
                <p14:modId xmlns:p14="http://schemas.microsoft.com/office/powerpoint/2010/main" val="1283172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149037566"/>
                    </a:ext>
                  </a:extLst>
                </a:gridCol>
                <a:gridCol w="740664">
                  <a:extLst>
                    <a:ext uri="{9D8B030D-6E8A-4147-A177-3AD203B41FA5}">
                      <a16:colId xmlns:a16="http://schemas.microsoft.com/office/drawing/2014/main" val="259378552"/>
                    </a:ext>
                  </a:extLst>
                </a:gridCol>
                <a:gridCol w="246888">
                  <a:extLst>
                    <a:ext uri="{9D8B030D-6E8A-4147-A177-3AD203B41FA5}">
                      <a16:colId xmlns:a16="http://schemas.microsoft.com/office/drawing/2014/main" val="2249772869"/>
                    </a:ext>
                  </a:extLst>
                </a:gridCol>
                <a:gridCol w="208280">
                  <a:extLst>
                    <a:ext uri="{9D8B030D-6E8A-4147-A177-3AD203B41FA5}">
                      <a16:colId xmlns:a16="http://schemas.microsoft.com/office/drawing/2014/main" val="3849266920"/>
                    </a:ext>
                  </a:extLst>
                </a:gridCol>
                <a:gridCol w="208280">
                  <a:extLst>
                    <a:ext uri="{9D8B030D-6E8A-4147-A177-3AD203B41FA5}">
                      <a16:colId xmlns:a16="http://schemas.microsoft.com/office/drawing/2014/main" val="3085873518"/>
                    </a:ext>
                  </a:extLst>
                </a:gridCol>
                <a:gridCol w="208280">
                  <a:extLst>
                    <a:ext uri="{9D8B030D-6E8A-4147-A177-3AD203B41FA5}">
                      <a16:colId xmlns:a16="http://schemas.microsoft.com/office/drawing/2014/main" val="2441942745"/>
                    </a:ext>
                  </a:extLst>
                </a:gridCol>
                <a:gridCol w="208280">
                  <a:extLst>
                    <a:ext uri="{9D8B030D-6E8A-4147-A177-3AD203B41FA5}">
                      <a16:colId xmlns:a16="http://schemas.microsoft.com/office/drawing/2014/main" val="883081233"/>
                    </a:ext>
                  </a:extLst>
                </a:gridCol>
                <a:gridCol w="208280">
                  <a:extLst>
                    <a:ext uri="{9D8B030D-6E8A-4147-A177-3AD203B41FA5}">
                      <a16:colId xmlns:a16="http://schemas.microsoft.com/office/drawing/2014/main" val="1700374740"/>
                    </a:ext>
                  </a:extLst>
                </a:gridCol>
                <a:gridCol w="208280">
                  <a:extLst>
                    <a:ext uri="{9D8B030D-6E8A-4147-A177-3AD203B41FA5}">
                      <a16:colId xmlns:a16="http://schemas.microsoft.com/office/drawing/2014/main" val="3745345468"/>
                    </a:ext>
                  </a:extLst>
                </a:gridCol>
                <a:gridCol w="208280">
                  <a:extLst>
                    <a:ext uri="{9D8B030D-6E8A-4147-A177-3AD203B41FA5}">
                      <a16:colId xmlns:a16="http://schemas.microsoft.com/office/drawing/2014/main" val="1281545082"/>
                    </a:ext>
                  </a:extLst>
                </a:gridCol>
                <a:gridCol w="208280">
                  <a:extLst>
                    <a:ext uri="{9D8B030D-6E8A-4147-A177-3AD203B41FA5}">
                      <a16:colId xmlns:a16="http://schemas.microsoft.com/office/drawing/2014/main" val="211555312"/>
                    </a:ext>
                  </a:extLst>
                </a:gridCol>
                <a:gridCol w="208280">
                  <a:extLst>
                    <a:ext uri="{9D8B030D-6E8A-4147-A177-3AD203B41FA5}">
                      <a16:colId xmlns:a16="http://schemas.microsoft.com/office/drawing/2014/main" val="540154638"/>
                    </a:ext>
                  </a:extLst>
                </a:gridCol>
                <a:gridCol w="208280">
                  <a:extLst>
                    <a:ext uri="{9D8B030D-6E8A-4147-A177-3AD203B41FA5}">
                      <a16:colId xmlns:a16="http://schemas.microsoft.com/office/drawing/2014/main" val="3499249013"/>
                    </a:ext>
                  </a:extLst>
                </a:gridCol>
                <a:gridCol w="208280">
                  <a:extLst>
                    <a:ext uri="{9D8B030D-6E8A-4147-A177-3AD203B41FA5}">
                      <a16:colId xmlns:a16="http://schemas.microsoft.com/office/drawing/2014/main" val="2908375101"/>
                    </a:ext>
                  </a:extLst>
                </a:gridCol>
                <a:gridCol w="208280">
                  <a:extLst>
                    <a:ext uri="{9D8B030D-6E8A-4147-A177-3AD203B41FA5}">
                      <a16:colId xmlns:a16="http://schemas.microsoft.com/office/drawing/2014/main" val="4235488984"/>
                    </a:ext>
                  </a:extLst>
                </a:gridCol>
                <a:gridCol w="208280">
                  <a:extLst>
                    <a:ext uri="{9D8B030D-6E8A-4147-A177-3AD203B41FA5}">
                      <a16:colId xmlns:a16="http://schemas.microsoft.com/office/drawing/2014/main" val="2794004987"/>
                    </a:ext>
                  </a:extLst>
                </a:gridCol>
                <a:gridCol w="208280">
                  <a:extLst>
                    <a:ext uri="{9D8B030D-6E8A-4147-A177-3AD203B41FA5}">
                      <a16:colId xmlns:a16="http://schemas.microsoft.com/office/drawing/2014/main" val="3358351041"/>
                    </a:ext>
                  </a:extLst>
                </a:gridCol>
                <a:gridCol w="208280">
                  <a:extLst>
                    <a:ext uri="{9D8B030D-6E8A-4147-A177-3AD203B41FA5}">
                      <a16:colId xmlns:a16="http://schemas.microsoft.com/office/drawing/2014/main" val="4190530199"/>
                    </a:ext>
                  </a:extLst>
                </a:gridCol>
                <a:gridCol w="208280">
                  <a:extLst>
                    <a:ext uri="{9D8B030D-6E8A-4147-A177-3AD203B41FA5}">
                      <a16:colId xmlns:a16="http://schemas.microsoft.com/office/drawing/2014/main" val="2485062039"/>
                    </a:ext>
                  </a:extLst>
                </a:gridCol>
                <a:gridCol w="208280">
                  <a:extLst>
                    <a:ext uri="{9D8B030D-6E8A-4147-A177-3AD203B41FA5}">
                      <a16:colId xmlns:a16="http://schemas.microsoft.com/office/drawing/2014/main" val="3184236516"/>
                    </a:ext>
                  </a:extLst>
                </a:gridCol>
                <a:gridCol w="208280">
                  <a:extLst>
                    <a:ext uri="{9D8B030D-6E8A-4147-A177-3AD203B41FA5}">
                      <a16:colId xmlns:a16="http://schemas.microsoft.com/office/drawing/2014/main" val="3422783069"/>
                    </a:ext>
                  </a:extLst>
                </a:gridCol>
                <a:gridCol w="208280">
                  <a:extLst>
                    <a:ext uri="{9D8B030D-6E8A-4147-A177-3AD203B41FA5}">
                      <a16:colId xmlns:a16="http://schemas.microsoft.com/office/drawing/2014/main" val="4218140001"/>
                    </a:ext>
                  </a:extLst>
                </a:gridCol>
                <a:gridCol w="208280">
                  <a:extLst>
                    <a:ext uri="{9D8B030D-6E8A-4147-A177-3AD203B41FA5}">
                      <a16:colId xmlns:a16="http://schemas.microsoft.com/office/drawing/2014/main" val="3607117919"/>
                    </a:ext>
                  </a:extLst>
                </a:gridCol>
                <a:gridCol w="208280">
                  <a:extLst>
                    <a:ext uri="{9D8B030D-6E8A-4147-A177-3AD203B41FA5}">
                      <a16:colId xmlns:a16="http://schemas.microsoft.com/office/drawing/2014/main" val="925220538"/>
                    </a:ext>
                  </a:extLst>
                </a:gridCol>
                <a:gridCol w="208280">
                  <a:extLst>
                    <a:ext uri="{9D8B030D-6E8A-4147-A177-3AD203B41FA5}">
                      <a16:colId xmlns:a16="http://schemas.microsoft.com/office/drawing/2014/main" val="746889017"/>
                    </a:ext>
                  </a:extLst>
                </a:gridCol>
                <a:gridCol w="208280">
                  <a:extLst>
                    <a:ext uri="{9D8B030D-6E8A-4147-A177-3AD203B41FA5}">
                      <a16:colId xmlns:a16="http://schemas.microsoft.com/office/drawing/2014/main" val="4217885420"/>
                    </a:ext>
                  </a:extLst>
                </a:gridCol>
                <a:gridCol w="208280">
                  <a:extLst>
                    <a:ext uri="{9D8B030D-6E8A-4147-A177-3AD203B41FA5}">
                      <a16:colId xmlns:a16="http://schemas.microsoft.com/office/drawing/2014/main" val="4226697557"/>
                    </a:ext>
                  </a:extLst>
                </a:gridCol>
                <a:gridCol w="208280">
                  <a:extLst>
                    <a:ext uri="{9D8B030D-6E8A-4147-A177-3AD203B41FA5}">
                      <a16:colId xmlns:a16="http://schemas.microsoft.com/office/drawing/2014/main" val="1318129934"/>
                    </a:ext>
                  </a:extLst>
                </a:gridCol>
                <a:gridCol w="208280">
                  <a:extLst>
                    <a:ext uri="{9D8B030D-6E8A-4147-A177-3AD203B41FA5}">
                      <a16:colId xmlns:a16="http://schemas.microsoft.com/office/drawing/2014/main" val="1547679337"/>
                    </a:ext>
                  </a:extLst>
                </a:gridCol>
                <a:gridCol w="208280">
                  <a:extLst>
                    <a:ext uri="{9D8B030D-6E8A-4147-A177-3AD203B41FA5}">
                      <a16:colId xmlns:a16="http://schemas.microsoft.com/office/drawing/2014/main" val="1346512562"/>
                    </a:ext>
                  </a:extLst>
                </a:gridCol>
                <a:gridCol w="208280">
                  <a:extLst>
                    <a:ext uri="{9D8B030D-6E8A-4147-A177-3AD203B41FA5}">
                      <a16:colId xmlns:a16="http://schemas.microsoft.com/office/drawing/2014/main" val="1185994049"/>
                    </a:ext>
                  </a:extLst>
                </a:gridCol>
                <a:gridCol w="208280">
                  <a:extLst>
                    <a:ext uri="{9D8B030D-6E8A-4147-A177-3AD203B41FA5}">
                      <a16:colId xmlns:a16="http://schemas.microsoft.com/office/drawing/2014/main" val="1326346810"/>
                    </a:ext>
                  </a:extLst>
                </a:gridCol>
                <a:gridCol w="208280">
                  <a:extLst>
                    <a:ext uri="{9D8B030D-6E8A-4147-A177-3AD203B41FA5}">
                      <a16:colId xmlns:a16="http://schemas.microsoft.com/office/drawing/2014/main" val="2984215512"/>
                    </a:ext>
                  </a:extLst>
                </a:gridCol>
                <a:gridCol w="208280">
                  <a:extLst>
                    <a:ext uri="{9D8B030D-6E8A-4147-A177-3AD203B41FA5}">
                      <a16:colId xmlns:a16="http://schemas.microsoft.com/office/drawing/2014/main" val="4177852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102983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(Christlich-Soziale Union) - 2025-09-08 08:01:10</a:t>
                      </a:r>
                      <a:r>
                        <a:rPr kumimoji="0" lang="de-DE" sz="1000" b="0" i="0" u="none" strike="noStrike" kern="1200" cap="none" spc="0" normalizeH="0" baseline="0" noProof="0">
                          <a:ln>
                            <a:noFill/>
                          </a:ln>
                          <a:solidFill>
                            <a:prstClr val="black"/>
                          </a:solidFill>
                          <a:effectLst/>
                          <a:uLnTx/>
                          <a:uFillTx/>
                          <a:latin typeface="Calibri"/>
                          <a:ea typeface="+mn-ea"/>
                          <a:cs typeface="+mn-cs"/>
                        </a:rPr>
                        <a:t>
 Politischer Gillamoos Frühschoppen mit Dr. Markus Söder und Alois Rainer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https://quintly-eu-image-storage.s3.amazonaws.com/6c5f6a46bd61d4539538c43e56efc597/2e3733bc124d6d5abebca2d8d66cef02.jpg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12:20:14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99263052"/>
                  </a:ext>
                </a:extLst>
              </a:tr>
            </a:tbl>
          </a:graphicData>
        </a:graphic>
      </p:graphicFrame>
      <p:sp>
        <p:nvSpPr>
          <p:cNvPr id="4" name="Text Placeholder 3">
            <a:extLst>
              <a:ext uri="{FF2B5EF4-FFF2-40B4-BE49-F238E27FC236}">
                <a16:creationId xmlns:a16="http://schemas.microsoft.com/office/drawing/2014/main" id="{740FB152-C186-4F4B-897A-22F388F681E6}"/>
              </a:ext>
            </a:extLst>
          </p:cNvPr>
          <p:cNvSpPr>
            <a:spLocks noGrp="1"/>
          </p:cNvSpPr>
          <p:nvPr>
            <p:ph type="body" sz="quarter" idx="14"/>
          </p:nvPr>
        </p:nvSpPr>
        <p:spPr/>
        <p:txBody>
          <a:bodyPr/>
          <a:lstStyle/>
          <a:p>
            <a:r>
              <a:rPr lang="en-US"/>
              <a:t>09/05/2025 - 09/11/2025</a:t>
            </a:r>
          </a:p>
        </p:txBody>
      </p:sp>
    </p:spTree>
    <p:extLst>
      <p:ext uri="{BB962C8B-B14F-4D97-AF65-F5344CB8AC3E}">
        <p14:creationId xmlns:p14="http://schemas.microsoft.com/office/powerpoint/2010/main" val="2942996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69ADE-10CD-4A47-91DC-A0CA00824263}"/>
              </a:ext>
            </a:extLst>
          </p:cNvPr>
          <p:cNvSpPr>
            <a:spLocks noGrp="1"/>
          </p:cNvSpPr>
          <p:nvPr>
            <p:ph type="title"/>
          </p:nvPr>
        </p:nvSpPr>
        <p:spPr/>
        <p:txBody>
          <a:bodyPr/>
          <a:lstStyle/>
          <a:p>
            <a:r>
              <a:rPr lang="en-US"/>
              <a:t>Facebook Custom Original Own Posts Table | 4 profiles - 17 of 20</a:t>
            </a:r>
          </a:p>
        </p:txBody>
      </p:sp>
      <p:graphicFrame>
        <p:nvGraphicFramePr>
          <p:cNvPr id="5" name="Table Placeholder 4">
            <a:extLst>
              <a:ext uri="{FF2B5EF4-FFF2-40B4-BE49-F238E27FC236}">
                <a16:creationId xmlns:a16="http://schemas.microsoft.com/office/drawing/2014/main" id="{09BA2AE2-E0F0-41C4-B27A-6D2CE03B07A5}"/>
              </a:ext>
            </a:extLst>
          </p:cNvPr>
          <p:cNvGraphicFramePr>
            <a:graphicFrameLocks noGrp="1"/>
          </p:cNvGraphicFramePr>
          <p:nvPr>
            <p:ph type="tbl" sz="quarter" idx="13"/>
            <p:extLst>
              <p:ext uri="{D42A27DB-BD31-4B8C-83A1-F6EECF244321}">
                <p14:modId xmlns:p14="http://schemas.microsoft.com/office/powerpoint/2010/main" val="4002066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734654658"/>
                    </a:ext>
                  </a:extLst>
                </a:gridCol>
                <a:gridCol w="740664">
                  <a:extLst>
                    <a:ext uri="{9D8B030D-6E8A-4147-A177-3AD203B41FA5}">
                      <a16:colId xmlns:a16="http://schemas.microsoft.com/office/drawing/2014/main" val="4190793480"/>
                    </a:ext>
                  </a:extLst>
                </a:gridCol>
                <a:gridCol w="246888">
                  <a:extLst>
                    <a:ext uri="{9D8B030D-6E8A-4147-A177-3AD203B41FA5}">
                      <a16:colId xmlns:a16="http://schemas.microsoft.com/office/drawing/2014/main" val="1374196879"/>
                    </a:ext>
                  </a:extLst>
                </a:gridCol>
                <a:gridCol w="208280">
                  <a:extLst>
                    <a:ext uri="{9D8B030D-6E8A-4147-A177-3AD203B41FA5}">
                      <a16:colId xmlns:a16="http://schemas.microsoft.com/office/drawing/2014/main" val="3098440253"/>
                    </a:ext>
                  </a:extLst>
                </a:gridCol>
                <a:gridCol w="208280">
                  <a:extLst>
                    <a:ext uri="{9D8B030D-6E8A-4147-A177-3AD203B41FA5}">
                      <a16:colId xmlns:a16="http://schemas.microsoft.com/office/drawing/2014/main" val="2933367262"/>
                    </a:ext>
                  </a:extLst>
                </a:gridCol>
                <a:gridCol w="208280">
                  <a:extLst>
                    <a:ext uri="{9D8B030D-6E8A-4147-A177-3AD203B41FA5}">
                      <a16:colId xmlns:a16="http://schemas.microsoft.com/office/drawing/2014/main" val="161300901"/>
                    </a:ext>
                  </a:extLst>
                </a:gridCol>
                <a:gridCol w="208280">
                  <a:extLst>
                    <a:ext uri="{9D8B030D-6E8A-4147-A177-3AD203B41FA5}">
                      <a16:colId xmlns:a16="http://schemas.microsoft.com/office/drawing/2014/main" val="348940523"/>
                    </a:ext>
                  </a:extLst>
                </a:gridCol>
                <a:gridCol w="208280">
                  <a:extLst>
                    <a:ext uri="{9D8B030D-6E8A-4147-A177-3AD203B41FA5}">
                      <a16:colId xmlns:a16="http://schemas.microsoft.com/office/drawing/2014/main" val="3051787492"/>
                    </a:ext>
                  </a:extLst>
                </a:gridCol>
                <a:gridCol w="208280">
                  <a:extLst>
                    <a:ext uri="{9D8B030D-6E8A-4147-A177-3AD203B41FA5}">
                      <a16:colId xmlns:a16="http://schemas.microsoft.com/office/drawing/2014/main" val="3348474164"/>
                    </a:ext>
                  </a:extLst>
                </a:gridCol>
                <a:gridCol w="208280">
                  <a:extLst>
                    <a:ext uri="{9D8B030D-6E8A-4147-A177-3AD203B41FA5}">
                      <a16:colId xmlns:a16="http://schemas.microsoft.com/office/drawing/2014/main" val="924220157"/>
                    </a:ext>
                  </a:extLst>
                </a:gridCol>
                <a:gridCol w="208280">
                  <a:extLst>
                    <a:ext uri="{9D8B030D-6E8A-4147-A177-3AD203B41FA5}">
                      <a16:colId xmlns:a16="http://schemas.microsoft.com/office/drawing/2014/main" val="1767357565"/>
                    </a:ext>
                  </a:extLst>
                </a:gridCol>
                <a:gridCol w="208280">
                  <a:extLst>
                    <a:ext uri="{9D8B030D-6E8A-4147-A177-3AD203B41FA5}">
                      <a16:colId xmlns:a16="http://schemas.microsoft.com/office/drawing/2014/main" val="445994413"/>
                    </a:ext>
                  </a:extLst>
                </a:gridCol>
                <a:gridCol w="208280">
                  <a:extLst>
                    <a:ext uri="{9D8B030D-6E8A-4147-A177-3AD203B41FA5}">
                      <a16:colId xmlns:a16="http://schemas.microsoft.com/office/drawing/2014/main" val="125350653"/>
                    </a:ext>
                  </a:extLst>
                </a:gridCol>
                <a:gridCol w="208280">
                  <a:extLst>
                    <a:ext uri="{9D8B030D-6E8A-4147-A177-3AD203B41FA5}">
                      <a16:colId xmlns:a16="http://schemas.microsoft.com/office/drawing/2014/main" val="162456478"/>
                    </a:ext>
                  </a:extLst>
                </a:gridCol>
                <a:gridCol w="208280">
                  <a:extLst>
                    <a:ext uri="{9D8B030D-6E8A-4147-A177-3AD203B41FA5}">
                      <a16:colId xmlns:a16="http://schemas.microsoft.com/office/drawing/2014/main" val="3763273136"/>
                    </a:ext>
                  </a:extLst>
                </a:gridCol>
                <a:gridCol w="208280">
                  <a:extLst>
                    <a:ext uri="{9D8B030D-6E8A-4147-A177-3AD203B41FA5}">
                      <a16:colId xmlns:a16="http://schemas.microsoft.com/office/drawing/2014/main" val="323589586"/>
                    </a:ext>
                  </a:extLst>
                </a:gridCol>
                <a:gridCol w="208280">
                  <a:extLst>
                    <a:ext uri="{9D8B030D-6E8A-4147-A177-3AD203B41FA5}">
                      <a16:colId xmlns:a16="http://schemas.microsoft.com/office/drawing/2014/main" val="4247889725"/>
                    </a:ext>
                  </a:extLst>
                </a:gridCol>
                <a:gridCol w="208280">
                  <a:extLst>
                    <a:ext uri="{9D8B030D-6E8A-4147-A177-3AD203B41FA5}">
                      <a16:colId xmlns:a16="http://schemas.microsoft.com/office/drawing/2014/main" val="3347532036"/>
                    </a:ext>
                  </a:extLst>
                </a:gridCol>
                <a:gridCol w="208280">
                  <a:extLst>
                    <a:ext uri="{9D8B030D-6E8A-4147-A177-3AD203B41FA5}">
                      <a16:colId xmlns:a16="http://schemas.microsoft.com/office/drawing/2014/main" val="739890845"/>
                    </a:ext>
                  </a:extLst>
                </a:gridCol>
                <a:gridCol w="208280">
                  <a:extLst>
                    <a:ext uri="{9D8B030D-6E8A-4147-A177-3AD203B41FA5}">
                      <a16:colId xmlns:a16="http://schemas.microsoft.com/office/drawing/2014/main" val="1328699620"/>
                    </a:ext>
                  </a:extLst>
                </a:gridCol>
                <a:gridCol w="208280">
                  <a:extLst>
                    <a:ext uri="{9D8B030D-6E8A-4147-A177-3AD203B41FA5}">
                      <a16:colId xmlns:a16="http://schemas.microsoft.com/office/drawing/2014/main" val="3478676385"/>
                    </a:ext>
                  </a:extLst>
                </a:gridCol>
                <a:gridCol w="208280">
                  <a:extLst>
                    <a:ext uri="{9D8B030D-6E8A-4147-A177-3AD203B41FA5}">
                      <a16:colId xmlns:a16="http://schemas.microsoft.com/office/drawing/2014/main" val="1837604850"/>
                    </a:ext>
                  </a:extLst>
                </a:gridCol>
                <a:gridCol w="208280">
                  <a:extLst>
                    <a:ext uri="{9D8B030D-6E8A-4147-A177-3AD203B41FA5}">
                      <a16:colId xmlns:a16="http://schemas.microsoft.com/office/drawing/2014/main" val="376256070"/>
                    </a:ext>
                  </a:extLst>
                </a:gridCol>
                <a:gridCol w="208280">
                  <a:extLst>
                    <a:ext uri="{9D8B030D-6E8A-4147-A177-3AD203B41FA5}">
                      <a16:colId xmlns:a16="http://schemas.microsoft.com/office/drawing/2014/main" val="1177702044"/>
                    </a:ext>
                  </a:extLst>
                </a:gridCol>
                <a:gridCol w="208280">
                  <a:extLst>
                    <a:ext uri="{9D8B030D-6E8A-4147-A177-3AD203B41FA5}">
                      <a16:colId xmlns:a16="http://schemas.microsoft.com/office/drawing/2014/main" val="2516980611"/>
                    </a:ext>
                  </a:extLst>
                </a:gridCol>
                <a:gridCol w="208280">
                  <a:extLst>
                    <a:ext uri="{9D8B030D-6E8A-4147-A177-3AD203B41FA5}">
                      <a16:colId xmlns:a16="http://schemas.microsoft.com/office/drawing/2014/main" val="1521143475"/>
                    </a:ext>
                  </a:extLst>
                </a:gridCol>
                <a:gridCol w="208280">
                  <a:extLst>
                    <a:ext uri="{9D8B030D-6E8A-4147-A177-3AD203B41FA5}">
                      <a16:colId xmlns:a16="http://schemas.microsoft.com/office/drawing/2014/main" val="762116248"/>
                    </a:ext>
                  </a:extLst>
                </a:gridCol>
                <a:gridCol w="208280">
                  <a:extLst>
                    <a:ext uri="{9D8B030D-6E8A-4147-A177-3AD203B41FA5}">
                      <a16:colId xmlns:a16="http://schemas.microsoft.com/office/drawing/2014/main" val="1132674797"/>
                    </a:ext>
                  </a:extLst>
                </a:gridCol>
                <a:gridCol w="208280">
                  <a:extLst>
                    <a:ext uri="{9D8B030D-6E8A-4147-A177-3AD203B41FA5}">
                      <a16:colId xmlns:a16="http://schemas.microsoft.com/office/drawing/2014/main" val="4001534502"/>
                    </a:ext>
                  </a:extLst>
                </a:gridCol>
                <a:gridCol w="208280">
                  <a:extLst>
                    <a:ext uri="{9D8B030D-6E8A-4147-A177-3AD203B41FA5}">
                      <a16:colId xmlns:a16="http://schemas.microsoft.com/office/drawing/2014/main" val="1442618329"/>
                    </a:ext>
                  </a:extLst>
                </a:gridCol>
                <a:gridCol w="208280">
                  <a:extLst>
                    <a:ext uri="{9D8B030D-6E8A-4147-A177-3AD203B41FA5}">
                      <a16:colId xmlns:a16="http://schemas.microsoft.com/office/drawing/2014/main" val="18751539"/>
                    </a:ext>
                  </a:extLst>
                </a:gridCol>
                <a:gridCol w="208280">
                  <a:extLst>
                    <a:ext uri="{9D8B030D-6E8A-4147-A177-3AD203B41FA5}">
                      <a16:colId xmlns:a16="http://schemas.microsoft.com/office/drawing/2014/main" val="1611539544"/>
                    </a:ext>
                  </a:extLst>
                </a:gridCol>
                <a:gridCol w="208280">
                  <a:extLst>
                    <a:ext uri="{9D8B030D-6E8A-4147-A177-3AD203B41FA5}">
                      <a16:colId xmlns:a16="http://schemas.microsoft.com/office/drawing/2014/main" val="594715451"/>
                    </a:ext>
                  </a:extLst>
                </a:gridCol>
                <a:gridCol w="208280">
                  <a:extLst>
                    <a:ext uri="{9D8B030D-6E8A-4147-A177-3AD203B41FA5}">
                      <a16:colId xmlns:a16="http://schemas.microsoft.com/office/drawing/2014/main" val="1889912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23847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(Christlich-Soziale Union) - 2025-09-08 06:00:06</a:t>
                      </a:r>
                      <a:r>
                        <a:rPr kumimoji="0" lang="de-DE" sz="1000" b="0" i="0" u="none" strike="noStrike" kern="1200" cap="none" spc="0" normalizeH="0" baseline="0" noProof="0">
                          <a:ln>
                            <a:noFill/>
                          </a:ln>
                          <a:solidFill>
                            <a:prstClr val="black"/>
                          </a:solidFill>
                          <a:effectLst/>
                          <a:uLnTx/>
                          <a:uFillTx/>
                          <a:latin typeface="Calibri"/>
                          <a:ea typeface="+mn-ea"/>
                          <a:cs typeface="+mn-cs"/>
                        </a:rPr>
                        <a:t>
 Heute ist es endlich wieder so weit! Ab 10 Uhr beginnt der politische Frühschoppen mit dem Bayerischen Ministerpräsidenten und CSU-Vorsitzenden Markus Söder, unserem Bundeslandwirtschaftsminister Alois Rainer, dem Landrat von Kehlheim Martin Neumayer und der Kreisvorsitzenden Petra Högl auf dem ältesten Jahrmarkt Bayerns: dem Gillamoos. 
Seid live dabei im Abensberger Festzelt oder im Stream unter www.csu.de/csu-live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https://quintly-eu-image-storage.s3.amazonaws.com/6c5f6a46bd61d4539538c43e56efc597/36af2040cba5267507170e1f49b64da6.jpg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12:20:14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29932758"/>
                  </a:ext>
                </a:extLst>
              </a:tr>
            </a:tbl>
          </a:graphicData>
        </a:graphic>
      </p:graphicFrame>
      <p:sp>
        <p:nvSpPr>
          <p:cNvPr id="4" name="Text Placeholder 3">
            <a:extLst>
              <a:ext uri="{FF2B5EF4-FFF2-40B4-BE49-F238E27FC236}">
                <a16:creationId xmlns:a16="http://schemas.microsoft.com/office/drawing/2014/main" id="{05192131-58B6-43B5-993A-EA3F00C0A778}"/>
              </a:ext>
            </a:extLst>
          </p:cNvPr>
          <p:cNvSpPr>
            <a:spLocks noGrp="1"/>
          </p:cNvSpPr>
          <p:nvPr>
            <p:ph type="body" sz="quarter" idx="14"/>
          </p:nvPr>
        </p:nvSpPr>
        <p:spPr/>
        <p:txBody>
          <a:bodyPr/>
          <a:lstStyle/>
          <a:p>
            <a:r>
              <a:rPr lang="en-US"/>
              <a:t>09/05/2025 - 09/11/2025</a:t>
            </a:r>
          </a:p>
        </p:txBody>
      </p:sp>
    </p:spTree>
    <p:extLst>
      <p:ext uri="{BB962C8B-B14F-4D97-AF65-F5344CB8AC3E}">
        <p14:creationId xmlns:p14="http://schemas.microsoft.com/office/powerpoint/2010/main" val="645930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BAEDB-39BE-479F-A9FE-7B0601C8277D}"/>
              </a:ext>
            </a:extLst>
          </p:cNvPr>
          <p:cNvSpPr>
            <a:spLocks noGrp="1"/>
          </p:cNvSpPr>
          <p:nvPr>
            <p:ph type="title"/>
          </p:nvPr>
        </p:nvSpPr>
        <p:spPr/>
        <p:txBody>
          <a:bodyPr/>
          <a:lstStyle/>
          <a:p>
            <a:r>
              <a:rPr lang="en-US"/>
              <a:t>Facebook Custom Original Own Posts Table | 4 profiles - 18 of 20</a:t>
            </a:r>
          </a:p>
        </p:txBody>
      </p:sp>
      <p:graphicFrame>
        <p:nvGraphicFramePr>
          <p:cNvPr id="5" name="Table Placeholder 4">
            <a:extLst>
              <a:ext uri="{FF2B5EF4-FFF2-40B4-BE49-F238E27FC236}">
                <a16:creationId xmlns:a16="http://schemas.microsoft.com/office/drawing/2014/main" id="{93117AE0-8447-4429-8BD7-813D27616FCA}"/>
              </a:ext>
            </a:extLst>
          </p:cNvPr>
          <p:cNvGraphicFramePr>
            <a:graphicFrameLocks noGrp="1"/>
          </p:cNvGraphicFramePr>
          <p:nvPr>
            <p:ph type="tbl" sz="quarter" idx="13"/>
            <p:extLst>
              <p:ext uri="{D42A27DB-BD31-4B8C-83A1-F6EECF244321}">
                <p14:modId xmlns:p14="http://schemas.microsoft.com/office/powerpoint/2010/main" val="2473440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080355334"/>
                    </a:ext>
                  </a:extLst>
                </a:gridCol>
                <a:gridCol w="740664">
                  <a:extLst>
                    <a:ext uri="{9D8B030D-6E8A-4147-A177-3AD203B41FA5}">
                      <a16:colId xmlns:a16="http://schemas.microsoft.com/office/drawing/2014/main" val="866881655"/>
                    </a:ext>
                  </a:extLst>
                </a:gridCol>
                <a:gridCol w="246888">
                  <a:extLst>
                    <a:ext uri="{9D8B030D-6E8A-4147-A177-3AD203B41FA5}">
                      <a16:colId xmlns:a16="http://schemas.microsoft.com/office/drawing/2014/main" val="4209933543"/>
                    </a:ext>
                  </a:extLst>
                </a:gridCol>
                <a:gridCol w="208280">
                  <a:extLst>
                    <a:ext uri="{9D8B030D-6E8A-4147-A177-3AD203B41FA5}">
                      <a16:colId xmlns:a16="http://schemas.microsoft.com/office/drawing/2014/main" val="4102770980"/>
                    </a:ext>
                  </a:extLst>
                </a:gridCol>
                <a:gridCol w="208280">
                  <a:extLst>
                    <a:ext uri="{9D8B030D-6E8A-4147-A177-3AD203B41FA5}">
                      <a16:colId xmlns:a16="http://schemas.microsoft.com/office/drawing/2014/main" val="3294024342"/>
                    </a:ext>
                  </a:extLst>
                </a:gridCol>
                <a:gridCol w="208280">
                  <a:extLst>
                    <a:ext uri="{9D8B030D-6E8A-4147-A177-3AD203B41FA5}">
                      <a16:colId xmlns:a16="http://schemas.microsoft.com/office/drawing/2014/main" val="3710435078"/>
                    </a:ext>
                  </a:extLst>
                </a:gridCol>
                <a:gridCol w="208280">
                  <a:extLst>
                    <a:ext uri="{9D8B030D-6E8A-4147-A177-3AD203B41FA5}">
                      <a16:colId xmlns:a16="http://schemas.microsoft.com/office/drawing/2014/main" val="2004911001"/>
                    </a:ext>
                  </a:extLst>
                </a:gridCol>
                <a:gridCol w="208280">
                  <a:extLst>
                    <a:ext uri="{9D8B030D-6E8A-4147-A177-3AD203B41FA5}">
                      <a16:colId xmlns:a16="http://schemas.microsoft.com/office/drawing/2014/main" val="2408026484"/>
                    </a:ext>
                  </a:extLst>
                </a:gridCol>
                <a:gridCol w="208280">
                  <a:extLst>
                    <a:ext uri="{9D8B030D-6E8A-4147-A177-3AD203B41FA5}">
                      <a16:colId xmlns:a16="http://schemas.microsoft.com/office/drawing/2014/main" val="1677164505"/>
                    </a:ext>
                  </a:extLst>
                </a:gridCol>
                <a:gridCol w="208280">
                  <a:extLst>
                    <a:ext uri="{9D8B030D-6E8A-4147-A177-3AD203B41FA5}">
                      <a16:colId xmlns:a16="http://schemas.microsoft.com/office/drawing/2014/main" val="351000826"/>
                    </a:ext>
                  </a:extLst>
                </a:gridCol>
                <a:gridCol w="208280">
                  <a:extLst>
                    <a:ext uri="{9D8B030D-6E8A-4147-A177-3AD203B41FA5}">
                      <a16:colId xmlns:a16="http://schemas.microsoft.com/office/drawing/2014/main" val="814312235"/>
                    </a:ext>
                  </a:extLst>
                </a:gridCol>
                <a:gridCol w="208280">
                  <a:extLst>
                    <a:ext uri="{9D8B030D-6E8A-4147-A177-3AD203B41FA5}">
                      <a16:colId xmlns:a16="http://schemas.microsoft.com/office/drawing/2014/main" val="4033483765"/>
                    </a:ext>
                  </a:extLst>
                </a:gridCol>
                <a:gridCol w="208280">
                  <a:extLst>
                    <a:ext uri="{9D8B030D-6E8A-4147-A177-3AD203B41FA5}">
                      <a16:colId xmlns:a16="http://schemas.microsoft.com/office/drawing/2014/main" val="426778465"/>
                    </a:ext>
                  </a:extLst>
                </a:gridCol>
                <a:gridCol w="208280">
                  <a:extLst>
                    <a:ext uri="{9D8B030D-6E8A-4147-A177-3AD203B41FA5}">
                      <a16:colId xmlns:a16="http://schemas.microsoft.com/office/drawing/2014/main" val="2027120425"/>
                    </a:ext>
                  </a:extLst>
                </a:gridCol>
                <a:gridCol w="208280">
                  <a:extLst>
                    <a:ext uri="{9D8B030D-6E8A-4147-A177-3AD203B41FA5}">
                      <a16:colId xmlns:a16="http://schemas.microsoft.com/office/drawing/2014/main" val="3991195732"/>
                    </a:ext>
                  </a:extLst>
                </a:gridCol>
                <a:gridCol w="208280">
                  <a:extLst>
                    <a:ext uri="{9D8B030D-6E8A-4147-A177-3AD203B41FA5}">
                      <a16:colId xmlns:a16="http://schemas.microsoft.com/office/drawing/2014/main" val="3237997195"/>
                    </a:ext>
                  </a:extLst>
                </a:gridCol>
                <a:gridCol w="208280">
                  <a:extLst>
                    <a:ext uri="{9D8B030D-6E8A-4147-A177-3AD203B41FA5}">
                      <a16:colId xmlns:a16="http://schemas.microsoft.com/office/drawing/2014/main" val="3294710030"/>
                    </a:ext>
                  </a:extLst>
                </a:gridCol>
                <a:gridCol w="208280">
                  <a:extLst>
                    <a:ext uri="{9D8B030D-6E8A-4147-A177-3AD203B41FA5}">
                      <a16:colId xmlns:a16="http://schemas.microsoft.com/office/drawing/2014/main" val="4210674605"/>
                    </a:ext>
                  </a:extLst>
                </a:gridCol>
                <a:gridCol w="208280">
                  <a:extLst>
                    <a:ext uri="{9D8B030D-6E8A-4147-A177-3AD203B41FA5}">
                      <a16:colId xmlns:a16="http://schemas.microsoft.com/office/drawing/2014/main" val="30738452"/>
                    </a:ext>
                  </a:extLst>
                </a:gridCol>
                <a:gridCol w="208280">
                  <a:extLst>
                    <a:ext uri="{9D8B030D-6E8A-4147-A177-3AD203B41FA5}">
                      <a16:colId xmlns:a16="http://schemas.microsoft.com/office/drawing/2014/main" val="1364882722"/>
                    </a:ext>
                  </a:extLst>
                </a:gridCol>
                <a:gridCol w="208280">
                  <a:extLst>
                    <a:ext uri="{9D8B030D-6E8A-4147-A177-3AD203B41FA5}">
                      <a16:colId xmlns:a16="http://schemas.microsoft.com/office/drawing/2014/main" val="992923670"/>
                    </a:ext>
                  </a:extLst>
                </a:gridCol>
                <a:gridCol w="208280">
                  <a:extLst>
                    <a:ext uri="{9D8B030D-6E8A-4147-A177-3AD203B41FA5}">
                      <a16:colId xmlns:a16="http://schemas.microsoft.com/office/drawing/2014/main" val="1954424666"/>
                    </a:ext>
                  </a:extLst>
                </a:gridCol>
                <a:gridCol w="208280">
                  <a:extLst>
                    <a:ext uri="{9D8B030D-6E8A-4147-A177-3AD203B41FA5}">
                      <a16:colId xmlns:a16="http://schemas.microsoft.com/office/drawing/2014/main" val="2971865335"/>
                    </a:ext>
                  </a:extLst>
                </a:gridCol>
                <a:gridCol w="208280">
                  <a:extLst>
                    <a:ext uri="{9D8B030D-6E8A-4147-A177-3AD203B41FA5}">
                      <a16:colId xmlns:a16="http://schemas.microsoft.com/office/drawing/2014/main" val="2658702810"/>
                    </a:ext>
                  </a:extLst>
                </a:gridCol>
                <a:gridCol w="208280">
                  <a:extLst>
                    <a:ext uri="{9D8B030D-6E8A-4147-A177-3AD203B41FA5}">
                      <a16:colId xmlns:a16="http://schemas.microsoft.com/office/drawing/2014/main" val="3328537623"/>
                    </a:ext>
                  </a:extLst>
                </a:gridCol>
                <a:gridCol w="208280">
                  <a:extLst>
                    <a:ext uri="{9D8B030D-6E8A-4147-A177-3AD203B41FA5}">
                      <a16:colId xmlns:a16="http://schemas.microsoft.com/office/drawing/2014/main" val="2379056977"/>
                    </a:ext>
                  </a:extLst>
                </a:gridCol>
                <a:gridCol w="208280">
                  <a:extLst>
                    <a:ext uri="{9D8B030D-6E8A-4147-A177-3AD203B41FA5}">
                      <a16:colId xmlns:a16="http://schemas.microsoft.com/office/drawing/2014/main" val="203005376"/>
                    </a:ext>
                  </a:extLst>
                </a:gridCol>
                <a:gridCol w="208280">
                  <a:extLst>
                    <a:ext uri="{9D8B030D-6E8A-4147-A177-3AD203B41FA5}">
                      <a16:colId xmlns:a16="http://schemas.microsoft.com/office/drawing/2014/main" val="1553109018"/>
                    </a:ext>
                  </a:extLst>
                </a:gridCol>
                <a:gridCol w="208280">
                  <a:extLst>
                    <a:ext uri="{9D8B030D-6E8A-4147-A177-3AD203B41FA5}">
                      <a16:colId xmlns:a16="http://schemas.microsoft.com/office/drawing/2014/main" val="3400730930"/>
                    </a:ext>
                  </a:extLst>
                </a:gridCol>
                <a:gridCol w="208280">
                  <a:extLst>
                    <a:ext uri="{9D8B030D-6E8A-4147-A177-3AD203B41FA5}">
                      <a16:colId xmlns:a16="http://schemas.microsoft.com/office/drawing/2014/main" val="165686923"/>
                    </a:ext>
                  </a:extLst>
                </a:gridCol>
                <a:gridCol w="208280">
                  <a:extLst>
                    <a:ext uri="{9D8B030D-6E8A-4147-A177-3AD203B41FA5}">
                      <a16:colId xmlns:a16="http://schemas.microsoft.com/office/drawing/2014/main" val="2309125304"/>
                    </a:ext>
                  </a:extLst>
                </a:gridCol>
                <a:gridCol w="208280">
                  <a:extLst>
                    <a:ext uri="{9D8B030D-6E8A-4147-A177-3AD203B41FA5}">
                      <a16:colId xmlns:a16="http://schemas.microsoft.com/office/drawing/2014/main" val="270232859"/>
                    </a:ext>
                  </a:extLst>
                </a:gridCol>
                <a:gridCol w="208280">
                  <a:extLst>
                    <a:ext uri="{9D8B030D-6E8A-4147-A177-3AD203B41FA5}">
                      <a16:colId xmlns:a16="http://schemas.microsoft.com/office/drawing/2014/main" val="1256073188"/>
                    </a:ext>
                  </a:extLst>
                </a:gridCol>
                <a:gridCol w="208280">
                  <a:extLst>
                    <a:ext uri="{9D8B030D-6E8A-4147-A177-3AD203B41FA5}">
                      <a16:colId xmlns:a16="http://schemas.microsoft.com/office/drawing/2014/main" val="1807122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664515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(Christlich-Soziale Union) - 2025-09-06 06:01:07</a:t>
                      </a:r>
                      <a:r>
                        <a:rPr kumimoji="0" lang="de-DE" sz="1000" b="0" i="0" u="none" strike="noStrike" kern="1200" cap="none" spc="0" normalizeH="0" baseline="0" noProof="0">
                          <a:ln>
                            <a:noFill/>
                          </a:ln>
                          <a:solidFill>
                            <a:prstClr val="black"/>
                          </a:solidFill>
                          <a:effectLst/>
                          <a:uLnTx/>
                          <a:uFillTx/>
                          <a:latin typeface="Calibri"/>
                          <a:ea typeface="+mn-ea"/>
                          <a:cs typeface="+mn-cs"/>
                        </a:rPr>
                        <a:t>
 Dankbar rückwärts, mutig vorwärts, gläubig aufwärts - Franz Josef Strauß wäre heute 110 Jahre alt geworden. Er war ein Ausnahmepolitiker, der Überragendes für Bayern, Deutschland, Europa und die CSU geleistet hat. Sein Format und seine Tatkraft setzen bis heute Maßstäbe. Sein Erbe ist und bleibt unser Auftrag!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https://quintly-eu-image-storage.s3.amazonaws.com/6c5f6a46bd61d4539538c43e56efc597/c2030c9faf7546f05e6d2f48867b9f06.jpg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12:20:14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71936199"/>
                  </a:ext>
                </a:extLst>
              </a:tr>
            </a:tbl>
          </a:graphicData>
        </a:graphic>
      </p:graphicFrame>
      <p:sp>
        <p:nvSpPr>
          <p:cNvPr id="4" name="Text Placeholder 3">
            <a:extLst>
              <a:ext uri="{FF2B5EF4-FFF2-40B4-BE49-F238E27FC236}">
                <a16:creationId xmlns:a16="http://schemas.microsoft.com/office/drawing/2014/main" id="{1490BF61-C9C0-4F40-A765-05453779FBE5}"/>
              </a:ext>
            </a:extLst>
          </p:cNvPr>
          <p:cNvSpPr>
            <a:spLocks noGrp="1"/>
          </p:cNvSpPr>
          <p:nvPr>
            <p:ph type="body" sz="quarter" idx="14"/>
          </p:nvPr>
        </p:nvSpPr>
        <p:spPr/>
        <p:txBody>
          <a:bodyPr/>
          <a:lstStyle/>
          <a:p>
            <a:r>
              <a:rPr lang="en-US"/>
              <a:t>09/05/2025 - 09/11/2025</a:t>
            </a:r>
          </a:p>
        </p:txBody>
      </p:sp>
    </p:spTree>
    <p:extLst>
      <p:ext uri="{BB962C8B-B14F-4D97-AF65-F5344CB8AC3E}">
        <p14:creationId xmlns:p14="http://schemas.microsoft.com/office/powerpoint/2010/main" val="2794573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5EBFD-4AC8-4D8D-9908-09882FC9F957}"/>
              </a:ext>
            </a:extLst>
          </p:cNvPr>
          <p:cNvSpPr>
            <a:spLocks noGrp="1"/>
          </p:cNvSpPr>
          <p:nvPr>
            <p:ph type="title"/>
          </p:nvPr>
        </p:nvSpPr>
        <p:spPr/>
        <p:txBody>
          <a:bodyPr/>
          <a:lstStyle/>
          <a:p>
            <a:r>
              <a:rPr lang="en-US"/>
              <a:t>Facebook Custom Original Own Posts Table | 4 profiles - 19 of 20</a:t>
            </a:r>
          </a:p>
        </p:txBody>
      </p:sp>
      <p:graphicFrame>
        <p:nvGraphicFramePr>
          <p:cNvPr id="5" name="Table Placeholder 4">
            <a:extLst>
              <a:ext uri="{FF2B5EF4-FFF2-40B4-BE49-F238E27FC236}">
                <a16:creationId xmlns:a16="http://schemas.microsoft.com/office/drawing/2014/main" id="{EB77BF4C-BE81-423A-95FF-40BB86F78352}"/>
              </a:ext>
            </a:extLst>
          </p:cNvPr>
          <p:cNvGraphicFramePr>
            <a:graphicFrameLocks noGrp="1"/>
          </p:cNvGraphicFramePr>
          <p:nvPr>
            <p:ph type="tbl" sz="quarter" idx="13"/>
            <p:extLst>
              <p:ext uri="{D42A27DB-BD31-4B8C-83A1-F6EECF244321}">
                <p14:modId xmlns:p14="http://schemas.microsoft.com/office/powerpoint/2010/main" val="1752272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199577267"/>
                    </a:ext>
                  </a:extLst>
                </a:gridCol>
                <a:gridCol w="740664">
                  <a:extLst>
                    <a:ext uri="{9D8B030D-6E8A-4147-A177-3AD203B41FA5}">
                      <a16:colId xmlns:a16="http://schemas.microsoft.com/office/drawing/2014/main" val="1511371792"/>
                    </a:ext>
                  </a:extLst>
                </a:gridCol>
                <a:gridCol w="246888">
                  <a:extLst>
                    <a:ext uri="{9D8B030D-6E8A-4147-A177-3AD203B41FA5}">
                      <a16:colId xmlns:a16="http://schemas.microsoft.com/office/drawing/2014/main" val="293079654"/>
                    </a:ext>
                  </a:extLst>
                </a:gridCol>
                <a:gridCol w="208280">
                  <a:extLst>
                    <a:ext uri="{9D8B030D-6E8A-4147-A177-3AD203B41FA5}">
                      <a16:colId xmlns:a16="http://schemas.microsoft.com/office/drawing/2014/main" val="4053581417"/>
                    </a:ext>
                  </a:extLst>
                </a:gridCol>
                <a:gridCol w="208280">
                  <a:extLst>
                    <a:ext uri="{9D8B030D-6E8A-4147-A177-3AD203B41FA5}">
                      <a16:colId xmlns:a16="http://schemas.microsoft.com/office/drawing/2014/main" val="1807769465"/>
                    </a:ext>
                  </a:extLst>
                </a:gridCol>
                <a:gridCol w="208280">
                  <a:extLst>
                    <a:ext uri="{9D8B030D-6E8A-4147-A177-3AD203B41FA5}">
                      <a16:colId xmlns:a16="http://schemas.microsoft.com/office/drawing/2014/main" val="674200836"/>
                    </a:ext>
                  </a:extLst>
                </a:gridCol>
                <a:gridCol w="208280">
                  <a:extLst>
                    <a:ext uri="{9D8B030D-6E8A-4147-A177-3AD203B41FA5}">
                      <a16:colId xmlns:a16="http://schemas.microsoft.com/office/drawing/2014/main" val="3504481065"/>
                    </a:ext>
                  </a:extLst>
                </a:gridCol>
                <a:gridCol w="208280">
                  <a:extLst>
                    <a:ext uri="{9D8B030D-6E8A-4147-A177-3AD203B41FA5}">
                      <a16:colId xmlns:a16="http://schemas.microsoft.com/office/drawing/2014/main" val="1445017939"/>
                    </a:ext>
                  </a:extLst>
                </a:gridCol>
                <a:gridCol w="208280">
                  <a:extLst>
                    <a:ext uri="{9D8B030D-6E8A-4147-A177-3AD203B41FA5}">
                      <a16:colId xmlns:a16="http://schemas.microsoft.com/office/drawing/2014/main" val="36491818"/>
                    </a:ext>
                  </a:extLst>
                </a:gridCol>
                <a:gridCol w="208280">
                  <a:extLst>
                    <a:ext uri="{9D8B030D-6E8A-4147-A177-3AD203B41FA5}">
                      <a16:colId xmlns:a16="http://schemas.microsoft.com/office/drawing/2014/main" val="124382871"/>
                    </a:ext>
                  </a:extLst>
                </a:gridCol>
                <a:gridCol w="208280">
                  <a:extLst>
                    <a:ext uri="{9D8B030D-6E8A-4147-A177-3AD203B41FA5}">
                      <a16:colId xmlns:a16="http://schemas.microsoft.com/office/drawing/2014/main" val="1255428033"/>
                    </a:ext>
                  </a:extLst>
                </a:gridCol>
                <a:gridCol w="208280">
                  <a:extLst>
                    <a:ext uri="{9D8B030D-6E8A-4147-A177-3AD203B41FA5}">
                      <a16:colId xmlns:a16="http://schemas.microsoft.com/office/drawing/2014/main" val="1218331193"/>
                    </a:ext>
                  </a:extLst>
                </a:gridCol>
                <a:gridCol w="208280">
                  <a:extLst>
                    <a:ext uri="{9D8B030D-6E8A-4147-A177-3AD203B41FA5}">
                      <a16:colId xmlns:a16="http://schemas.microsoft.com/office/drawing/2014/main" val="3752474606"/>
                    </a:ext>
                  </a:extLst>
                </a:gridCol>
                <a:gridCol w="208280">
                  <a:extLst>
                    <a:ext uri="{9D8B030D-6E8A-4147-A177-3AD203B41FA5}">
                      <a16:colId xmlns:a16="http://schemas.microsoft.com/office/drawing/2014/main" val="2079884854"/>
                    </a:ext>
                  </a:extLst>
                </a:gridCol>
                <a:gridCol w="208280">
                  <a:extLst>
                    <a:ext uri="{9D8B030D-6E8A-4147-A177-3AD203B41FA5}">
                      <a16:colId xmlns:a16="http://schemas.microsoft.com/office/drawing/2014/main" val="1615510168"/>
                    </a:ext>
                  </a:extLst>
                </a:gridCol>
                <a:gridCol w="208280">
                  <a:extLst>
                    <a:ext uri="{9D8B030D-6E8A-4147-A177-3AD203B41FA5}">
                      <a16:colId xmlns:a16="http://schemas.microsoft.com/office/drawing/2014/main" val="4103451100"/>
                    </a:ext>
                  </a:extLst>
                </a:gridCol>
                <a:gridCol w="208280">
                  <a:extLst>
                    <a:ext uri="{9D8B030D-6E8A-4147-A177-3AD203B41FA5}">
                      <a16:colId xmlns:a16="http://schemas.microsoft.com/office/drawing/2014/main" val="1963077771"/>
                    </a:ext>
                  </a:extLst>
                </a:gridCol>
                <a:gridCol w="208280">
                  <a:extLst>
                    <a:ext uri="{9D8B030D-6E8A-4147-A177-3AD203B41FA5}">
                      <a16:colId xmlns:a16="http://schemas.microsoft.com/office/drawing/2014/main" val="1475939921"/>
                    </a:ext>
                  </a:extLst>
                </a:gridCol>
                <a:gridCol w="208280">
                  <a:extLst>
                    <a:ext uri="{9D8B030D-6E8A-4147-A177-3AD203B41FA5}">
                      <a16:colId xmlns:a16="http://schemas.microsoft.com/office/drawing/2014/main" val="1580870031"/>
                    </a:ext>
                  </a:extLst>
                </a:gridCol>
                <a:gridCol w="208280">
                  <a:extLst>
                    <a:ext uri="{9D8B030D-6E8A-4147-A177-3AD203B41FA5}">
                      <a16:colId xmlns:a16="http://schemas.microsoft.com/office/drawing/2014/main" val="2619855427"/>
                    </a:ext>
                  </a:extLst>
                </a:gridCol>
                <a:gridCol w="208280">
                  <a:extLst>
                    <a:ext uri="{9D8B030D-6E8A-4147-A177-3AD203B41FA5}">
                      <a16:colId xmlns:a16="http://schemas.microsoft.com/office/drawing/2014/main" val="4251628359"/>
                    </a:ext>
                  </a:extLst>
                </a:gridCol>
                <a:gridCol w="208280">
                  <a:extLst>
                    <a:ext uri="{9D8B030D-6E8A-4147-A177-3AD203B41FA5}">
                      <a16:colId xmlns:a16="http://schemas.microsoft.com/office/drawing/2014/main" val="1987114776"/>
                    </a:ext>
                  </a:extLst>
                </a:gridCol>
                <a:gridCol w="208280">
                  <a:extLst>
                    <a:ext uri="{9D8B030D-6E8A-4147-A177-3AD203B41FA5}">
                      <a16:colId xmlns:a16="http://schemas.microsoft.com/office/drawing/2014/main" val="766985700"/>
                    </a:ext>
                  </a:extLst>
                </a:gridCol>
                <a:gridCol w="208280">
                  <a:extLst>
                    <a:ext uri="{9D8B030D-6E8A-4147-A177-3AD203B41FA5}">
                      <a16:colId xmlns:a16="http://schemas.microsoft.com/office/drawing/2014/main" val="3592399020"/>
                    </a:ext>
                  </a:extLst>
                </a:gridCol>
                <a:gridCol w="208280">
                  <a:extLst>
                    <a:ext uri="{9D8B030D-6E8A-4147-A177-3AD203B41FA5}">
                      <a16:colId xmlns:a16="http://schemas.microsoft.com/office/drawing/2014/main" val="1337306768"/>
                    </a:ext>
                  </a:extLst>
                </a:gridCol>
                <a:gridCol w="208280">
                  <a:extLst>
                    <a:ext uri="{9D8B030D-6E8A-4147-A177-3AD203B41FA5}">
                      <a16:colId xmlns:a16="http://schemas.microsoft.com/office/drawing/2014/main" val="1491127509"/>
                    </a:ext>
                  </a:extLst>
                </a:gridCol>
                <a:gridCol w="208280">
                  <a:extLst>
                    <a:ext uri="{9D8B030D-6E8A-4147-A177-3AD203B41FA5}">
                      <a16:colId xmlns:a16="http://schemas.microsoft.com/office/drawing/2014/main" val="3567666387"/>
                    </a:ext>
                  </a:extLst>
                </a:gridCol>
                <a:gridCol w="208280">
                  <a:extLst>
                    <a:ext uri="{9D8B030D-6E8A-4147-A177-3AD203B41FA5}">
                      <a16:colId xmlns:a16="http://schemas.microsoft.com/office/drawing/2014/main" val="3570870746"/>
                    </a:ext>
                  </a:extLst>
                </a:gridCol>
                <a:gridCol w="208280">
                  <a:extLst>
                    <a:ext uri="{9D8B030D-6E8A-4147-A177-3AD203B41FA5}">
                      <a16:colId xmlns:a16="http://schemas.microsoft.com/office/drawing/2014/main" val="3494896859"/>
                    </a:ext>
                  </a:extLst>
                </a:gridCol>
                <a:gridCol w="208280">
                  <a:extLst>
                    <a:ext uri="{9D8B030D-6E8A-4147-A177-3AD203B41FA5}">
                      <a16:colId xmlns:a16="http://schemas.microsoft.com/office/drawing/2014/main" val="2204214419"/>
                    </a:ext>
                  </a:extLst>
                </a:gridCol>
                <a:gridCol w="208280">
                  <a:extLst>
                    <a:ext uri="{9D8B030D-6E8A-4147-A177-3AD203B41FA5}">
                      <a16:colId xmlns:a16="http://schemas.microsoft.com/office/drawing/2014/main" val="4026391221"/>
                    </a:ext>
                  </a:extLst>
                </a:gridCol>
                <a:gridCol w="208280">
                  <a:extLst>
                    <a:ext uri="{9D8B030D-6E8A-4147-A177-3AD203B41FA5}">
                      <a16:colId xmlns:a16="http://schemas.microsoft.com/office/drawing/2014/main" val="6352507"/>
                    </a:ext>
                  </a:extLst>
                </a:gridCol>
                <a:gridCol w="208280">
                  <a:extLst>
                    <a:ext uri="{9D8B030D-6E8A-4147-A177-3AD203B41FA5}">
                      <a16:colId xmlns:a16="http://schemas.microsoft.com/office/drawing/2014/main" val="3513039135"/>
                    </a:ext>
                  </a:extLst>
                </a:gridCol>
                <a:gridCol w="208280">
                  <a:extLst>
                    <a:ext uri="{9D8B030D-6E8A-4147-A177-3AD203B41FA5}">
                      <a16:colId xmlns:a16="http://schemas.microsoft.com/office/drawing/2014/main" val="3342083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347366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CSU (Christlich-Soziale Union) - 2025-09-05 09:33:22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https://quintly-eu-image-storage.s3.amazonaws.com/6c5f6a46bd61d4539538c43e56efc597/f3ace98099dd853e924bba159ec9c073.jpg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12:20:14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59554205"/>
                  </a:ext>
                </a:extLst>
              </a:tr>
            </a:tbl>
          </a:graphicData>
        </a:graphic>
      </p:graphicFrame>
      <p:sp>
        <p:nvSpPr>
          <p:cNvPr id="4" name="Text Placeholder 3">
            <a:extLst>
              <a:ext uri="{FF2B5EF4-FFF2-40B4-BE49-F238E27FC236}">
                <a16:creationId xmlns:a16="http://schemas.microsoft.com/office/drawing/2014/main" id="{8D36143E-49E4-4FA8-B9F9-72FD3F2D56FC}"/>
              </a:ext>
            </a:extLst>
          </p:cNvPr>
          <p:cNvSpPr>
            <a:spLocks noGrp="1"/>
          </p:cNvSpPr>
          <p:nvPr>
            <p:ph type="body" sz="quarter" idx="14"/>
          </p:nvPr>
        </p:nvSpPr>
        <p:spPr/>
        <p:txBody>
          <a:bodyPr/>
          <a:lstStyle/>
          <a:p>
            <a:r>
              <a:rPr lang="en-US"/>
              <a:t>09/05/2025 - 09/11/2025</a:t>
            </a:r>
          </a:p>
        </p:txBody>
      </p:sp>
    </p:spTree>
    <p:extLst>
      <p:ext uri="{BB962C8B-B14F-4D97-AF65-F5344CB8AC3E}">
        <p14:creationId xmlns:p14="http://schemas.microsoft.com/office/powerpoint/2010/main" val="4262430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0BC2A-DA32-4C9F-BEC3-FCE05D366D36}"/>
              </a:ext>
            </a:extLst>
          </p:cNvPr>
          <p:cNvSpPr>
            <a:spLocks noGrp="1"/>
          </p:cNvSpPr>
          <p:nvPr>
            <p:ph type="title"/>
          </p:nvPr>
        </p:nvSpPr>
        <p:spPr/>
        <p:txBody>
          <a:bodyPr/>
          <a:lstStyle/>
          <a:p>
            <a:r>
              <a:rPr lang="en-US"/>
              <a:t>Facebook Custom Original Own Posts Table | 4 profiles - 20 of 20</a:t>
            </a:r>
          </a:p>
        </p:txBody>
      </p:sp>
      <p:graphicFrame>
        <p:nvGraphicFramePr>
          <p:cNvPr id="5" name="Table Placeholder 4">
            <a:extLst>
              <a:ext uri="{FF2B5EF4-FFF2-40B4-BE49-F238E27FC236}">
                <a16:creationId xmlns:a16="http://schemas.microsoft.com/office/drawing/2014/main" id="{BAF99172-38E7-4688-AA60-F050FBD44C0C}"/>
              </a:ext>
            </a:extLst>
          </p:cNvPr>
          <p:cNvGraphicFramePr>
            <a:graphicFrameLocks noGrp="1"/>
          </p:cNvGraphicFramePr>
          <p:nvPr>
            <p:ph type="tbl" sz="quarter" idx="13"/>
            <p:extLst>
              <p:ext uri="{D42A27DB-BD31-4B8C-83A1-F6EECF244321}">
                <p14:modId xmlns:p14="http://schemas.microsoft.com/office/powerpoint/2010/main" val="2994869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61731038"/>
                    </a:ext>
                  </a:extLst>
                </a:gridCol>
                <a:gridCol w="740664">
                  <a:extLst>
                    <a:ext uri="{9D8B030D-6E8A-4147-A177-3AD203B41FA5}">
                      <a16:colId xmlns:a16="http://schemas.microsoft.com/office/drawing/2014/main" val="572382894"/>
                    </a:ext>
                  </a:extLst>
                </a:gridCol>
                <a:gridCol w="246888">
                  <a:extLst>
                    <a:ext uri="{9D8B030D-6E8A-4147-A177-3AD203B41FA5}">
                      <a16:colId xmlns:a16="http://schemas.microsoft.com/office/drawing/2014/main" val="708750729"/>
                    </a:ext>
                  </a:extLst>
                </a:gridCol>
                <a:gridCol w="208280">
                  <a:extLst>
                    <a:ext uri="{9D8B030D-6E8A-4147-A177-3AD203B41FA5}">
                      <a16:colId xmlns:a16="http://schemas.microsoft.com/office/drawing/2014/main" val="2926365051"/>
                    </a:ext>
                  </a:extLst>
                </a:gridCol>
                <a:gridCol w="208280">
                  <a:extLst>
                    <a:ext uri="{9D8B030D-6E8A-4147-A177-3AD203B41FA5}">
                      <a16:colId xmlns:a16="http://schemas.microsoft.com/office/drawing/2014/main" val="173521510"/>
                    </a:ext>
                  </a:extLst>
                </a:gridCol>
                <a:gridCol w="208280">
                  <a:extLst>
                    <a:ext uri="{9D8B030D-6E8A-4147-A177-3AD203B41FA5}">
                      <a16:colId xmlns:a16="http://schemas.microsoft.com/office/drawing/2014/main" val="3844148878"/>
                    </a:ext>
                  </a:extLst>
                </a:gridCol>
                <a:gridCol w="208280">
                  <a:extLst>
                    <a:ext uri="{9D8B030D-6E8A-4147-A177-3AD203B41FA5}">
                      <a16:colId xmlns:a16="http://schemas.microsoft.com/office/drawing/2014/main" val="503521287"/>
                    </a:ext>
                  </a:extLst>
                </a:gridCol>
                <a:gridCol w="208280">
                  <a:extLst>
                    <a:ext uri="{9D8B030D-6E8A-4147-A177-3AD203B41FA5}">
                      <a16:colId xmlns:a16="http://schemas.microsoft.com/office/drawing/2014/main" val="178804596"/>
                    </a:ext>
                  </a:extLst>
                </a:gridCol>
                <a:gridCol w="208280">
                  <a:extLst>
                    <a:ext uri="{9D8B030D-6E8A-4147-A177-3AD203B41FA5}">
                      <a16:colId xmlns:a16="http://schemas.microsoft.com/office/drawing/2014/main" val="3300461136"/>
                    </a:ext>
                  </a:extLst>
                </a:gridCol>
                <a:gridCol w="208280">
                  <a:extLst>
                    <a:ext uri="{9D8B030D-6E8A-4147-A177-3AD203B41FA5}">
                      <a16:colId xmlns:a16="http://schemas.microsoft.com/office/drawing/2014/main" val="3554395250"/>
                    </a:ext>
                  </a:extLst>
                </a:gridCol>
                <a:gridCol w="208280">
                  <a:extLst>
                    <a:ext uri="{9D8B030D-6E8A-4147-A177-3AD203B41FA5}">
                      <a16:colId xmlns:a16="http://schemas.microsoft.com/office/drawing/2014/main" val="2481890324"/>
                    </a:ext>
                  </a:extLst>
                </a:gridCol>
                <a:gridCol w="208280">
                  <a:extLst>
                    <a:ext uri="{9D8B030D-6E8A-4147-A177-3AD203B41FA5}">
                      <a16:colId xmlns:a16="http://schemas.microsoft.com/office/drawing/2014/main" val="702994579"/>
                    </a:ext>
                  </a:extLst>
                </a:gridCol>
                <a:gridCol w="208280">
                  <a:extLst>
                    <a:ext uri="{9D8B030D-6E8A-4147-A177-3AD203B41FA5}">
                      <a16:colId xmlns:a16="http://schemas.microsoft.com/office/drawing/2014/main" val="3870072687"/>
                    </a:ext>
                  </a:extLst>
                </a:gridCol>
                <a:gridCol w="208280">
                  <a:extLst>
                    <a:ext uri="{9D8B030D-6E8A-4147-A177-3AD203B41FA5}">
                      <a16:colId xmlns:a16="http://schemas.microsoft.com/office/drawing/2014/main" val="2986690194"/>
                    </a:ext>
                  </a:extLst>
                </a:gridCol>
                <a:gridCol w="208280">
                  <a:extLst>
                    <a:ext uri="{9D8B030D-6E8A-4147-A177-3AD203B41FA5}">
                      <a16:colId xmlns:a16="http://schemas.microsoft.com/office/drawing/2014/main" val="199865761"/>
                    </a:ext>
                  </a:extLst>
                </a:gridCol>
                <a:gridCol w="208280">
                  <a:extLst>
                    <a:ext uri="{9D8B030D-6E8A-4147-A177-3AD203B41FA5}">
                      <a16:colId xmlns:a16="http://schemas.microsoft.com/office/drawing/2014/main" val="284947275"/>
                    </a:ext>
                  </a:extLst>
                </a:gridCol>
                <a:gridCol w="208280">
                  <a:extLst>
                    <a:ext uri="{9D8B030D-6E8A-4147-A177-3AD203B41FA5}">
                      <a16:colId xmlns:a16="http://schemas.microsoft.com/office/drawing/2014/main" val="839930211"/>
                    </a:ext>
                  </a:extLst>
                </a:gridCol>
                <a:gridCol w="208280">
                  <a:extLst>
                    <a:ext uri="{9D8B030D-6E8A-4147-A177-3AD203B41FA5}">
                      <a16:colId xmlns:a16="http://schemas.microsoft.com/office/drawing/2014/main" val="1294820487"/>
                    </a:ext>
                  </a:extLst>
                </a:gridCol>
                <a:gridCol w="208280">
                  <a:extLst>
                    <a:ext uri="{9D8B030D-6E8A-4147-A177-3AD203B41FA5}">
                      <a16:colId xmlns:a16="http://schemas.microsoft.com/office/drawing/2014/main" val="2628419847"/>
                    </a:ext>
                  </a:extLst>
                </a:gridCol>
                <a:gridCol w="208280">
                  <a:extLst>
                    <a:ext uri="{9D8B030D-6E8A-4147-A177-3AD203B41FA5}">
                      <a16:colId xmlns:a16="http://schemas.microsoft.com/office/drawing/2014/main" val="2716197814"/>
                    </a:ext>
                  </a:extLst>
                </a:gridCol>
                <a:gridCol w="208280">
                  <a:extLst>
                    <a:ext uri="{9D8B030D-6E8A-4147-A177-3AD203B41FA5}">
                      <a16:colId xmlns:a16="http://schemas.microsoft.com/office/drawing/2014/main" val="542966058"/>
                    </a:ext>
                  </a:extLst>
                </a:gridCol>
                <a:gridCol w="208280">
                  <a:extLst>
                    <a:ext uri="{9D8B030D-6E8A-4147-A177-3AD203B41FA5}">
                      <a16:colId xmlns:a16="http://schemas.microsoft.com/office/drawing/2014/main" val="1540732548"/>
                    </a:ext>
                  </a:extLst>
                </a:gridCol>
                <a:gridCol w="208280">
                  <a:extLst>
                    <a:ext uri="{9D8B030D-6E8A-4147-A177-3AD203B41FA5}">
                      <a16:colId xmlns:a16="http://schemas.microsoft.com/office/drawing/2014/main" val="4079879179"/>
                    </a:ext>
                  </a:extLst>
                </a:gridCol>
                <a:gridCol w="208280">
                  <a:extLst>
                    <a:ext uri="{9D8B030D-6E8A-4147-A177-3AD203B41FA5}">
                      <a16:colId xmlns:a16="http://schemas.microsoft.com/office/drawing/2014/main" val="834083993"/>
                    </a:ext>
                  </a:extLst>
                </a:gridCol>
                <a:gridCol w="208280">
                  <a:extLst>
                    <a:ext uri="{9D8B030D-6E8A-4147-A177-3AD203B41FA5}">
                      <a16:colId xmlns:a16="http://schemas.microsoft.com/office/drawing/2014/main" val="3320078961"/>
                    </a:ext>
                  </a:extLst>
                </a:gridCol>
                <a:gridCol w="208280">
                  <a:extLst>
                    <a:ext uri="{9D8B030D-6E8A-4147-A177-3AD203B41FA5}">
                      <a16:colId xmlns:a16="http://schemas.microsoft.com/office/drawing/2014/main" val="2619630984"/>
                    </a:ext>
                  </a:extLst>
                </a:gridCol>
                <a:gridCol w="208280">
                  <a:extLst>
                    <a:ext uri="{9D8B030D-6E8A-4147-A177-3AD203B41FA5}">
                      <a16:colId xmlns:a16="http://schemas.microsoft.com/office/drawing/2014/main" val="2880238489"/>
                    </a:ext>
                  </a:extLst>
                </a:gridCol>
                <a:gridCol w="208280">
                  <a:extLst>
                    <a:ext uri="{9D8B030D-6E8A-4147-A177-3AD203B41FA5}">
                      <a16:colId xmlns:a16="http://schemas.microsoft.com/office/drawing/2014/main" val="3653261124"/>
                    </a:ext>
                  </a:extLst>
                </a:gridCol>
                <a:gridCol w="208280">
                  <a:extLst>
                    <a:ext uri="{9D8B030D-6E8A-4147-A177-3AD203B41FA5}">
                      <a16:colId xmlns:a16="http://schemas.microsoft.com/office/drawing/2014/main" val="4205461877"/>
                    </a:ext>
                  </a:extLst>
                </a:gridCol>
                <a:gridCol w="208280">
                  <a:extLst>
                    <a:ext uri="{9D8B030D-6E8A-4147-A177-3AD203B41FA5}">
                      <a16:colId xmlns:a16="http://schemas.microsoft.com/office/drawing/2014/main" val="221063483"/>
                    </a:ext>
                  </a:extLst>
                </a:gridCol>
                <a:gridCol w="208280">
                  <a:extLst>
                    <a:ext uri="{9D8B030D-6E8A-4147-A177-3AD203B41FA5}">
                      <a16:colId xmlns:a16="http://schemas.microsoft.com/office/drawing/2014/main" val="4005076555"/>
                    </a:ext>
                  </a:extLst>
                </a:gridCol>
                <a:gridCol w="208280">
                  <a:extLst>
                    <a:ext uri="{9D8B030D-6E8A-4147-A177-3AD203B41FA5}">
                      <a16:colId xmlns:a16="http://schemas.microsoft.com/office/drawing/2014/main" val="3375181753"/>
                    </a:ext>
                  </a:extLst>
                </a:gridCol>
                <a:gridCol w="208280">
                  <a:extLst>
                    <a:ext uri="{9D8B030D-6E8A-4147-A177-3AD203B41FA5}">
                      <a16:colId xmlns:a16="http://schemas.microsoft.com/office/drawing/2014/main" val="544672260"/>
                    </a:ext>
                  </a:extLst>
                </a:gridCol>
                <a:gridCol w="208280">
                  <a:extLst>
                    <a:ext uri="{9D8B030D-6E8A-4147-A177-3AD203B41FA5}">
                      <a16:colId xmlns:a16="http://schemas.microsoft.com/office/drawing/2014/main" val="4259137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825584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CSU (Christlich-Soziale Union) - 2025-09-05 06:00:43</a:t>
                      </a:r>
                      <a:r>
                        <a:rPr kumimoji="0" lang="de-DE" sz="1000" b="0" i="0" u="none" strike="noStrike" kern="1200" cap="none" spc="0" normalizeH="0" baseline="0" noProof="0">
                          <a:ln>
                            <a:noFill/>
                          </a:ln>
                          <a:solidFill>
                            <a:prstClr val="black"/>
                          </a:solidFill>
                          <a:effectLst/>
                          <a:uLnTx/>
                          <a:uFillTx/>
                          <a:latin typeface="Calibri"/>
                          <a:ea typeface="+mn-ea"/>
                          <a:cs typeface="+mn-cs"/>
                        </a:rPr>
                        <a:t>
 Heute vor 53 Jahren erschütterte das Olympia Attentat in München die Welt. Wir gedenken heute der Opfer des schrecklichen Attentats.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https://quintly-eu-image-storage.s3.amazonaws.com/6c5f6a46bd61d4539538c43e56efc597/2f7ef9042aed0a972f5dafec048645e6.jpg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09/29/2025 12:20:14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20892393"/>
                  </a:ext>
                </a:extLst>
              </a:tr>
            </a:tbl>
          </a:graphicData>
        </a:graphic>
      </p:graphicFrame>
      <p:sp>
        <p:nvSpPr>
          <p:cNvPr id="4" name="Text Placeholder 3">
            <a:extLst>
              <a:ext uri="{FF2B5EF4-FFF2-40B4-BE49-F238E27FC236}">
                <a16:creationId xmlns:a16="http://schemas.microsoft.com/office/drawing/2014/main" id="{6ECC30C7-5D9E-4031-918E-1D0C95D7F438}"/>
              </a:ext>
            </a:extLst>
          </p:cNvPr>
          <p:cNvSpPr>
            <a:spLocks noGrp="1"/>
          </p:cNvSpPr>
          <p:nvPr>
            <p:ph type="body" sz="quarter" idx="14"/>
          </p:nvPr>
        </p:nvSpPr>
        <p:spPr/>
        <p:txBody>
          <a:bodyPr/>
          <a:lstStyle/>
          <a:p>
            <a:r>
              <a:rPr lang="en-US"/>
              <a:t>09/05/2025 - 09/11/2025</a:t>
            </a:r>
          </a:p>
        </p:txBody>
      </p:sp>
    </p:spTree>
    <p:extLst>
      <p:ext uri="{BB962C8B-B14F-4D97-AF65-F5344CB8AC3E}">
        <p14:creationId xmlns:p14="http://schemas.microsoft.com/office/powerpoint/2010/main" val="13143156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18</TotalTime>
  <Words>3370</Words>
  <Application>Microsoft Office PowerPoint</Application>
  <PresentationFormat>On-screen Show (4:3)</PresentationFormat>
  <Paragraphs>1366</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Facebook Custom Original Own Posts Table | 4 profiles - 1 of 20</vt:lpstr>
      <vt:lpstr>Facebook Custom Original Own Posts Table | 4 profiles - 2 of 20</vt:lpstr>
      <vt:lpstr>Facebook Custom Original Own Posts Table | 4 profiles - 3 of 20</vt:lpstr>
      <vt:lpstr>Facebook Custom Original Own Posts Table | 4 profiles - 4 of 20</vt:lpstr>
      <vt:lpstr>Facebook Custom Original Own Posts Table | 4 profiles - 5 of 20</vt:lpstr>
      <vt:lpstr>Facebook Custom Original Own Posts Table | 4 profiles - 6 of 20</vt:lpstr>
      <vt:lpstr>Facebook Custom Original Own Posts Table | 4 profiles - 7 of 20</vt:lpstr>
      <vt:lpstr>Facebook Custom Original Own Posts Table | 4 profiles - 8 of 20</vt:lpstr>
      <vt:lpstr>Facebook Custom Original Own Posts Table | 4 profiles - 9 of 20</vt:lpstr>
      <vt:lpstr>Facebook Custom Original Own Posts Table | 4 profiles - 10 of 20</vt:lpstr>
      <vt:lpstr>Facebook Custom Original Own Posts Table | 4 profiles - 11 of 20</vt:lpstr>
      <vt:lpstr>Facebook Custom Original Own Posts Table | 4 profiles - 12 of 20</vt:lpstr>
      <vt:lpstr>Facebook Custom Original Own Posts Table | 4 profiles - 13 of 20</vt:lpstr>
      <vt:lpstr>Facebook Custom Original Own Posts Table | 4 profiles - 14 of 20</vt:lpstr>
      <vt:lpstr>Facebook Custom Original Own Posts Table | 4 profiles - 15 of 20</vt:lpstr>
      <vt:lpstr>Facebook Custom Original Own Posts Table | 4 profiles - 16 of 20</vt:lpstr>
      <vt:lpstr>Facebook Custom Original Own Posts Table | 4 profiles - 17 of 20</vt:lpstr>
      <vt:lpstr>Facebook Custom Original Own Posts Table | 4 profiles - 18 of 20</vt:lpstr>
      <vt:lpstr>Facebook Custom Original Own Posts Table | 4 profiles - 19 of 20</vt:lpstr>
      <vt:lpstr>Facebook Custom Original Own Posts Table | 4 profiles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Custom Original Own Posts Table | 4 profiles - 1 of 20</dc:title>
  <dc:creator>Frederik Born</dc:creator>
  <cp:lastModifiedBy>Frederik Born</cp:lastModifiedBy>
  <cp:revision>1</cp:revision>
  <dcterms:created xsi:type="dcterms:W3CDTF">2025-09-29T14:12:30Z</dcterms:created>
  <dcterms:modified xsi:type="dcterms:W3CDTF">2025-09-29T14:30:40Z</dcterms:modified>
</cp:coreProperties>
</file>