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72620-785B-4525-BC32-15F36A841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866A3-B136-46EC-91FA-FE26A10660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8287090"/>
              </p:ext>
            </p:extLst>
          </p:nvPr>
        </p:nvGraphicFramePr>
        <p:xfrm>
          <a:off x="457200" y="1731963"/>
          <a:ext cx="8065008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186279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484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4334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9954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6326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5519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0574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526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9403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436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2322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9308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10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09/11/2025 12:40:36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09/11/2025 12:40:36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1:32:55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56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09/10/2025 08:07:14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09/10/2025 08:07:14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14.15s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63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16:56:46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16:56:46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659:18:26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14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13:14:31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13:14:31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149:05:12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18.21s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3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09/08/2025 15:12:03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09/08/2025 15:12:03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17:35:01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10.68s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064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CB06D-1235-46A9-A529-EDCF8726F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09/05/2025 - 09/11/2025</a:t>
            </a:r>
          </a:p>
        </p:txBody>
      </p:sp>
    </p:spTree>
    <p:extLst>
      <p:ext uri="{BB962C8B-B14F-4D97-AF65-F5344CB8AC3E}">
        <p14:creationId xmlns:p14="http://schemas.microsoft.com/office/powerpoint/2010/main" val="74419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F6234-5D3C-44F9-9E49-90DF55468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4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FB94E1-EFD0-4EC1-8BF7-9B05903541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063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990769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08428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22282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9033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4882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4267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0882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9085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512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8106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6141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2228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38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09/08/2025 14:39:11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09/08/2025 14:39:11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258:52:52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10.96s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00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09/07/2025 09:10:44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09/07/2025 09:10:44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6:21:00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1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09/06/2025 06:02:15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09/06/2025 06:02:15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4:02:52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896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6DBD0-73DF-4EE7-B882-9D739485E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09/05/2025 - 09/11/2025</a:t>
            </a:r>
          </a:p>
        </p:txBody>
      </p:sp>
    </p:spTree>
    <p:extLst>
      <p:ext uri="{BB962C8B-B14F-4D97-AF65-F5344CB8AC3E}">
        <p14:creationId xmlns:p14="http://schemas.microsoft.com/office/powerpoint/2010/main" val="22390155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202</Words>
  <Application>Microsoft Office PowerPoint</Application>
  <PresentationFormat>On-screen Show (4:3)</PresentationFormat>
  <Paragraphs>124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Tiktok Videos Table Overview | 4 profiles - 1 of 2</vt:lpstr>
      <vt:lpstr>Tiktok Videos Table Overview | 4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4 profiles - 1 of 2</dc:title>
  <dc:creator>Frederik Born</dc:creator>
  <cp:lastModifiedBy>Frederik Born</cp:lastModifiedBy>
  <cp:revision>1</cp:revision>
  <dcterms:created xsi:type="dcterms:W3CDTF">2025-09-12T03:20:43Z</dcterms:created>
  <dcterms:modified xsi:type="dcterms:W3CDTF">2025-09-12T03:21:11Z</dcterms:modified>
</cp:coreProperties>
</file>