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Paulaner Organic Impressions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Sheet1!$A$2:$A$30</c:f>
              <c:numCache>
                <c:formatCode>m/d/yyyy</c:formatCode>
                <c:ptCount val="29"/>
                <c:pt idx="0">
                  <c:v>44927</c:v>
                </c:pt>
                <c:pt idx="1">
                  <c:v>44958</c:v>
                </c:pt>
                <c:pt idx="2">
                  <c:v>44986</c:v>
                </c:pt>
                <c:pt idx="3">
                  <c:v>45017</c:v>
                </c:pt>
                <c:pt idx="4">
                  <c:v>45047</c:v>
                </c:pt>
                <c:pt idx="5">
                  <c:v>45078</c:v>
                </c:pt>
                <c:pt idx="6">
                  <c:v>45108</c:v>
                </c:pt>
                <c:pt idx="7">
                  <c:v>45139</c:v>
                </c:pt>
                <c:pt idx="8">
                  <c:v>45170</c:v>
                </c:pt>
                <c:pt idx="9">
                  <c:v>45200</c:v>
                </c:pt>
                <c:pt idx="10">
                  <c:v>45231</c:v>
                </c:pt>
                <c:pt idx="11">
                  <c:v>45261</c:v>
                </c:pt>
                <c:pt idx="12">
                  <c:v>45292</c:v>
                </c:pt>
                <c:pt idx="13">
                  <c:v>45323</c:v>
                </c:pt>
                <c:pt idx="14">
                  <c:v>45352</c:v>
                </c:pt>
                <c:pt idx="15">
                  <c:v>45383</c:v>
                </c:pt>
                <c:pt idx="16">
                  <c:v>45413</c:v>
                </c:pt>
                <c:pt idx="17">
                  <c:v>45444</c:v>
                </c:pt>
                <c:pt idx="18">
                  <c:v>45474</c:v>
                </c:pt>
                <c:pt idx="19">
                  <c:v>45505</c:v>
                </c:pt>
                <c:pt idx="20">
                  <c:v>45536</c:v>
                </c:pt>
                <c:pt idx="21">
                  <c:v>45566</c:v>
                </c:pt>
                <c:pt idx="22">
                  <c:v>45597</c:v>
                </c:pt>
                <c:pt idx="23">
                  <c:v>45627</c:v>
                </c:pt>
                <c:pt idx="24">
                  <c:v>45658</c:v>
                </c:pt>
                <c:pt idx="25">
                  <c:v>45689</c:v>
                </c:pt>
                <c:pt idx="26">
                  <c:v>45717</c:v>
                </c:pt>
                <c:pt idx="27">
                  <c:v>45748</c:v>
                </c:pt>
                <c:pt idx="28">
                  <c:v>45778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889790</c:v>
                </c:pt>
                <c:pt idx="1">
                  <c:v>451816</c:v>
                </c:pt>
                <c:pt idx="2">
                  <c:v>271676</c:v>
                </c:pt>
                <c:pt idx="3">
                  <c:v>45251</c:v>
                </c:pt>
                <c:pt idx="4">
                  <c:v>2968034</c:v>
                </c:pt>
                <c:pt idx="5">
                  <c:v>2532626</c:v>
                </c:pt>
                <c:pt idx="6">
                  <c:v>796207</c:v>
                </c:pt>
                <c:pt idx="7">
                  <c:v>12101566</c:v>
                </c:pt>
                <c:pt idx="8">
                  <c:v>17131557</c:v>
                </c:pt>
                <c:pt idx="9">
                  <c:v>5420982</c:v>
                </c:pt>
                <c:pt idx="10">
                  <c:v>3617209</c:v>
                </c:pt>
                <c:pt idx="11">
                  <c:v>1474950</c:v>
                </c:pt>
                <c:pt idx="12">
                  <c:v>278026</c:v>
                </c:pt>
                <c:pt idx="13">
                  <c:v>313276</c:v>
                </c:pt>
                <c:pt idx="14">
                  <c:v>874906</c:v>
                </c:pt>
                <c:pt idx="15">
                  <c:v>210754</c:v>
                </c:pt>
                <c:pt idx="16">
                  <c:v>851422</c:v>
                </c:pt>
                <c:pt idx="17">
                  <c:v>818100</c:v>
                </c:pt>
                <c:pt idx="18">
                  <c:v>273961</c:v>
                </c:pt>
                <c:pt idx="19">
                  <c:v>3407251</c:v>
                </c:pt>
                <c:pt idx="20">
                  <c:v>6884098</c:v>
                </c:pt>
                <c:pt idx="21">
                  <c:v>327839</c:v>
                </c:pt>
                <c:pt idx="22">
                  <c:v>144117</c:v>
                </c:pt>
                <c:pt idx="23">
                  <c:v>276188</c:v>
                </c:pt>
                <c:pt idx="24">
                  <c:v>200776</c:v>
                </c:pt>
                <c:pt idx="25">
                  <c:v>942803</c:v>
                </c:pt>
                <c:pt idx="26">
                  <c:v>440634</c:v>
                </c:pt>
                <c:pt idx="27">
                  <c:v>582342</c:v>
                </c:pt>
                <c:pt idx="28">
                  <c:v>756916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2D4-482E-8E5D-019EDC09A69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Paulaner Paid Impressions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Sheet1!$A$2:$A$30</c:f>
              <c:numCache>
                <c:formatCode>m/d/yyyy</c:formatCode>
                <c:ptCount val="29"/>
                <c:pt idx="0">
                  <c:v>44927</c:v>
                </c:pt>
                <c:pt idx="1">
                  <c:v>44958</c:v>
                </c:pt>
                <c:pt idx="2">
                  <c:v>44986</c:v>
                </c:pt>
                <c:pt idx="3">
                  <c:v>45017</c:v>
                </c:pt>
                <c:pt idx="4">
                  <c:v>45047</c:v>
                </c:pt>
                <c:pt idx="5">
                  <c:v>45078</c:v>
                </c:pt>
                <c:pt idx="6">
                  <c:v>45108</c:v>
                </c:pt>
                <c:pt idx="7">
                  <c:v>45139</c:v>
                </c:pt>
                <c:pt idx="8">
                  <c:v>45170</c:v>
                </c:pt>
                <c:pt idx="9">
                  <c:v>45200</c:v>
                </c:pt>
                <c:pt idx="10">
                  <c:v>45231</c:v>
                </c:pt>
                <c:pt idx="11">
                  <c:v>45261</c:v>
                </c:pt>
                <c:pt idx="12">
                  <c:v>45292</c:v>
                </c:pt>
                <c:pt idx="13">
                  <c:v>45323</c:v>
                </c:pt>
                <c:pt idx="14">
                  <c:v>45352</c:v>
                </c:pt>
                <c:pt idx="15">
                  <c:v>45383</c:v>
                </c:pt>
                <c:pt idx="16">
                  <c:v>45413</c:v>
                </c:pt>
                <c:pt idx="17">
                  <c:v>45444</c:v>
                </c:pt>
                <c:pt idx="18">
                  <c:v>45474</c:v>
                </c:pt>
                <c:pt idx="19">
                  <c:v>45505</c:v>
                </c:pt>
                <c:pt idx="20">
                  <c:v>45536</c:v>
                </c:pt>
                <c:pt idx="21">
                  <c:v>45566</c:v>
                </c:pt>
                <c:pt idx="22">
                  <c:v>45597</c:v>
                </c:pt>
                <c:pt idx="23">
                  <c:v>45627</c:v>
                </c:pt>
                <c:pt idx="24">
                  <c:v>45658</c:v>
                </c:pt>
                <c:pt idx="25">
                  <c:v>45689</c:v>
                </c:pt>
                <c:pt idx="26">
                  <c:v>45717</c:v>
                </c:pt>
                <c:pt idx="27">
                  <c:v>45748</c:v>
                </c:pt>
                <c:pt idx="28">
                  <c:v>45778</c:v>
                </c:pt>
              </c:numCache>
            </c:numRef>
          </c:cat>
          <c:val>
            <c:numRef>
              <c:f>Sheet1!$C$2:$C$30</c:f>
              <c:numCache>
                <c:formatCode>General</c:formatCode>
                <c:ptCount val="29"/>
                <c:pt idx="0">
                  <c:v>11562843</c:v>
                </c:pt>
                <c:pt idx="1">
                  <c:v>10367003</c:v>
                </c:pt>
                <c:pt idx="2">
                  <c:v>4980784</c:v>
                </c:pt>
                <c:pt idx="3">
                  <c:v>10796585</c:v>
                </c:pt>
                <c:pt idx="4">
                  <c:v>2361722</c:v>
                </c:pt>
                <c:pt idx="5">
                  <c:v>16468758</c:v>
                </c:pt>
                <c:pt idx="6">
                  <c:v>24623958</c:v>
                </c:pt>
                <c:pt idx="7">
                  <c:v>60967570</c:v>
                </c:pt>
                <c:pt idx="8">
                  <c:v>132751005</c:v>
                </c:pt>
                <c:pt idx="9">
                  <c:v>28952239</c:v>
                </c:pt>
                <c:pt idx="10">
                  <c:v>3373570</c:v>
                </c:pt>
                <c:pt idx="11">
                  <c:v>55584591</c:v>
                </c:pt>
                <c:pt idx="12">
                  <c:v>6419907</c:v>
                </c:pt>
                <c:pt idx="13">
                  <c:v>7424013</c:v>
                </c:pt>
                <c:pt idx="14">
                  <c:v>7149031</c:v>
                </c:pt>
                <c:pt idx="15">
                  <c:v>7173039</c:v>
                </c:pt>
                <c:pt idx="16">
                  <c:v>13696083</c:v>
                </c:pt>
                <c:pt idx="17">
                  <c:v>29647502</c:v>
                </c:pt>
                <c:pt idx="18">
                  <c:v>45642084</c:v>
                </c:pt>
                <c:pt idx="19">
                  <c:v>68404161</c:v>
                </c:pt>
                <c:pt idx="20">
                  <c:v>149609275</c:v>
                </c:pt>
                <c:pt idx="21">
                  <c:v>76696540</c:v>
                </c:pt>
                <c:pt idx="22">
                  <c:v>16814204</c:v>
                </c:pt>
                <c:pt idx="23">
                  <c:v>34134783</c:v>
                </c:pt>
                <c:pt idx="24">
                  <c:v>3246248</c:v>
                </c:pt>
                <c:pt idx="25">
                  <c:v>6135063</c:v>
                </c:pt>
                <c:pt idx="26">
                  <c:v>4645400</c:v>
                </c:pt>
                <c:pt idx="27">
                  <c:v>10418083</c:v>
                </c:pt>
                <c:pt idx="28">
                  <c:v>9965781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2D4-482E-8E5D-019EDC09A69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Paulaner Viral Impressions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Sheet1!$A$2:$A$30</c:f>
              <c:numCache>
                <c:formatCode>m/d/yyyy</c:formatCode>
                <c:ptCount val="29"/>
                <c:pt idx="0">
                  <c:v>44927</c:v>
                </c:pt>
                <c:pt idx="1">
                  <c:v>44958</c:v>
                </c:pt>
                <c:pt idx="2">
                  <c:v>44986</c:v>
                </c:pt>
                <c:pt idx="3">
                  <c:v>45017</c:v>
                </c:pt>
                <c:pt idx="4">
                  <c:v>45047</c:v>
                </c:pt>
                <c:pt idx="5">
                  <c:v>45078</c:v>
                </c:pt>
                <c:pt idx="6">
                  <c:v>45108</c:v>
                </c:pt>
                <c:pt idx="7">
                  <c:v>45139</c:v>
                </c:pt>
                <c:pt idx="8">
                  <c:v>45170</c:v>
                </c:pt>
                <c:pt idx="9">
                  <c:v>45200</c:v>
                </c:pt>
                <c:pt idx="10">
                  <c:v>45231</c:v>
                </c:pt>
                <c:pt idx="11">
                  <c:v>45261</c:v>
                </c:pt>
                <c:pt idx="12">
                  <c:v>45292</c:v>
                </c:pt>
                <c:pt idx="13">
                  <c:v>45323</c:v>
                </c:pt>
                <c:pt idx="14">
                  <c:v>45352</c:v>
                </c:pt>
                <c:pt idx="15">
                  <c:v>45383</c:v>
                </c:pt>
                <c:pt idx="16">
                  <c:v>45413</c:v>
                </c:pt>
                <c:pt idx="17">
                  <c:v>45444</c:v>
                </c:pt>
                <c:pt idx="18">
                  <c:v>45474</c:v>
                </c:pt>
                <c:pt idx="19">
                  <c:v>45505</c:v>
                </c:pt>
                <c:pt idx="20">
                  <c:v>45536</c:v>
                </c:pt>
                <c:pt idx="21">
                  <c:v>45566</c:v>
                </c:pt>
                <c:pt idx="22">
                  <c:v>45597</c:v>
                </c:pt>
                <c:pt idx="23">
                  <c:v>45627</c:v>
                </c:pt>
                <c:pt idx="24">
                  <c:v>45658</c:v>
                </c:pt>
                <c:pt idx="25">
                  <c:v>45689</c:v>
                </c:pt>
                <c:pt idx="26">
                  <c:v>45717</c:v>
                </c:pt>
                <c:pt idx="27">
                  <c:v>45748</c:v>
                </c:pt>
                <c:pt idx="28">
                  <c:v>45778</c:v>
                </c:pt>
              </c:numCache>
            </c:numRef>
          </c:cat>
          <c:val>
            <c:numRef>
              <c:f>Sheet1!$D$2:$D$30</c:f>
              <c:numCache>
                <c:formatCode>General</c:formatCode>
                <c:ptCount val="29"/>
                <c:pt idx="0">
                  <c:v>734344</c:v>
                </c:pt>
                <c:pt idx="1">
                  <c:v>228492</c:v>
                </c:pt>
                <c:pt idx="2">
                  <c:v>102117</c:v>
                </c:pt>
                <c:pt idx="3">
                  <c:v>1826653</c:v>
                </c:pt>
                <c:pt idx="4">
                  <c:v>2865630</c:v>
                </c:pt>
                <c:pt idx="5">
                  <c:v>2311320</c:v>
                </c:pt>
                <c:pt idx="6">
                  <c:v>703023</c:v>
                </c:pt>
                <c:pt idx="7">
                  <c:v>11603474</c:v>
                </c:pt>
                <c:pt idx="8">
                  <c:v>13774295</c:v>
                </c:pt>
                <c:pt idx="9">
                  <c:v>4864774</c:v>
                </c:pt>
                <c:pt idx="10">
                  <c:v>3184482</c:v>
                </c:pt>
                <c:pt idx="11">
                  <c:v>1170578</c:v>
                </c:pt>
                <c:pt idx="12">
                  <c:v>142935</c:v>
                </c:pt>
                <c:pt idx="13">
                  <c:v>147089</c:v>
                </c:pt>
                <c:pt idx="14">
                  <c:v>739391</c:v>
                </c:pt>
                <c:pt idx="15">
                  <c:v>75205</c:v>
                </c:pt>
                <c:pt idx="16">
                  <c:v>689067</c:v>
                </c:pt>
                <c:pt idx="17">
                  <c:v>572123</c:v>
                </c:pt>
                <c:pt idx="18">
                  <c:v>135557</c:v>
                </c:pt>
                <c:pt idx="19">
                  <c:v>3283727</c:v>
                </c:pt>
                <c:pt idx="20">
                  <c:v>6141909</c:v>
                </c:pt>
                <c:pt idx="21">
                  <c:v>254358</c:v>
                </c:pt>
                <c:pt idx="22">
                  <c:v>124377</c:v>
                </c:pt>
                <c:pt idx="23">
                  <c:v>191786</c:v>
                </c:pt>
                <c:pt idx="24">
                  <c:v>162377</c:v>
                </c:pt>
                <c:pt idx="25">
                  <c:v>885027</c:v>
                </c:pt>
                <c:pt idx="26">
                  <c:v>329568</c:v>
                </c:pt>
                <c:pt idx="27">
                  <c:v>291029</c:v>
                </c:pt>
                <c:pt idx="28">
                  <c:v>531347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2D4-482E-8E5D-019EDC09A6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56869008"/>
        <c:axId val="256863104"/>
      </c:barChart>
      <c:dateAx>
        <c:axId val="2568690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6863104"/>
        <c:crosses val="autoZero"/>
        <c:auto val="1"/>
        <c:lblOffset val="100"/>
        <c:baseTimeUnit val="months"/>
      </c:dateAx>
      <c:valAx>
        <c:axId val="256863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6869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0E200C-0E41-4635-B0E1-475E1F75D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Paid, Organic &amp; Viral Impressions over Time | 2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4408405-5152-4F93-8F9C-5464A77BBC9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41772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A2A361-C217-4063-82B0-BDE1B03076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01/01/2023 - 05/31/2025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5F48D2-04C0-4685-B947-5F0A0F177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482643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Paid, Organic &amp; Viral Impressions over Time | 2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Paid, Organic &amp; Viral Impressions over Time | 2 profiles</dc:title>
  <dc:creator>Frederik Born</dc:creator>
  <cp:lastModifiedBy>Frederik Born</cp:lastModifiedBy>
  <cp:revision>1</cp:revision>
  <dcterms:created xsi:type="dcterms:W3CDTF">2025-07-01T11:48:25Z</dcterms:created>
  <dcterms:modified xsi:type="dcterms:W3CDTF">2025-07-01T11:48:37Z</dcterms:modified>
</cp:coreProperties>
</file>