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67DBF-9B20-47AA-A564-7A9D2DFEF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Reached Audience by Country Table | BMW Motorrad Deutschland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BE41AD-21A1-4736-98DC-3E97608F7F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3516168"/>
              </p:ext>
            </p:extLst>
          </p:nvPr>
        </p:nvGraphicFramePr>
        <p:xfrm>
          <a:off x="457200" y="1731963"/>
          <a:ext cx="8065008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73613505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2136894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37046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23717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06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12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11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03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426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94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21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50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063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60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622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D3A5B-2EC3-4698-8111-8D070D9EF9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03/01/2025 - 03/31/2025</a:t>
            </a:r>
          </a:p>
        </p:txBody>
      </p:sp>
    </p:spTree>
    <p:extLst>
      <p:ext uri="{BB962C8B-B14F-4D97-AF65-F5344CB8AC3E}">
        <p14:creationId xmlns:p14="http://schemas.microsoft.com/office/powerpoint/2010/main" val="3405983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C7D1C-F4F7-4F1E-AED9-7569C1465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Reached Audience by Country Table | BMW Motorrad Deutschland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BFE35F-AC92-4A11-8F4A-801E053D93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0244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53470922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1887378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409395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70166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9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760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68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35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732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931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39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08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48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60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Korea,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015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99A18-8E70-4240-BBAA-D40CCDAA07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03/01/2025 - 03/31/2025</a:t>
            </a:r>
          </a:p>
        </p:txBody>
      </p:sp>
    </p:spTree>
    <p:extLst>
      <p:ext uri="{BB962C8B-B14F-4D97-AF65-F5344CB8AC3E}">
        <p14:creationId xmlns:p14="http://schemas.microsoft.com/office/powerpoint/2010/main" val="41387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08BA9-4C51-41AD-9A43-2112F8247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Reached Audience by Country Table | BMW Motorrad Deutschland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2E2B59-E570-44F7-BEB4-2235606E8E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1018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99920575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2472694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418684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96749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07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53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66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160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641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983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B21F83-32B3-4DD5-9012-2CEEE8E79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03/01/2025 - 03/31/2025</a:t>
            </a:r>
          </a:p>
        </p:txBody>
      </p:sp>
    </p:spTree>
    <p:extLst>
      <p:ext uri="{BB962C8B-B14F-4D97-AF65-F5344CB8AC3E}">
        <p14:creationId xmlns:p14="http://schemas.microsoft.com/office/powerpoint/2010/main" val="31091449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180</Words>
  <Application>Microsoft Office PowerPoint</Application>
  <PresentationFormat>On-screen Show (4:3)</PresentationFormat>
  <Paragraphs>118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Reached Audience by Country Table | BMW Motorrad Deutschland - 1 of 3</vt:lpstr>
      <vt:lpstr>Instagram Reached Audience by Country Table | BMW Motorrad Deutschland - 2 of 3</vt:lpstr>
      <vt:lpstr>Instagram Reached Audience by Country Table | BMW Motorrad Deutschland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Reached Audience by Country Table | BMW Motorrad Deutschland - 1 of 3</dc:title>
  <dc:creator>Frederik Born</dc:creator>
  <cp:lastModifiedBy>Frederik Born</cp:lastModifiedBy>
  <cp:revision>1</cp:revision>
  <dcterms:created xsi:type="dcterms:W3CDTF">2025-04-16T09:13:58Z</dcterms:created>
  <dcterms:modified xsi:type="dcterms:W3CDTF">2025-04-16T09:14:24Z</dcterms:modified>
</cp:coreProperties>
</file>