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bayerninternational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541</c:v>
                </c:pt>
                <c:pt idx="1">
                  <c:v>542</c:v>
                </c:pt>
                <c:pt idx="2">
                  <c:v>544</c:v>
                </c:pt>
                <c:pt idx="3">
                  <c:v>546</c:v>
                </c:pt>
                <c:pt idx="4">
                  <c:v>546</c:v>
                </c:pt>
                <c:pt idx="5">
                  <c:v>546</c:v>
                </c:pt>
                <c:pt idx="6">
                  <c:v>545</c:v>
                </c:pt>
                <c:pt idx="7">
                  <c:v>545</c:v>
                </c:pt>
                <c:pt idx="8">
                  <c:v>545</c:v>
                </c:pt>
                <c:pt idx="9">
                  <c:v>545</c:v>
                </c:pt>
                <c:pt idx="10">
                  <c:v>546</c:v>
                </c:pt>
                <c:pt idx="11">
                  <c:v>545</c:v>
                </c:pt>
                <c:pt idx="12">
                  <c:v>545</c:v>
                </c:pt>
                <c:pt idx="13">
                  <c:v>545</c:v>
                </c:pt>
                <c:pt idx="14">
                  <c:v>544</c:v>
                </c:pt>
                <c:pt idx="15">
                  <c:v>546</c:v>
                </c:pt>
                <c:pt idx="16">
                  <c:v>548</c:v>
                </c:pt>
                <c:pt idx="17">
                  <c:v>550</c:v>
                </c:pt>
                <c:pt idx="18">
                  <c:v>550</c:v>
                </c:pt>
                <c:pt idx="19">
                  <c:v>554</c:v>
                </c:pt>
                <c:pt idx="20">
                  <c:v>554</c:v>
                </c:pt>
                <c:pt idx="21">
                  <c:v>554</c:v>
                </c:pt>
                <c:pt idx="22">
                  <c:v>555</c:v>
                </c:pt>
                <c:pt idx="23">
                  <c:v>556</c:v>
                </c:pt>
                <c:pt idx="24">
                  <c:v>556</c:v>
                </c:pt>
                <c:pt idx="25">
                  <c:v>557</c:v>
                </c:pt>
                <c:pt idx="26">
                  <c:v>558</c:v>
                </c:pt>
                <c:pt idx="27">
                  <c:v>558</c:v>
                </c:pt>
                <c:pt idx="28">
                  <c:v>558</c:v>
                </c:pt>
                <c:pt idx="29">
                  <c:v>558</c:v>
                </c:pt>
                <c:pt idx="30">
                  <c:v>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FE-4D47-B9AB-2C4482D8E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330328"/>
        <c:axId val="400335904"/>
      </c:lineChart>
      <c:dateAx>
        <c:axId val="40033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35904"/>
        <c:crosses val="autoZero"/>
        <c:auto val="1"/>
        <c:lblOffset val="100"/>
        <c:baseTimeUnit val="days"/>
      </c:dateAx>
      <c:valAx>
        <c:axId val="40033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3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38BA1-8E48-47E0-B498-4C30DA0F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80FB7E-3AF2-4A4D-9D1F-3D80175C21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2796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DF605-581F-41F0-98E9-FFB114920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8279A-221C-4197-8175-ADB3DF83D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91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3 profiles</dc:title>
  <dc:creator>Frederik Born</dc:creator>
  <cp:lastModifiedBy>Frederik Born</cp:lastModifiedBy>
  <cp:revision>1</cp:revision>
  <dcterms:created xsi:type="dcterms:W3CDTF">2025-04-01T09:45:59Z</dcterms:created>
  <dcterms:modified xsi:type="dcterms:W3CDTF">2025-04-01T09:46:10Z</dcterms:modified>
</cp:coreProperties>
</file>