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2" r:id="rId15"/>
    <p:sldId id="273" r:id="rId16"/>
    <p:sldId id="274" r:id="rId17"/>
    <p:sldId id="275" r:id="rId1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font" Target="fonts/font3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BMW Motorrad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Sheet1!$A$2:$A$367</c:f>
              <c:numCache>
                <c:formatCode>m/d/yyyy</c:formatCode>
                <c:ptCount val="366"/>
                <c:pt idx="0">
                  <c:v>45292</c:v>
                </c:pt>
                <c:pt idx="1">
                  <c:v>45293</c:v>
                </c:pt>
                <c:pt idx="2">
                  <c:v>45294</c:v>
                </c:pt>
                <c:pt idx="3">
                  <c:v>45295</c:v>
                </c:pt>
                <c:pt idx="4">
                  <c:v>45296</c:v>
                </c:pt>
                <c:pt idx="5">
                  <c:v>45297</c:v>
                </c:pt>
                <c:pt idx="6">
                  <c:v>45298</c:v>
                </c:pt>
                <c:pt idx="7">
                  <c:v>45299</c:v>
                </c:pt>
                <c:pt idx="8">
                  <c:v>45300</c:v>
                </c:pt>
                <c:pt idx="9">
                  <c:v>45301</c:v>
                </c:pt>
                <c:pt idx="10">
                  <c:v>45302</c:v>
                </c:pt>
                <c:pt idx="11">
                  <c:v>45303</c:v>
                </c:pt>
                <c:pt idx="12">
                  <c:v>45304</c:v>
                </c:pt>
                <c:pt idx="13">
                  <c:v>45305</c:v>
                </c:pt>
                <c:pt idx="14">
                  <c:v>45306</c:v>
                </c:pt>
                <c:pt idx="15">
                  <c:v>45307</c:v>
                </c:pt>
                <c:pt idx="16">
                  <c:v>45308</c:v>
                </c:pt>
                <c:pt idx="17">
                  <c:v>45309</c:v>
                </c:pt>
                <c:pt idx="18">
                  <c:v>45310</c:v>
                </c:pt>
                <c:pt idx="19">
                  <c:v>45311</c:v>
                </c:pt>
                <c:pt idx="20">
                  <c:v>45312</c:v>
                </c:pt>
                <c:pt idx="21">
                  <c:v>45313</c:v>
                </c:pt>
                <c:pt idx="22">
                  <c:v>45314</c:v>
                </c:pt>
                <c:pt idx="23">
                  <c:v>45315</c:v>
                </c:pt>
                <c:pt idx="24">
                  <c:v>45316</c:v>
                </c:pt>
                <c:pt idx="25">
                  <c:v>45317</c:v>
                </c:pt>
                <c:pt idx="26">
                  <c:v>45318</c:v>
                </c:pt>
                <c:pt idx="27">
                  <c:v>45319</c:v>
                </c:pt>
                <c:pt idx="28">
                  <c:v>45320</c:v>
                </c:pt>
                <c:pt idx="29">
                  <c:v>45321</c:v>
                </c:pt>
                <c:pt idx="30">
                  <c:v>45322</c:v>
                </c:pt>
                <c:pt idx="31">
                  <c:v>45323</c:v>
                </c:pt>
                <c:pt idx="32">
                  <c:v>45324</c:v>
                </c:pt>
                <c:pt idx="33">
                  <c:v>45325</c:v>
                </c:pt>
                <c:pt idx="34">
                  <c:v>45326</c:v>
                </c:pt>
                <c:pt idx="35">
                  <c:v>45327</c:v>
                </c:pt>
                <c:pt idx="36">
                  <c:v>45328</c:v>
                </c:pt>
                <c:pt idx="37">
                  <c:v>45329</c:v>
                </c:pt>
                <c:pt idx="38">
                  <c:v>45330</c:v>
                </c:pt>
                <c:pt idx="39">
                  <c:v>45331</c:v>
                </c:pt>
                <c:pt idx="40">
                  <c:v>45332</c:v>
                </c:pt>
                <c:pt idx="41">
                  <c:v>45333</c:v>
                </c:pt>
                <c:pt idx="42">
                  <c:v>45334</c:v>
                </c:pt>
                <c:pt idx="43">
                  <c:v>45335</c:v>
                </c:pt>
                <c:pt idx="44">
                  <c:v>45336</c:v>
                </c:pt>
                <c:pt idx="45">
                  <c:v>45337</c:v>
                </c:pt>
                <c:pt idx="46">
                  <c:v>45338</c:v>
                </c:pt>
                <c:pt idx="47">
                  <c:v>45339</c:v>
                </c:pt>
                <c:pt idx="48">
                  <c:v>45340</c:v>
                </c:pt>
                <c:pt idx="49">
                  <c:v>45341</c:v>
                </c:pt>
                <c:pt idx="50">
                  <c:v>45342</c:v>
                </c:pt>
                <c:pt idx="51">
                  <c:v>45343</c:v>
                </c:pt>
                <c:pt idx="52">
                  <c:v>45344</c:v>
                </c:pt>
                <c:pt idx="53">
                  <c:v>45345</c:v>
                </c:pt>
                <c:pt idx="54">
                  <c:v>45346</c:v>
                </c:pt>
                <c:pt idx="55">
                  <c:v>45347</c:v>
                </c:pt>
                <c:pt idx="56">
                  <c:v>45348</c:v>
                </c:pt>
                <c:pt idx="57">
                  <c:v>45349</c:v>
                </c:pt>
                <c:pt idx="58">
                  <c:v>45350</c:v>
                </c:pt>
                <c:pt idx="59">
                  <c:v>45351</c:v>
                </c:pt>
                <c:pt idx="60">
                  <c:v>45352</c:v>
                </c:pt>
                <c:pt idx="61">
                  <c:v>45353</c:v>
                </c:pt>
                <c:pt idx="62">
                  <c:v>45354</c:v>
                </c:pt>
                <c:pt idx="63">
                  <c:v>45355</c:v>
                </c:pt>
                <c:pt idx="64">
                  <c:v>45356</c:v>
                </c:pt>
                <c:pt idx="65">
                  <c:v>45357</c:v>
                </c:pt>
                <c:pt idx="66">
                  <c:v>45358</c:v>
                </c:pt>
                <c:pt idx="67">
                  <c:v>45359</c:v>
                </c:pt>
                <c:pt idx="68">
                  <c:v>45360</c:v>
                </c:pt>
                <c:pt idx="69">
                  <c:v>45361</c:v>
                </c:pt>
                <c:pt idx="70">
                  <c:v>45362</c:v>
                </c:pt>
                <c:pt idx="71">
                  <c:v>45363</c:v>
                </c:pt>
                <c:pt idx="72">
                  <c:v>45364</c:v>
                </c:pt>
                <c:pt idx="73">
                  <c:v>45365</c:v>
                </c:pt>
                <c:pt idx="74">
                  <c:v>45366</c:v>
                </c:pt>
                <c:pt idx="75">
                  <c:v>45367</c:v>
                </c:pt>
                <c:pt idx="76">
                  <c:v>45368</c:v>
                </c:pt>
                <c:pt idx="77">
                  <c:v>45369</c:v>
                </c:pt>
                <c:pt idx="78">
                  <c:v>45370</c:v>
                </c:pt>
                <c:pt idx="79">
                  <c:v>45371</c:v>
                </c:pt>
                <c:pt idx="80">
                  <c:v>45372</c:v>
                </c:pt>
                <c:pt idx="81">
                  <c:v>45373</c:v>
                </c:pt>
                <c:pt idx="82">
                  <c:v>45374</c:v>
                </c:pt>
                <c:pt idx="83">
                  <c:v>45375</c:v>
                </c:pt>
                <c:pt idx="84">
                  <c:v>45376</c:v>
                </c:pt>
                <c:pt idx="85">
                  <c:v>45377</c:v>
                </c:pt>
                <c:pt idx="86">
                  <c:v>45378</c:v>
                </c:pt>
                <c:pt idx="87">
                  <c:v>45379</c:v>
                </c:pt>
                <c:pt idx="88">
                  <c:v>45380</c:v>
                </c:pt>
                <c:pt idx="89">
                  <c:v>45381</c:v>
                </c:pt>
                <c:pt idx="90">
                  <c:v>45382</c:v>
                </c:pt>
                <c:pt idx="91">
                  <c:v>45383</c:v>
                </c:pt>
                <c:pt idx="92">
                  <c:v>45384</c:v>
                </c:pt>
                <c:pt idx="93">
                  <c:v>45385</c:v>
                </c:pt>
                <c:pt idx="94">
                  <c:v>45386</c:v>
                </c:pt>
                <c:pt idx="95">
                  <c:v>45387</c:v>
                </c:pt>
                <c:pt idx="96">
                  <c:v>45388</c:v>
                </c:pt>
                <c:pt idx="97">
                  <c:v>45389</c:v>
                </c:pt>
                <c:pt idx="98">
                  <c:v>45390</c:v>
                </c:pt>
                <c:pt idx="99">
                  <c:v>45391</c:v>
                </c:pt>
                <c:pt idx="100">
                  <c:v>45392</c:v>
                </c:pt>
                <c:pt idx="101">
                  <c:v>45393</c:v>
                </c:pt>
                <c:pt idx="102">
                  <c:v>45394</c:v>
                </c:pt>
                <c:pt idx="103">
                  <c:v>45395</c:v>
                </c:pt>
                <c:pt idx="104">
                  <c:v>45396</c:v>
                </c:pt>
                <c:pt idx="105">
                  <c:v>45397</c:v>
                </c:pt>
                <c:pt idx="106">
                  <c:v>45398</c:v>
                </c:pt>
                <c:pt idx="107">
                  <c:v>45399</c:v>
                </c:pt>
                <c:pt idx="108">
                  <c:v>45400</c:v>
                </c:pt>
                <c:pt idx="109">
                  <c:v>45401</c:v>
                </c:pt>
                <c:pt idx="110">
                  <c:v>45402</c:v>
                </c:pt>
                <c:pt idx="111">
                  <c:v>45403</c:v>
                </c:pt>
                <c:pt idx="112">
                  <c:v>45404</c:v>
                </c:pt>
                <c:pt idx="113">
                  <c:v>45405</c:v>
                </c:pt>
                <c:pt idx="114">
                  <c:v>45406</c:v>
                </c:pt>
                <c:pt idx="115">
                  <c:v>45407</c:v>
                </c:pt>
                <c:pt idx="116">
                  <c:v>45408</c:v>
                </c:pt>
                <c:pt idx="117">
                  <c:v>45409</c:v>
                </c:pt>
                <c:pt idx="118">
                  <c:v>45410</c:v>
                </c:pt>
                <c:pt idx="119">
                  <c:v>45411</c:v>
                </c:pt>
                <c:pt idx="120">
                  <c:v>45412</c:v>
                </c:pt>
                <c:pt idx="121">
                  <c:v>45413</c:v>
                </c:pt>
                <c:pt idx="122">
                  <c:v>45414</c:v>
                </c:pt>
                <c:pt idx="123">
                  <c:v>45415</c:v>
                </c:pt>
                <c:pt idx="124">
                  <c:v>45416</c:v>
                </c:pt>
                <c:pt idx="125">
                  <c:v>45417</c:v>
                </c:pt>
                <c:pt idx="126">
                  <c:v>45418</c:v>
                </c:pt>
                <c:pt idx="127">
                  <c:v>45419</c:v>
                </c:pt>
                <c:pt idx="128">
                  <c:v>45420</c:v>
                </c:pt>
                <c:pt idx="129">
                  <c:v>45421</c:v>
                </c:pt>
                <c:pt idx="130">
                  <c:v>45422</c:v>
                </c:pt>
                <c:pt idx="131">
                  <c:v>45423</c:v>
                </c:pt>
                <c:pt idx="132">
                  <c:v>45424</c:v>
                </c:pt>
                <c:pt idx="133">
                  <c:v>45425</c:v>
                </c:pt>
                <c:pt idx="134">
                  <c:v>45426</c:v>
                </c:pt>
                <c:pt idx="135">
                  <c:v>45427</c:v>
                </c:pt>
                <c:pt idx="136">
                  <c:v>45428</c:v>
                </c:pt>
                <c:pt idx="137">
                  <c:v>45429</c:v>
                </c:pt>
                <c:pt idx="138">
                  <c:v>45430</c:v>
                </c:pt>
                <c:pt idx="139">
                  <c:v>45431</c:v>
                </c:pt>
                <c:pt idx="140">
                  <c:v>45432</c:v>
                </c:pt>
                <c:pt idx="141">
                  <c:v>45433</c:v>
                </c:pt>
                <c:pt idx="142">
                  <c:v>45434</c:v>
                </c:pt>
                <c:pt idx="143">
                  <c:v>45435</c:v>
                </c:pt>
                <c:pt idx="144">
                  <c:v>45436</c:v>
                </c:pt>
                <c:pt idx="145">
                  <c:v>45437</c:v>
                </c:pt>
                <c:pt idx="146">
                  <c:v>45438</c:v>
                </c:pt>
                <c:pt idx="147">
                  <c:v>45439</c:v>
                </c:pt>
                <c:pt idx="148">
                  <c:v>45440</c:v>
                </c:pt>
                <c:pt idx="149">
                  <c:v>45441</c:v>
                </c:pt>
                <c:pt idx="150">
                  <c:v>45442</c:v>
                </c:pt>
                <c:pt idx="151">
                  <c:v>45443</c:v>
                </c:pt>
                <c:pt idx="152">
                  <c:v>45444</c:v>
                </c:pt>
                <c:pt idx="153">
                  <c:v>45445</c:v>
                </c:pt>
                <c:pt idx="154">
                  <c:v>45446</c:v>
                </c:pt>
                <c:pt idx="155">
                  <c:v>45447</c:v>
                </c:pt>
                <c:pt idx="156">
                  <c:v>45448</c:v>
                </c:pt>
                <c:pt idx="157">
                  <c:v>45449</c:v>
                </c:pt>
                <c:pt idx="158">
                  <c:v>45450</c:v>
                </c:pt>
                <c:pt idx="159">
                  <c:v>45451</c:v>
                </c:pt>
                <c:pt idx="160">
                  <c:v>45452</c:v>
                </c:pt>
                <c:pt idx="161">
                  <c:v>45453</c:v>
                </c:pt>
                <c:pt idx="162">
                  <c:v>45454</c:v>
                </c:pt>
                <c:pt idx="163">
                  <c:v>45455</c:v>
                </c:pt>
                <c:pt idx="164">
                  <c:v>45456</c:v>
                </c:pt>
                <c:pt idx="165">
                  <c:v>45457</c:v>
                </c:pt>
                <c:pt idx="166">
                  <c:v>45458</c:v>
                </c:pt>
                <c:pt idx="167">
                  <c:v>45459</c:v>
                </c:pt>
                <c:pt idx="168">
                  <c:v>45460</c:v>
                </c:pt>
                <c:pt idx="169">
                  <c:v>45461</c:v>
                </c:pt>
                <c:pt idx="170">
                  <c:v>45462</c:v>
                </c:pt>
                <c:pt idx="171">
                  <c:v>45463</c:v>
                </c:pt>
                <c:pt idx="172">
                  <c:v>45464</c:v>
                </c:pt>
                <c:pt idx="173">
                  <c:v>45465</c:v>
                </c:pt>
                <c:pt idx="174">
                  <c:v>45466</c:v>
                </c:pt>
                <c:pt idx="175">
                  <c:v>45467</c:v>
                </c:pt>
                <c:pt idx="176">
                  <c:v>45468</c:v>
                </c:pt>
                <c:pt idx="177">
                  <c:v>45469</c:v>
                </c:pt>
                <c:pt idx="178">
                  <c:v>45470</c:v>
                </c:pt>
                <c:pt idx="179">
                  <c:v>45471</c:v>
                </c:pt>
                <c:pt idx="180">
                  <c:v>45472</c:v>
                </c:pt>
                <c:pt idx="181">
                  <c:v>45473</c:v>
                </c:pt>
                <c:pt idx="182">
                  <c:v>45474</c:v>
                </c:pt>
                <c:pt idx="183">
                  <c:v>45475</c:v>
                </c:pt>
                <c:pt idx="184">
                  <c:v>45476</c:v>
                </c:pt>
                <c:pt idx="185">
                  <c:v>45477</c:v>
                </c:pt>
                <c:pt idx="186">
                  <c:v>45478</c:v>
                </c:pt>
                <c:pt idx="187">
                  <c:v>45479</c:v>
                </c:pt>
                <c:pt idx="188">
                  <c:v>45480</c:v>
                </c:pt>
                <c:pt idx="189">
                  <c:v>45481</c:v>
                </c:pt>
                <c:pt idx="190">
                  <c:v>45482</c:v>
                </c:pt>
                <c:pt idx="191">
                  <c:v>45483</c:v>
                </c:pt>
                <c:pt idx="192">
                  <c:v>45484</c:v>
                </c:pt>
                <c:pt idx="193">
                  <c:v>45485</c:v>
                </c:pt>
                <c:pt idx="194">
                  <c:v>45486</c:v>
                </c:pt>
                <c:pt idx="195">
                  <c:v>45487</c:v>
                </c:pt>
                <c:pt idx="196">
                  <c:v>45488</c:v>
                </c:pt>
                <c:pt idx="197">
                  <c:v>45489</c:v>
                </c:pt>
                <c:pt idx="198">
                  <c:v>45490</c:v>
                </c:pt>
                <c:pt idx="199">
                  <c:v>45491</c:v>
                </c:pt>
                <c:pt idx="200">
                  <c:v>45492</c:v>
                </c:pt>
                <c:pt idx="201">
                  <c:v>45493</c:v>
                </c:pt>
                <c:pt idx="202">
                  <c:v>45494</c:v>
                </c:pt>
                <c:pt idx="203">
                  <c:v>45495</c:v>
                </c:pt>
                <c:pt idx="204">
                  <c:v>45496</c:v>
                </c:pt>
                <c:pt idx="205">
                  <c:v>45497</c:v>
                </c:pt>
                <c:pt idx="206">
                  <c:v>45498</c:v>
                </c:pt>
                <c:pt idx="207">
                  <c:v>45499</c:v>
                </c:pt>
                <c:pt idx="208">
                  <c:v>45500</c:v>
                </c:pt>
                <c:pt idx="209">
                  <c:v>45501</c:v>
                </c:pt>
                <c:pt idx="210">
                  <c:v>45502</c:v>
                </c:pt>
                <c:pt idx="211">
                  <c:v>45503</c:v>
                </c:pt>
                <c:pt idx="212">
                  <c:v>45504</c:v>
                </c:pt>
                <c:pt idx="213">
                  <c:v>45505</c:v>
                </c:pt>
                <c:pt idx="214">
                  <c:v>45506</c:v>
                </c:pt>
                <c:pt idx="215">
                  <c:v>45507</c:v>
                </c:pt>
                <c:pt idx="216">
                  <c:v>45508</c:v>
                </c:pt>
                <c:pt idx="217">
                  <c:v>45509</c:v>
                </c:pt>
                <c:pt idx="218">
                  <c:v>45510</c:v>
                </c:pt>
                <c:pt idx="219">
                  <c:v>45511</c:v>
                </c:pt>
                <c:pt idx="220">
                  <c:v>45512</c:v>
                </c:pt>
                <c:pt idx="221">
                  <c:v>45513</c:v>
                </c:pt>
                <c:pt idx="222">
                  <c:v>45514</c:v>
                </c:pt>
                <c:pt idx="223">
                  <c:v>45515</c:v>
                </c:pt>
                <c:pt idx="224">
                  <c:v>45516</c:v>
                </c:pt>
                <c:pt idx="225">
                  <c:v>45517</c:v>
                </c:pt>
                <c:pt idx="226">
                  <c:v>45518</c:v>
                </c:pt>
                <c:pt idx="227">
                  <c:v>45519</c:v>
                </c:pt>
                <c:pt idx="228">
                  <c:v>45520</c:v>
                </c:pt>
                <c:pt idx="229">
                  <c:v>45521</c:v>
                </c:pt>
                <c:pt idx="230">
                  <c:v>45522</c:v>
                </c:pt>
                <c:pt idx="231">
                  <c:v>45523</c:v>
                </c:pt>
                <c:pt idx="232">
                  <c:v>45524</c:v>
                </c:pt>
                <c:pt idx="233">
                  <c:v>45525</c:v>
                </c:pt>
                <c:pt idx="234">
                  <c:v>45526</c:v>
                </c:pt>
                <c:pt idx="235">
                  <c:v>45527</c:v>
                </c:pt>
                <c:pt idx="236">
                  <c:v>45528</c:v>
                </c:pt>
                <c:pt idx="237">
                  <c:v>45529</c:v>
                </c:pt>
                <c:pt idx="238">
                  <c:v>45530</c:v>
                </c:pt>
                <c:pt idx="239">
                  <c:v>45531</c:v>
                </c:pt>
                <c:pt idx="240">
                  <c:v>45532</c:v>
                </c:pt>
                <c:pt idx="241">
                  <c:v>45533</c:v>
                </c:pt>
                <c:pt idx="242">
                  <c:v>45534</c:v>
                </c:pt>
                <c:pt idx="243">
                  <c:v>45535</c:v>
                </c:pt>
                <c:pt idx="244">
                  <c:v>45536</c:v>
                </c:pt>
                <c:pt idx="245">
                  <c:v>45537</c:v>
                </c:pt>
                <c:pt idx="246">
                  <c:v>45538</c:v>
                </c:pt>
                <c:pt idx="247">
                  <c:v>45539</c:v>
                </c:pt>
                <c:pt idx="248">
                  <c:v>45540</c:v>
                </c:pt>
                <c:pt idx="249">
                  <c:v>45541</c:v>
                </c:pt>
                <c:pt idx="250">
                  <c:v>45542</c:v>
                </c:pt>
                <c:pt idx="251">
                  <c:v>45543</c:v>
                </c:pt>
                <c:pt idx="252">
                  <c:v>45544</c:v>
                </c:pt>
                <c:pt idx="253">
                  <c:v>45545</c:v>
                </c:pt>
                <c:pt idx="254">
                  <c:v>45546</c:v>
                </c:pt>
                <c:pt idx="255">
                  <c:v>45547</c:v>
                </c:pt>
                <c:pt idx="256">
                  <c:v>45548</c:v>
                </c:pt>
                <c:pt idx="257">
                  <c:v>45549</c:v>
                </c:pt>
                <c:pt idx="258">
                  <c:v>45550</c:v>
                </c:pt>
                <c:pt idx="259">
                  <c:v>45551</c:v>
                </c:pt>
                <c:pt idx="260">
                  <c:v>45552</c:v>
                </c:pt>
                <c:pt idx="261">
                  <c:v>45553</c:v>
                </c:pt>
                <c:pt idx="262">
                  <c:v>45554</c:v>
                </c:pt>
                <c:pt idx="263">
                  <c:v>45555</c:v>
                </c:pt>
                <c:pt idx="264">
                  <c:v>45556</c:v>
                </c:pt>
                <c:pt idx="265">
                  <c:v>45557</c:v>
                </c:pt>
                <c:pt idx="266">
                  <c:v>45558</c:v>
                </c:pt>
                <c:pt idx="267">
                  <c:v>45559</c:v>
                </c:pt>
                <c:pt idx="268">
                  <c:v>45560</c:v>
                </c:pt>
                <c:pt idx="269">
                  <c:v>45561</c:v>
                </c:pt>
                <c:pt idx="270">
                  <c:v>45562</c:v>
                </c:pt>
                <c:pt idx="271">
                  <c:v>45563</c:v>
                </c:pt>
                <c:pt idx="272">
                  <c:v>45564</c:v>
                </c:pt>
                <c:pt idx="273">
                  <c:v>45565</c:v>
                </c:pt>
                <c:pt idx="274">
                  <c:v>45566</c:v>
                </c:pt>
                <c:pt idx="275">
                  <c:v>45567</c:v>
                </c:pt>
                <c:pt idx="276">
                  <c:v>45568</c:v>
                </c:pt>
                <c:pt idx="277">
                  <c:v>45569</c:v>
                </c:pt>
                <c:pt idx="278">
                  <c:v>45570</c:v>
                </c:pt>
                <c:pt idx="279">
                  <c:v>45571</c:v>
                </c:pt>
                <c:pt idx="280">
                  <c:v>45572</c:v>
                </c:pt>
                <c:pt idx="281">
                  <c:v>45573</c:v>
                </c:pt>
                <c:pt idx="282">
                  <c:v>45574</c:v>
                </c:pt>
                <c:pt idx="283">
                  <c:v>45575</c:v>
                </c:pt>
                <c:pt idx="284">
                  <c:v>45576</c:v>
                </c:pt>
                <c:pt idx="285">
                  <c:v>45577</c:v>
                </c:pt>
                <c:pt idx="286">
                  <c:v>45578</c:v>
                </c:pt>
                <c:pt idx="287">
                  <c:v>45579</c:v>
                </c:pt>
                <c:pt idx="288">
                  <c:v>45580</c:v>
                </c:pt>
                <c:pt idx="289">
                  <c:v>45581</c:v>
                </c:pt>
                <c:pt idx="290">
                  <c:v>45582</c:v>
                </c:pt>
                <c:pt idx="291">
                  <c:v>45583</c:v>
                </c:pt>
                <c:pt idx="292">
                  <c:v>45584</c:v>
                </c:pt>
                <c:pt idx="293">
                  <c:v>45585</c:v>
                </c:pt>
                <c:pt idx="294">
                  <c:v>45586</c:v>
                </c:pt>
                <c:pt idx="295">
                  <c:v>45587</c:v>
                </c:pt>
                <c:pt idx="296">
                  <c:v>45588</c:v>
                </c:pt>
                <c:pt idx="297">
                  <c:v>45589</c:v>
                </c:pt>
                <c:pt idx="298">
                  <c:v>45590</c:v>
                </c:pt>
                <c:pt idx="299">
                  <c:v>45591</c:v>
                </c:pt>
                <c:pt idx="300">
                  <c:v>45592</c:v>
                </c:pt>
                <c:pt idx="301">
                  <c:v>45593</c:v>
                </c:pt>
                <c:pt idx="302">
                  <c:v>45594</c:v>
                </c:pt>
                <c:pt idx="303">
                  <c:v>45595</c:v>
                </c:pt>
                <c:pt idx="304">
                  <c:v>45596</c:v>
                </c:pt>
                <c:pt idx="305">
                  <c:v>45597</c:v>
                </c:pt>
                <c:pt idx="306">
                  <c:v>45598</c:v>
                </c:pt>
                <c:pt idx="307">
                  <c:v>45599</c:v>
                </c:pt>
                <c:pt idx="308">
                  <c:v>45600</c:v>
                </c:pt>
                <c:pt idx="309">
                  <c:v>45601</c:v>
                </c:pt>
                <c:pt idx="310">
                  <c:v>45602</c:v>
                </c:pt>
                <c:pt idx="311">
                  <c:v>45603</c:v>
                </c:pt>
                <c:pt idx="312">
                  <c:v>45604</c:v>
                </c:pt>
                <c:pt idx="313">
                  <c:v>45605</c:v>
                </c:pt>
                <c:pt idx="314">
                  <c:v>45606</c:v>
                </c:pt>
                <c:pt idx="315">
                  <c:v>45607</c:v>
                </c:pt>
                <c:pt idx="316">
                  <c:v>45608</c:v>
                </c:pt>
                <c:pt idx="317">
                  <c:v>45609</c:v>
                </c:pt>
                <c:pt idx="318">
                  <c:v>45610</c:v>
                </c:pt>
                <c:pt idx="319">
                  <c:v>45611</c:v>
                </c:pt>
                <c:pt idx="320">
                  <c:v>45612</c:v>
                </c:pt>
                <c:pt idx="321">
                  <c:v>45613</c:v>
                </c:pt>
                <c:pt idx="322">
                  <c:v>45614</c:v>
                </c:pt>
                <c:pt idx="323">
                  <c:v>45615</c:v>
                </c:pt>
                <c:pt idx="324">
                  <c:v>45616</c:v>
                </c:pt>
                <c:pt idx="325">
                  <c:v>45617</c:v>
                </c:pt>
                <c:pt idx="326">
                  <c:v>45618</c:v>
                </c:pt>
                <c:pt idx="327">
                  <c:v>45619</c:v>
                </c:pt>
                <c:pt idx="328">
                  <c:v>45620</c:v>
                </c:pt>
                <c:pt idx="329">
                  <c:v>45621</c:v>
                </c:pt>
                <c:pt idx="330">
                  <c:v>45622</c:v>
                </c:pt>
                <c:pt idx="331">
                  <c:v>45623</c:v>
                </c:pt>
                <c:pt idx="332">
                  <c:v>45624</c:v>
                </c:pt>
                <c:pt idx="333">
                  <c:v>45625</c:v>
                </c:pt>
                <c:pt idx="334">
                  <c:v>45626</c:v>
                </c:pt>
                <c:pt idx="335">
                  <c:v>45627</c:v>
                </c:pt>
                <c:pt idx="336">
                  <c:v>45628</c:v>
                </c:pt>
                <c:pt idx="337">
                  <c:v>45629</c:v>
                </c:pt>
                <c:pt idx="338">
                  <c:v>45630</c:v>
                </c:pt>
                <c:pt idx="339">
                  <c:v>45631</c:v>
                </c:pt>
                <c:pt idx="340">
                  <c:v>45632</c:v>
                </c:pt>
                <c:pt idx="341">
                  <c:v>45633</c:v>
                </c:pt>
                <c:pt idx="342">
                  <c:v>45634</c:v>
                </c:pt>
                <c:pt idx="343">
                  <c:v>45635</c:v>
                </c:pt>
                <c:pt idx="344">
                  <c:v>45636</c:v>
                </c:pt>
                <c:pt idx="345">
                  <c:v>45637</c:v>
                </c:pt>
                <c:pt idx="346">
                  <c:v>45638</c:v>
                </c:pt>
                <c:pt idx="347">
                  <c:v>45639</c:v>
                </c:pt>
                <c:pt idx="348">
                  <c:v>45640</c:v>
                </c:pt>
                <c:pt idx="349">
                  <c:v>45641</c:v>
                </c:pt>
                <c:pt idx="350">
                  <c:v>45642</c:v>
                </c:pt>
                <c:pt idx="351">
                  <c:v>45643</c:v>
                </c:pt>
                <c:pt idx="352">
                  <c:v>45644</c:v>
                </c:pt>
                <c:pt idx="353">
                  <c:v>45645</c:v>
                </c:pt>
                <c:pt idx="354">
                  <c:v>45646</c:v>
                </c:pt>
                <c:pt idx="355">
                  <c:v>45647</c:v>
                </c:pt>
                <c:pt idx="356">
                  <c:v>45648</c:v>
                </c:pt>
                <c:pt idx="357">
                  <c:v>45649</c:v>
                </c:pt>
                <c:pt idx="358">
                  <c:v>45650</c:v>
                </c:pt>
                <c:pt idx="359">
                  <c:v>45651</c:v>
                </c:pt>
                <c:pt idx="360">
                  <c:v>45652</c:v>
                </c:pt>
                <c:pt idx="361">
                  <c:v>45653</c:v>
                </c:pt>
                <c:pt idx="362">
                  <c:v>45654</c:v>
                </c:pt>
                <c:pt idx="363">
                  <c:v>45655</c:v>
                </c:pt>
                <c:pt idx="364">
                  <c:v>45656</c:v>
                </c:pt>
                <c:pt idx="365">
                  <c:v>45657</c:v>
                </c:pt>
              </c:numCache>
            </c:numRef>
          </c:cat>
          <c:val>
            <c:numRef>
              <c:f>Sheet1!$B$2:$B$367</c:f>
              <c:numCache>
                <c:formatCode>General</c:formatCode>
                <c:ptCount val="366"/>
                <c:pt idx="0">
                  <c:v>3051905</c:v>
                </c:pt>
                <c:pt idx="1">
                  <c:v>3051896</c:v>
                </c:pt>
                <c:pt idx="2">
                  <c:v>3051883</c:v>
                </c:pt>
                <c:pt idx="3">
                  <c:v>3051867</c:v>
                </c:pt>
                <c:pt idx="4">
                  <c:v>3051855</c:v>
                </c:pt>
                <c:pt idx="5">
                  <c:v>3051846</c:v>
                </c:pt>
                <c:pt idx="6">
                  <c:v>3051819</c:v>
                </c:pt>
                <c:pt idx="7">
                  <c:v>3051775</c:v>
                </c:pt>
                <c:pt idx="8">
                  <c:v>3051743</c:v>
                </c:pt>
                <c:pt idx="9">
                  <c:v>3051685</c:v>
                </c:pt>
                <c:pt idx="10">
                  <c:v>3051632</c:v>
                </c:pt>
                <c:pt idx="11">
                  <c:v>3051583</c:v>
                </c:pt>
                <c:pt idx="12">
                  <c:v>3051548</c:v>
                </c:pt>
                <c:pt idx="13">
                  <c:v>3051502</c:v>
                </c:pt>
                <c:pt idx="14">
                  <c:v>3051457</c:v>
                </c:pt>
                <c:pt idx="15">
                  <c:v>3051378</c:v>
                </c:pt>
                <c:pt idx="16">
                  <c:v>3051302</c:v>
                </c:pt>
                <c:pt idx="17">
                  <c:v>3051248</c:v>
                </c:pt>
                <c:pt idx="18">
                  <c:v>3051201</c:v>
                </c:pt>
                <c:pt idx="19">
                  <c:v>3051148</c:v>
                </c:pt>
                <c:pt idx="20">
                  <c:v>3051112</c:v>
                </c:pt>
                <c:pt idx="21">
                  <c:v>3051058</c:v>
                </c:pt>
                <c:pt idx="22">
                  <c:v>3051015</c:v>
                </c:pt>
                <c:pt idx="23">
                  <c:v>3050958</c:v>
                </c:pt>
                <c:pt idx="24">
                  <c:v>3050888</c:v>
                </c:pt>
                <c:pt idx="25">
                  <c:v>3050815</c:v>
                </c:pt>
                <c:pt idx="26">
                  <c:v>3050726</c:v>
                </c:pt>
                <c:pt idx="27">
                  <c:v>3050651</c:v>
                </c:pt>
                <c:pt idx="28">
                  <c:v>3050592</c:v>
                </c:pt>
                <c:pt idx="29">
                  <c:v>3050539</c:v>
                </c:pt>
                <c:pt idx="30">
                  <c:v>3050453</c:v>
                </c:pt>
                <c:pt idx="31">
                  <c:v>3050362</c:v>
                </c:pt>
                <c:pt idx="32">
                  <c:v>3050293</c:v>
                </c:pt>
                <c:pt idx="33">
                  <c:v>3050212</c:v>
                </c:pt>
                <c:pt idx="34">
                  <c:v>3050152</c:v>
                </c:pt>
                <c:pt idx="35">
                  <c:v>3050091</c:v>
                </c:pt>
                <c:pt idx="36">
                  <c:v>3050053</c:v>
                </c:pt>
                <c:pt idx="37">
                  <c:v>3050010</c:v>
                </c:pt>
                <c:pt idx="38">
                  <c:v>3049967</c:v>
                </c:pt>
                <c:pt idx="39">
                  <c:v>3049924</c:v>
                </c:pt>
                <c:pt idx="40">
                  <c:v>3049875</c:v>
                </c:pt>
                <c:pt idx="41">
                  <c:v>3049829</c:v>
                </c:pt>
                <c:pt idx="42">
                  <c:v>3049763</c:v>
                </c:pt>
                <c:pt idx="43">
                  <c:v>3049633</c:v>
                </c:pt>
                <c:pt idx="44">
                  <c:v>3049419</c:v>
                </c:pt>
                <c:pt idx="45">
                  <c:v>3049242</c:v>
                </c:pt>
                <c:pt idx="46">
                  <c:v>3049049</c:v>
                </c:pt>
                <c:pt idx="47">
                  <c:v>3049013</c:v>
                </c:pt>
                <c:pt idx="48">
                  <c:v>3048959</c:v>
                </c:pt>
                <c:pt idx="49">
                  <c:v>3048906</c:v>
                </c:pt>
                <c:pt idx="50">
                  <c:v>3048854</c:v>
                </c:pt>
                <c:pt idx="51">
                  <c:v>3048796</c:v>
                </c:pt>
                <c:pt idx="52">
                  <c:v>3048769</c:v>
                </c:pt>
                <c:pt idx="53">
                  <c:v>3048699</c:v>
                </c:pt>
                <c:pt idx="54">
                  <c:v>3048662</c:v>
                </c:pt>
                <c:pt idx="55">
                  <c:v>3048641</c:v>
                </c:pt>
                <c:pt idx="56">
                  <c:v>3048630</c:v>
                </c:pt>
                <c:pt idx="57">
                  <c:v>3048578</c:v>
                </c:pt>
                <c:pt idx="58">
                  <c:v>3048525</c:v>
                </c:pt>
                <c:pt idx="59">
                  <c:v>3048453</c:v>
                </c:pt>
                <c:pt idx="60">
                  <c:v>3048415</c:v>
                </c:pt>
                <c:pt idx="61">
                  <c:v>3048365</c:v>
                </c:pt>
                <c:pt idx="62">
                  <c:v>3048307</c:v>
                </c:pt>
                <c:pt idx="63">
                  <c:v>3048236</c:v>
                </c:pt>
                <c:pt idx="64">
                  <c:v>3048186</c:v>
                </c:pt>
                <c:pt idx="65">
                  <c:v>3048144</c:v>
                </c:pt>
                <c:pt idx="66">
                  <c:v>3048104</c:v>
                </c:pt>
                <c:pt idx="67">
                  <c:v>3048046</c:v>
                </c:pt>
                <c:pt idx="68">
                  <c:v>3048005</c:v>
                </c:pt>
                <c:pt idx="69">
                  <c:v>3047942</c:v>
                </c:pt>
                <c:pt idx="70">
                  <c:v>3047875</c:v>
                </c:pt>
                <c:pt idx="71">
                  <c:v>3047824</c:v>
                </c:pt>
                <c:pt idx="72">
                  <c:v>3047743</c:v>
                </c:pt>
                <c:pt idx="73">
                  <c:v>3047681</c:v>
                </c:pt>
                <c:pt idx="74">
                  <c:v>3047624</c:v>
                </c:pt>
                <c:pt idx="75">
                  <c:v>3047565</c:v>
                </c:pt>
                <c:pt idx="76">
                  <c:v>3047495</c:v>
                </c:pt>
                <c:pt idx="77">
                  <c:v>3047281</c:v>
                </c:pt>
                <c:pt idx="78">
                  <c:v>3047148</c:v>
                </c:pt>
                <c:pt idx="79">
                  <c:v>3047089</c:v>
                </c:pt>
                <c:pt idx="80">
                  <c:v>3047013</c:v>
                </c:pt>
                <c:pt idx="81">
                  <c:v>3046965</c:v>
                </c:pt>
                <c:pt idx="82">
                  <c:v>3046951</c:v>
                </c:pt>
                <c:pt idx="83">
                  <c:v>3046910</c:v>
                </c:pt>
                <c:pt idx="84">
                  <c:v>3046903</c:v>
                </c:pt>
                <c:pt idx="85">
                  <c:v>3046829</c:v>
                </c:pt>
                <c:pt idx="86">
                  <c:v>3046759</c:v>
                </c:pt>
                <c:pt idx="87">
                  <c:v>3046705</c:v>
                </c:pt>
                <c:pt idx="88">
                  <c:v>3046650</c:v>
                </c:pt>
                <c:pt idx="89">
                  <c:v>3046594</c:v>
                </c:pt>
                <c:pt idx="90">
                  <c:v>3046523</c:v>
                </c:pt>
                <c:pt idx="91">
                  <c:v>3046459</c:v>
                </c:pt>
                <c:pt idx="92">
                  <c:v>3046416</c:v>
                </c:pt>
                <c:pt idx="93">
                  <c:v>3046368</c:v>
                </c:pt>
                <c:pt idx="94">
                  <c:v>3046312</c:v>
                </c:pt>
                <c:pt idx="95">
                  <c:v>3046203</c:v>
                </c:pt>
                <c:pt idx="96">
                  <c:v>3046130</c:v>
                </c:pt>
                <c:pt idx="97">
                  <c:v>3046074</c:v>
                </c:pt>
                <c:pt idx="98">
                  <c:v>3046001</c:v>
                </c:pt>
                <c:pt idx="99">
                  <c:v>3045945</c:v>
                </c:pt>
                <c:pt idx="100">
                  <c:v>3045867</c:v>
                </c:pt>
                <c:pt idx="101">
                  <c:v>3045807</c:v>
                </c:pt>
                <c:pt idx="102">
                  <c:v>3045736</c:v>
                </c:pt>
                <c:pt idx="103">
                  <c:v>3045674</c:v>
                </c:pt>
                <c:pt idx="104">
                  <c:v>3045631</c:v>
                </c:pt>
                <c:pt idx="105">
                  <c:v>3045584</c:v>
                </c:pt>
                <c:pt idx="106">
                  <c:v>3045490</c:v>
                </c:pt>
                <c:pt idx="107">
                  <c:v>3045291</c:v>
                </c:pt>
                <c:pt idx="108">
                  <c:v>3045247</c:v>
                </c:pt>
                <c:pt idx="109">
                  <c:v>3045162</c:v>
                </c:pt>
                <c:pt idx="110">
                  <c:v>3045106</c:v>
                </c:pt>
                <c:pt idx="111">
                  <c:v>3045024</c:v>
                </c:pt>
                <c:pt idx="112">
                  <c:v>3044957</c:v>
                </c:pt>
                <c:pt idx="113">
                  <c:v>3044871</c:v>
                </c:pt>
                <c:pt idx="114">
                  <c:v>3044816</c:v>
                </c:pt>
                <c:pt idx="115">
                  <c:v>3044759</c:v>
                </c:pt>
                <c:pt idx="116">
                  <c:v>3044695</c:v>
                </c:pt>
                <c:pt idx="117">
                  <c:v>3044623</c:v>
                </c:pt>
                <c:pt idx="118">
                  <c:v>3044512</c:v>
                </c:pt>
                <c:pt idx="119">
                  <c:v>3044419</c:v>
                </c:pt>
                <c:pt idx="120">
                  <c:v>3044353</c:v>
                </c:pt>
                <c:pt idx="121">
                  <c:v>3044270</c:v>
                </c:pt>
                <c:pt idx="122">
                  <c:v>3044201</c:v>
                </c:pt>
                <c:pt idx="123">
                  <c:v>3044157</c:v>
                </c:pt>
                <c:pt idx="124">
                  <c:v>3044122</c:v>
                </c:pt>
                <c:pt idx="125">
                  <c:v>3044065</c:v>
                </c:pt>
                <c:pt idx="126">
                  <c:v>3043985</c:v>
                </c:pt>
                <c:pt idx="127">
                  <c:v>3043941</c:v>
                </c:pt>
                <c:pt idx="128">
                  <c:v>3043858</c:v>
                </c:pt>
                <c:pt idx="129">
                  <c:v>3043784</c:v>
                </c:pt>
                <c:pt idx="130">
                  <c:v>3043702</c:v>
                </c:pt>
                <c:pt idx="131">
                  <c:v>3043639</c:v>
                </c:pt>
                <c:pt idx="132">
                  <c:v>3043573</c:v>
                </c:pt>
                <c:pt idx="133">
                  <c:v>3043510</c:v>
                </c:pt>
                <c:pt idx="134">
                  <c:v>3043436</c:v>
                </c:pt>
                <c:pt idx="135">
                  <c:v>3043363</c:v>
                </c:pt>
                <c:pt idx="136">
                  <c:v>3043340</c:v>
                </c:pt>
                <c:pt idx="137">
                  <c:v>3043228</c:v>
                </c:pt>
                <c:pt idx="138">
                  <c:v>3043183</c:v>
                </c:pt>
                <c:pt idx="139">
                  <c:v>3043081</c:v>
                </c:pt>
                <c:pt idx="140">
                  <c:v>3043027</c:v>
                </c:pt>
                <c:pt idx="141">
                  <c:v>3042959</c:v>
                </c:pt>
                <c:pt idx="142">
                  <c:v>3042905</c:v>
                </c:pt>
                <c:pt idx="143">
                  <c:v>3042838</c:v>
                </c:pt>
                <c:pt idx="144">
                  <c:v>3042773</c:v>
                </c:pt>
                <c:pt idx="145">
                  <c:v>3042722</c:v>
                </c:pt>
                <c:pt idx="146">
                  <c:v>3042678</c:v>
                </c:pt>
                <c:pt idx="147">
                  <c:v>3042638</c:v>
                </c:pt>
                <c:pt idx="148">
                  <c:v>3042578</c:v>
                </c:pt>
                <c:pt idx="149">
                  <c:v>3042509</c:v>
                </c:pt>
                <c:pt idx="150">
                  <c:v>3042470</c:v>
                </c:pt>
                <c:pt idx="151">
                  <c:v>3042405</c:v>
                </c:pt>
                <c:pt idx="152">
                  <c:v>3042036</c:v>
                </c:pt>
                <c:pt idx="153">
                  <c:v>3041963</c:v>
                </c:pt>
                <c:pt idx="154">
                  <c:v>3041883</c:v>
                </c:pt>
                <c:pt idx="155">
                  <c:v>3041820</c:v>
                </c:pt>
                <c:pt idx="156">
                  <c:v>3041731</c:v>
                </c:pt>
                <c:pt idx="157">
                  <c:v>3041628</c:v>
                </c:pt>
                <c:pt idx="158">
                  <c:v>3041577</c:v>
                </c:pt>
                <c:pt idx="159">
                  <c:v>3041512</c:v>
                </c:pt>
                <c:pt idx="160">
                  <c:v>3041452</c:v>
                </c:pt>
                <c:pt idx="161">
                  <c:v>3041404</c:v>
                </c:pt>
                <c:pt idx="162">
                  <c:v>3041352</c:v>
                </c:pt>
                <c:pt idx="163">
                  <c:v>3041292</c:v>
                </c:pt>
                <c:pt idx="164">
                  <c:v>3041229</c:v>
                </c:pt>
                <c:pt idx="165">
                  <c:v>3041193</c:v>
                </c:pt>
                <c:pt idx="166">
                  <c:v>3041125</c:v>
                </c:pt>
                <c:pt idx="167">
                  <c:v>3041044</c:v>
                </c:pt>
                <c:pt idx="168">
                  <c:v>3040980</c:v>
                </c:pt>
                <c:pt idx="169">
                  <c:v>3040903</c:v>
                </c:pt>
                <c:pt idx="170">
                  <c:v>3040833</c:v>
                </c:pt>
                <c:pt idx="171">
                  <c:v>3040739</c:v>
                </c:pt>
                <c:pt idx="172">
                  <c:v>3040668</c:v>
                </c:pt>
                <c:pt idx="173">
                  <c:v>3040572</c:v>
                </c:pt>
                <c:pt idx="174">
                  <c:v>3040496</c:v>
                </c:pt>
                <c:pt idx="175">
                  <c:v>3039964</c:v>
                </c:pt>
                <c:pt idx="176">
                  <c:v>3039915</c:v>
                </c:pt>
                <c:pt idx="177">
                  <c:v>3039867</c:v>
                </c:pt>
                <c:pt idx="178">
                  <c:v>3039801</c:v>
                </c:pt>
                <c:pt idx="179">
                  <c:v>3039737</c:v>
                </c:pt>
                <c:pt idx="180">
                  <c:v>3039698</c:v>
                </c:pt>
                <c:pt idx="181">
                  <c:v>3039666</c:v>
                </c:pt>
                <c:pt idx="182">
                  <c:v>3039567</c:v>
                </c:pt>
                <c:pt idx="183">
                  <c:v>3039491</c:v>
                </c:pt>
                <c:pt idx="184">
                  <c:v>3039421</c:v>
                </c:pt>
                <c:pt idx="185">
                  <c:v>3039413</c:v>
                </c:pt>
                <c:pt idx="186">
                  <c:v>3039508</c:v>
                </c:pt>
                <c:pt idx="187">
                  <c:v>3039554</c:v>
                </c:pt>
                <c:pt idx="188">
                  <c:v>3039519</c:v>
                </c:pt>
                <c:pt idx="189">
                  <c:v>3039489</c:v>
                </c:pt>
                <c:pt idx="190">
                  <c:v>3039463</c:v>
                </c:pt>
                <c:pt idx="191">
                  <c:v>3039398</c:v>
                </c:pt>
                <c:pt idx="192">
                  <c:v>3039337</c:v>
                </c:pt>
                <c:pt idx="193">
                  <c:v>3039293</c:v>
                </c:pt>
                <c:pt idx="194">
                  <c:v>3039263</c:v>
                </c:pt>
                <c:pt idx="195">
                  <c:v>3039205</c:v>
                </c:pt>
                <c:pt idx="196">
                  <c:v>3039137</c:v>
                </c:pt>
                <c:pt idx="197">
                  <c:v>3039060</c:v>
                </c:pt>
                <c:pt idx="198">
                  <c:v>3039024</c:v>
                </c:pt>
                <c:pt idx="199">
                  <c:v>3038962</c:v>
                </c:pt>
                <c:pt idx="200">
                  <c:v>3038938</c:v>
                </c:pt>
                <c:pt idx="201">
                  <c:v>3038887</c:v>
                </c:pt>
                <c:pt idx="202">
                  <c:v>3038848</c:v>
                </c:pt>
                <c:pt idx="203">
                  <c:v>3038797</c:v>
                </c:pt>
                <c:pt idx="204">
                  <c:v>3038760</c:v>
                </c:pt>
                <c:pt idx="205">
                  <c:v>3038699</c:v>
                </c:pt>
                <c:pt idx="206">
                  <c:v>3038650</c:v>
                </c:pt>
                <c:pt idx="207">
                  <c:v>3038602</c:v>
                </c:pt>
                <c:pt idx="208">
                  <c:v>3038568</c:v>
                </c:pt>
                <c:pt idx="209">
                  <c:v>3038530</c:v>
                </c:pt>
                <c:pt idx="210">
                  <c:v>3038490</c:v>
                </c:pt>
                <c:pt idx="211">
                  <c:v>3038409</c:v>
                </c:pt>
                <c:pt idx="212">
                  <c:v>3038343</c:v>
                </c:pt>
                <c:pt idx="213">
                  <c:v>3038278</c:v>
                </c:pt>
                <c:pt idx="214">
                  <c:v>3038221</c:v>
                </c:pt>
                <c:pt idx="215">
                  <c:v>3038146</c:v>
                </c:pt>
                <c:pt idx="216">
                  <c:v>3038103</c:v>
                </c:pt>
                <c:pt idx="217">
                  <c:v>3038036</c:v>
                </c:pt>
                <c:pt idx="218">
                  <c:v>3037977</c:v>
                </c:pt>
                <c:pt idx="219">
                  <c:v>3037902</c:v>
                </c:pt>
                <c:pt idx="220">
                  <c:v>3037872</c:v>
                </c:pt>
                <c:pt idx="221">
                  <c:v>3037878</c:v>
                </c:pt>
                <c:pt idx="222">
                  <c:v>3037864</c:v>
                </c:pt>
                <c:pt idx="223">
                  <c:v>3037858</c:v>
                </c:pt>
                <c:pt idx="224">
                  <c:v>3037831</c:v>
                </c:pt>
                <c:pt idx="225">
                  <c:v>3037814</c:v>
                </c:pt>
                <c:pt idx="226">
                  <c:v>3037761</c:v>
                </c:pt>
                <c:pt idx="227">
                  <c:v>3037598</c:v>
                </c:pt>
                <c:pt idx="228">
                  <c:v>3037523</c:v>
                </c:pt>
                <c:pt idx="229">
                  <c:v>3037429</c:v>
                </c:pt>
                <c:pt idx="230">
                  <c:v>3037353</c:v>
                </c:pt>
                <c:pt idx="231">
                  <c:v>3037248</c:v>
                </c:pt>
                <c:pt idx="232">
                  <c:v>3037194</c:v>
                </c:pt>
                <c:pt idx="233">
                  <c:v>3037133</c:v>
                </c:pt>
                <c:pt idx="234">
                  <c:v>3037089</c:v>
                </c:pt>
                <c:pt idx="235">
                  <c:v>3037022</c:v>
                </c:pt>
                <c:pt idx="236">
                  <c:v>3036930</c:v>
                </c:pt>
                <c:pt idx="237">
                  <c:v>3036847</c:v>
                </c:pt>
                <c:pt idx="238">
                  <c:v>3036758</c:v>
                </c:pt>
                <c:pt idx="239">
                  <c:v>3036663</c:v>
                </c:pt>
                <c:pt idx="240">
                  <c:v>3036646</c:v>
                </c:pt>
                <c:pt idx="241">
                  <c:v>3036577</c:v>
                </c:pt>
                <c:pt idx="242">
                  <c:v>3036495</c:v>
                </c:pt>
                <c:pt idx="243">
                  <c:v>3036438</c:v>
                </c:pt>
                <c:pt idx="244">
                  <c:v>3036407</c:v>
                </c:pt>
                <c:pt idx="245">
                  <c:v>3036335</c:v>
                </c:pt>
                <c:pt idx="246">
                  <c:v>3036270</c:v>
                </c:pt>
                <c:pt idx="247">
                  <c:v>3036195</c:v>
                </c:pt>
                <c:pt idx="248">
                  <c:v>3036099</c:v>
                </c:pt>
                <c:pt idx="249">
                  <c:v>3036041</c:v>
                </c:pt>
                <c:pt idx="250">
                  <c:v>3036077</c:v>
                </c:pt>
                <c:pt idx="251">
                  <c:v>3036063</c:v>
                </c:pt>
                <c:pt idx="252">
                  <c:v>3036023</c:v>
                </c:pt>
                <c:pt idx="253">
                  <c:v>3035991</c:v>
                </c:pt>
                <c:pt idx="254">
                  <c:v>3035934</c:v>
                </c:pt>
                <c:pt idx="255">
                  <c:v>3035911</c:v>
                </c:pt>
                <c:pt idx="256">
                  <c:v>3035839</c:v>
                </c:pt>
                <c:pt idx="257">
                  <c:v>3035798</c:v>
                </c:pt>
                <c:pt idx="258">
                  <c:v>3035752</c:v>
                </c:pt>
                <c:pt idx="259">
                  <c:v>3035698</c:v>
                </c:pt>
                <c:pt idx="260">
                  <c:v>3035647</c:v>
                </c:pt>
                <c:pt idx="261">
                  <c:v>3035582</c:v>
                </c:pt>
                <c:pt idx="262">
                  <c:v>3035554</c:v>
                </c:pt>
                <c:pt idx="263">
                  <c:v>3035487</c:v>
                </c:pt>
                <c:pt idx="264">
                  <c:v>3035433</c:v>
                </c:pt>
                <c:pt idx="265">
                  <c:v>3035412</c:v>
                </c:pt>
                <c:pt idx="266">
                  <c:v>3035355</c:v>
                </c:pt>
                <c:pt idx="267">
                  <c:v>3035325</c:v>
                </c:pt>
                <c:pt idx="268">
                  <c:v>3035253</c:v>
                </c:pt>
                <c:pt idx="269">
                  <c:v>3035203</c:v>
                </c:pt>
                <c:pt idx="270">
                  <c:v>3035156</c:v>
                </c:pt>
                <c:pt idx="271">
                  <c:v>3035119</c:v>
                </c:pt>
                <c:pt idx="272">
                  <c:v>3035031</c:v>
                </c:pt>
                <c:pt idx="273">
                  <c:v>3034957</c:v>
                </c:pt>
                <c:pt idx="274">
                  <c:v>3034865</c:v>
                </c:pt>
                <c:pt idx="275">
                  <c:v>3034812</c:v>
                </c:pt>
                <c:pt idx="276">
                  <c:v>3034751</c:v>
                </c:pt>
                <c:pt idx="277">
                  <c:v>3034701</c:v>
                </c:pt>
                <c:pt idx="278">
                  <c:v>3034647</c:v>
                </c:pt>
                <c:pt idx="279">
                  <c:v>3034576</c:v>
                </c:pt>
                <c:pt idx="280">
                  <c:v>3034525</c:v>
                </c:pt>
                <c:pt idx="281">
                  <c:v>3034568</c:v>
                </c:pt>
                <c:pt idx="282">
                  <c:v>3034506</c:v>
                </c:pt>
                <c:pt idx="283">
                  <c:v>3034460</c:v>
                </c:pt>
                <c:pt idx="284">
                  <c:v>3034402</c:v>
                </c:pt>
                <c:pt idx="285">
                  <c:v>3034329</c:v>
                </c:pt>
                <c:pt idx="286">
                  <c:v>3034279</c:v>
                </c:pt>
                <c:pt idx="287">
                  <c:v>3034222</c:v>
                </c:pt>
                <c:pt idx="288">
                  <c:v>3034228</c:v>
                </c:pt>
                <c:pt idx="289">
                  <c:v>3034155</c:v>
                </c:pt>
                <c:pt idx="290">
                  <c:v>3034081</c:v>
                </c:pt>
                <c:pt idx="291">
                  <c:v>3034019</c:v>
                </c:pt>
                <c:pt idx="292">
                  <c:v>3033949</c:v>
                </c:pt>
                <c:pt idx="293">
                  <c:v>3033874</c:v>
                </c:pt>
                <c:pt idx="294">
                  <c:v>3033835</c:v>
                </c:pt>
                <c:pt idx="295">
                  <c:v>3033784</c:v>
                </c:pt>
                <c:pt idx="296">
                  <c:v>3033725</c:v>
                </c:pt>
                <c:pt idx="297">
                  <c:v>3033660</c:v>
                </c:pt>
                <c:pt idx="298">
                  <c:v>3033596</c:v>
                </c:pt>
                <c:pt idx="299">
                  <c:v>3033526</c:v>
                </c:pt>
                <c:pt idx="300">
                  <c:v>3033460</c:v>
                </c:pt>
                <c:pt idx="301">
                  <c:v>3033381</c:v>
                </c:pt>
                <c:pt idx="302">
                  <c:v>3033310</c:v>
                </c:pt>
                <c:pt idx="303">
                  <c:v>3033272</c:v>
                </c:pt>
                <c:pt idx="304">
                  <c:v>3033247</c:v>
                </c:pt>
                <c:pt idx="305">
                  <c:v>3033218</c:v>
                </c:pt>
                <c:pt idx="306">
                  <c:v>3033222</c:v>
                </c:pt>
                <c:pt idx="307">
                  <c:v>3033393</c:v>
                </c:pt>
                <c:pt idx="308">
                  <c:v>3033418</c:v>
                </c:pt>
                <c:pt idx="309">
                  <c:v>3033456</c:v>
                </c:pt>
                <c:pt idx="310">
                  <c:v>3033504</c:v>
                </c:pt>
                <c:pt idx="311">
                  <c:v>3033487</c:v>
                </c:pt>
                <c:pt idx="312">
                  <c:v>3033486</c:v>
                </c:pt>
                <c:pt idx="313">
                  <c:v>3033458</c:v>
                </c:pt>
                <c:pt idx="314">
                  <c:v>3033397</c:v>
                </c:pt>
                <c:pt idx="315">
                  <c:v>3033378</c:v>
                </c:pt>
                <c:pt idx="316">
                  <c:v>3033308</c:v>
                </c:pt>
                <c:pt idx="317">
                  <c:v>3033244</c:v>
                </c:pt>
                <c:pt idx="318">
                  <c:v>3033158</c:v>
                </c:pt>
                <c:pt idx="319">
                  <c:v>3033059</c:v>
                </c:pt>
                <c:pt idx="320">
                  <c:v>3032982</c:v>
                </c:pt>
                <c:pt idx="321">
                  <c:v>3032916</c:v>
                </c:pt>
                <c:pt idx="322">
                  <c:v>3032857</c:v>
                </c:pt>
                <c:pt idx="323">
                  <c:v>3032805</c:v>
                </c:pt>
                <c:pt idx="324">
                  <c:v>3032752</c:v>
                </c:pt>
                <c:pt idx="325">
                  <c:v>3032688</c:v>
                </c:pt>
                <c:pt idx="326">
                  <c:v>3032639</c:v>
                </c:pt>
                <c:pt idx="327">
                  <c:v>3032602</c:v>
                </c:pt>
                <c:pt idx="328">
                  <c:v>3032548</c:v>
                </c:pt>
                <c:pt idx="329">
                  <c:v>3032484</c:v>
                </c:pt>
                <c:pt idx="330">
                  <c:v>3032420</c:v>
                </c:pt>
                <c:pt idx="331">
                  <c:v>3032360</c:v>
                </c:pt>
                <c:pt idx="332">
                  <c:v>3032287</c:v>
                </c:pt>
                <c:pt idx="333">
                  <c:v>3032229</c:v>
                </c:pt>
                <c:pt idx="334">
                  <c:v>3032174</c:v>
                </c:pt>
                <c:pt idx="335">
                  <c:v>3032128</c:v>
                </c:pt>
                <c:pt idx="336">
                  <c:v>3032081</c:v>
                </c:pt>
                <c:pt idx="337">
                  <c:v>3032035</c:v>
                </c:pt>
                <c:pt idx="338">
                  <c:v>3031994</c:v>
                </c:pt>
                <c:pt idx="339">
                  <c:v>3031953</c:v>
                </c:pt>
                <c:pt idx="340">
                  <c:v>3031893</c:v>
                </c:pt>
                <c:pt idx="341">
                  <c:v>3031835</c:v>
                </c:pt>
                <c:pt idx="342">
                  <c:v>3031773</c:v>
                </c:pt>
                <c:pt idx="343">
                  <c:v>3031715</c:v>
                </c:pt>
                <c:pt idx="344">
                  <c:v>3031643</c:v>
                </c:pt>
                <c:pt idx="345">
                  <c:v>3031608</c:v>
                </c:pt>
                <c:pt idx="346">
                  <c:v>3031573</c:v>
                </c:pt>
                <c:pt idx="347">
                  <c:v>3031507</c:v>
                </c:pt>
                <c:pt idx="348">
                  <c:v>3031467</c:v>
                </c:pt>
                <c:pt idx="349">
                  <c:v>3031454</c:v>
                </c:pt>
                <c:pt idx="350">
                  <c:v>3031404</c:v>
                </c:pt>
                <c:pt idx="351">
                  <c:v>3031352</c:v>
                </c:pt>
                <c:pt idx="352">
                  <c:v>3031081</c:v>
                </c:pt>
                <c:pt idx="353">
                  <c:v>3030836</c:v>
                </c:pt>
                <c:pt idx="354">
                  <c:v>3030772</c:v>
                </c:pt>
                <c:pt idx="355">
                  <c:v>3030704</c:v>
                </c:pt>
                <c:pt idx="356">
                  <c:v>3030652</c:v>
                </c:pt>
                <c:pt idx="357">
                  <c:v>3030606</c:v>
                </c:pt>
                <c:pt idx="358">
                  <c:v>3030594</c:v>
                </c:pt>
                <c:pt idx="359">
                  <c:v>3030599</c:v>
                </c:pt>
                <c:pt idx="360">
                  <c:v>3030577</c:v>
                </c:pt>
                <c:pt idx="361">
                  <c:v>3030566</c:v>
                </c:pt>
                <c:pt idx="362">
                  <c:v>3030539</c:v>
                </c:pt>
                <c:pt idx="363">
                  <c:v>3030514</c:v>
                </c:pt>
                <c:pt idx="364">
                  <c:v>3030466</c:v>
                </c:pt>
                <c:pt idx="365">
                  <c:v>3030245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922-4763-B0C1-6CB29A61E2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9509008"/>
        <c:axId val="389508352"/>
      </c:lineChart>
      <c:dateAx>
        <c:axId val="389509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08352"/>
        <c:crosses val="autoZero"/>
        <c:auto val="1"/>
        <c:lblOffset val="100"/>
        <c:baseTimeUnit val="days"/>
      </c:dateAx>
      <c:valAx>
        <c:axId val="3895083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9509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Sheet1!$A$1:$G$1</c:f>
              <c:strCache>
                <c:ptCount val="7"/>
                <c:pt idx="0">
                  <c:v>13-17 years</c:v>
                </c:pt>
                <c:pt idx="1">
                  <c:v>18-24 years</c:v>
                </c:pt>
                <c:pt idx="2">
                  <c:v>25-34 years</c:v>
                </c:pt>
                <c:pt idx="3">
                  <c:v>35-44 years</c:v>
                </c:pt>
                <c:pt idx="4">
                  <c:v>45-54 years</c:v>
                </c:pt>
                <c:pt idx="5">
                  <c:v>55-64 years</c:v>
                </c:pt>
                <c:pt idx="6">
                  <c:v>65+ years</c:v>
                </c:pt>
              </c:strCache>
            </c:strRef>
          </c:cat>
          <c:val>
            <c:numRef>
              <c:f>Sheet1!$A$2:$G$2</c:f>
              <c:numCache>
                <c:formatCode>General</c:formatCode>
                <c:ptCount val="7"/>
                <c:pt idx="0">
                  <c:v>115978</c:v>
                </c:pt>
                <c:pt idx="1">
                  <c:v>1378496</c:v>
                </c:pt>
                <c:pt idx="2">
                  <c:v>2848393</c:v>
                </c:pt>
                <c:pt idx="3">
                  <c:v>2696299</c:v>
                </c:pt>
                <c:pt idx="4">
                  <c:v>2401725</c:v>
                </c:pt>
                <c:pt idx="5">
                  <c:v>1641884</c:v>
                </c:pt>
                <c:pt idx="6">
                  <c:v>696383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B30-4B23-A963-F14F2D5F25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Sheet1!$A$1:$C$1</c:f>
              <c:strCache>
                <c:ptCount val="3"/>
                <c:pt idx="0">
                  <c:v>Female</c:v>
                </c:pt>
                <c:pt idx="1">
                  <c:v>Male</c:v>
                </c:pt>
                <c:pt idx="2">
                  <c:v>User-specified</c:v>
                </c:pt>
              </c:strCache>
            </c:strRef>
          </c:cat>
          <c:val>
            <c:numRef>
              <c:f>Sheet1!$A$2:$C$2</c:f>
              <c:numCache>
                <c:formatCode>General</c:formatCode>
                <c:ptCount val="3"/>
                <c:pt idx="0">
                  <c:v>970027</c:v>
                </c:pt>
                <c:pt idx="1">
                  <c:v>10808461</c:v>
                </c:pt>
                <c:pt idx="2">
                  <c:v>670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05-4BE8-B104-A57549336B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226423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33-4B22-9810-CC29059C25A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980304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33-4B22-9810-CC29059C25A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1049554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33-4B22-9810-CC29059C25A7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560402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33-4B22-9810-CC29059C25A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285715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133-4B22-9810-CC29059C25A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103588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133-4B22-9810-CC29059C25A7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42426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133-4B22-9810-CC29059C25A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6539720"/>
        <c:axId val="246540376"/>
      </c:barChart>
      <c:catAx>
        <c:axId val="246539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40376"/>
        <c:crosses val="autoZero"/>
        <c:auto val="1"/>
        <c:lblAlgn val="ctr"/>
        <c:lblOffset val="100"/>
        <c:noMultiLvlLbl val="0"/>
      </c:catAx>
      <c:valAx>
        <c:axId val="246540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653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2305956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5F3-4B3E-BA0B-0B591DD28B6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230407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5F3-4B3E-BA0B-0B591DD28B6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712049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F3-4B3E-BA0B-0B591DD28B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4528768"/>
        <c:axId val="384526472"/>
      </c:barChart>
      <c:catAx>
        <c:axId val="38452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26472"/>
        <c:crosses val="autoZero"/>
        <c:auto val="1"/>
        <c:lblAlgn val="ctr"/>
        <c:lblOffset val="100"/>
        <c:noMultiLvlLbl val="0"/>
      </c:catAx>
      <c:valAx>
        <c:axId val="38452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52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804483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97-4A68-9298-FF705C365C7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633043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197-4A68-9298-FF705C365C7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424134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197-4A68-9298-FF705C365C7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270431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197-4A68-9298-FF705C365C7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213021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197-4A68-9298-FF705C365C7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184212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197-4A68-9298-FF705C365C7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126087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197-4A68-9298-FF705C365C7E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98673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197-4A68-9298-FF705C365C7E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76830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9197-4A68-9298-FF705C365C7E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75987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9197-4A68-9298-FF705C365C7E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71831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9197-4A68-9298-FF705C365C7E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60859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9197-4A68-9298-FF705C365C7E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54422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9197-4A68-9298-FF705C365C7E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37595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9197-4A68-9298-FF705C365C7E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29201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9197-4A68-9298-FF705C365C7E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28505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9197-4A68-9298-FF705C365C7E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21844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9197-4A68-9298-FF705C365C7E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18272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9197-4A68-9298-FF705C365C7E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10636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9197-4A68-9298-FF705C365C7E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5757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9197-4A68-9298-FF705C365C7E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bmwmotorrad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2589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9197-4A68-9298-FF705C365C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50005432"/>
        <c:axId val="250005760"/>
      </c:barChart>
      <c:catAx>
        <c:axId val="2500054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05760"/>
        <c:crosses val="autoZero"/>
        <c:auto val="1"/>
        <c:lblAlgn val="ctr"/>
        <c:lblOffset val="100"/>
        <c:noMultiLvlLbl val="0"/>
      </c:catAx>
      <c:valAx>
        <c:axId val="250005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0054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Sheet1!$A$1</c:f>
              <c:strCache>
                <c:ptCount val="1"/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val>
            <c:numRef>
              <c:f>Sheet1!$A$2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AAA-4D1A-B00F-B44396EDF0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485776"/>
        <c:axId val="269486104"/>
      </c:barChart>
      <c:catAx>
        <c:axId val="26948577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86104"/>
        <c:crosses val="autoZero"/>
        <c:auto val="1"/>
        <c:lblAlgn val="ctr"/>
        <c:lblOffset val="100"/>
        <c:noMultiLvlLbl val="0"/>
      </c:catAx>
      <c:valAx>
        <c:axId val="2694861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485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3/21/2025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7B7FFA-AFDA-49B6-BD7B-40F46BE3A2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BMW Motorrad - Target Group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8554BED-48CC-49AC-83C1-8A1F88F25C0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LOBECO GmbH</a:t>
            </a:r>
          </a:p>
        </p:txBody>
      </p:sp>
    </p:spTree>
    <p:extLst>
      <p:ext uri="{BB962C8B-B14F-4D97-AF65-F5344CB8AC3E}">
        <p14:creationId xmlns:p14="http://schemas.microsoft.com/office/powerpoint/2010/main" val="435943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0261F-23F0-4D11-9550-A6C211DE0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or Followers Total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2C99A35-C66D-478B-ADDB-2D447D5B6F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746842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4ADD59-6AE4-4F04-ACAD-F0813DC9145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8A421F8-5F4C-4E90-911E-255890CF77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94701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F04EB6-2CBA-42FF-9699-02E1979C89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Age Distribution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588FAC-F69E-40F1-8AE2-BF4CE05C32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067280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187600-F478-414D-B942-8C4457F8795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5535C56-0CDA-49FD-94FC-AEFA2703F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46030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62B452-8C88-4F89-8A45-5BEB0124A2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Views Gender Distribution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32EFD80-6ADE-4B93-946E-6F3DABCE4B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026147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3E51D9-3741-4E9E-B79A-9BA94C2AF5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50045C-8363-4BC9-883F-71D75CF4BC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92616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C071F7-1177-41C7-A265-E621ACC73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68BA4E-9099-40B5-9A55-FF19BF2C270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07350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60125-76DA-4DD6-88E2-48142EAAE2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10A783-1105-4F43-B6BD-3E5CC223A5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80265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FD88F-B8D1-4991-9A3E-536594BC19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5E7BA22-D8E1-4190-8096-BFF42906A1D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7476117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33C70F-E7D5-4E2E-85A5-9D9C4863997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6CF5EC-BBB4-49C4-9362-FC9D90481B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90871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367CB-45AE-4175-9001-04C8AE49BD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BDEFAA-2DBC-4722-B74E-7D321EAE77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64845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0C5967-2877-4B4F-A362-C0F3A364AE4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0476A0-5C35-44CC-8809-D8984FAD78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44137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8F71A-EEA6-4EE0-ACEC-65B7D09E7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Gender &amp; Age | BMW Motorrad Global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83E9D87-761E-4689-BFD1-D0FE96EFAE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14237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61711896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486326336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50762171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6902754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1328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113928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710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24415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71845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434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5510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13804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11505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28376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479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17475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8065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female-18-24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12914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21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3839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3990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992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7868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6013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5BC2F1-B2F7-46C2-8248-D0FAFBE940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2152465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18EA4-51A9-478E-BFFB-A9B57DBF64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Gender &amp; Age | BMW Motorrad Global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F234230-6C87-41C3-9A9C-51474601C0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87465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66025130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911470329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61732671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17237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652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800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female-13-17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6392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female-25-34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8517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4846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6393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male-65+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5499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female-35-44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2700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9894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47220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female-45-54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1383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585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unknown-65+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737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female-55-64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5520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DC012D-0E8A-498C-96FF-3DF7882F649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3100824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E13213-806A-4133-9797-5EC8C530E5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Gender &amp; Age | BMW Motorrad Global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5D62C6-9326-4A6E-9DF4-916ADF28A1D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852725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184450856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05840515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13080714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707693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Gender &amp; 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856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female-65+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0290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C852E-96C2-4ABF-96DB-CFF7F5F2E0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38367844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FAF0AA-A5A3-4CB7-8F18-BB0E594E33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Country Table | BMW Motorrad Global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2E8F0B-F642-452B-B611-9B6C9C3070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625921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367550485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05177075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338353344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52653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8842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91905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2400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Turkey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22601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0041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21286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28992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19287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8446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19172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85194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16740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97720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15869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6214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4673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13727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2350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918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Iran, Islamic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11307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75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3B221-C9ED-4794-9466-D31E643C78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10689090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A8DA2-F79D-452A-ADCE-DFD66325DA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Country Table | BMW Motorrad Global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F75B356-CD22-4469-938B-0B11BF9B05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937591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284559995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634870142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1580957510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5573619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4878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7424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307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186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3933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41861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4375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273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4070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3624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46714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South Africa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3456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0121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4344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E496B8-F93B-49D4-BFDA-88C5251ED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667446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ACFFA-6CD6-4706-A383-934A25EAE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Engaged Audience by Country Table | BMW Motorrad Global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493C1B6-B2E8-46C1-A7F9-7BAAA7658B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176576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349431594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280470049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4063521288"/>
                    </a:ext>
                  </a:extLst>
                </a:gridCol>
                <a:gridCol w="1316736">
                  <a:extLst>
                    <a:ext uri="{9D8B030D-6E8A-4147-A177-3AD203B41FA5}">
                      <a16:colId xmlns:a16="http://schemas.microsoft.com/office/drawing/2014/main" val="24406931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Last 30 days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29707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49255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Japan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3082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9186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Greece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4686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2557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80308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bmwmotorrad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5387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6D47AC-A597-4C07-8E56-F910F7BAD20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976833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788E-9505-45F2-BF66-111147FDAC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BMW Motorrad Global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7B3B12F-ED19-4ABB-8A2C-6B97FA6AD8E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574256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221341421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6756287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29249977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5296407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748812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568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549288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19.986515266021 %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-1.22 %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2984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225797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8.2158998330964 %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-1.51 %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906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199258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7.2502458798971 %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-2.03 %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38990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Pakistan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135336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4.924365779049 %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-3130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-2.26 %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39856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123585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4.4967912809879 %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914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98558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3.5861532958822 %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2434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2.53 %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1937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Malaysia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84623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3.0791112883524 %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662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81414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2.9623479010426 %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-0.01 %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1169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2.9110069413996 %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0.82 %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662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77671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2.826154271033 %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-1561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840479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B2F238-8297-4E7C-9A0B-A457876CB1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1820662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3014F-A5EC-4621-9DB1-C104C371F5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BMW Motorrad Global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D6AB47-4A02-49A0-8A0D-62EC421654F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09738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13125753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481952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3958311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6504087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9126726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5980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Tunisia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67226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2.4461001792749 %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-1233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-1.80 %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776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65452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2.3815510209428 %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-1.01 %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0882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2.2870560016709 %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3297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62228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2.2642418402987 %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-1.12 %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9233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Thailand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60288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2.1936525690674 %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0806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56900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2.0703760479687 %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0.14 %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15427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Morocco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55931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2.0351177985753 %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-1.60 %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287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Serbia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1.9585248006672 %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-1.27 %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6341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1.6116913298546 %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877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1.6104178120746 %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-470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-1.05 %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20138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C0704-A2D6-4950-A33F-0FD7CD467E4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629314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58126-511F-458A-87BC-ACFDA03E6E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by Country Table | BMW Motorrad Global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9F60FD-8AD1-4BDA-9FF4-34C75824C6E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6183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47994711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3543259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44972083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66014086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8951709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Lifetime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Share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(+/-)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Change (%)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1650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41170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1.4980207714389 %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0.97 %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7164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33796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1.2297087683155 %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1024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33235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1.209296097614 %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5.10 %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460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29448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1.0715014738239 %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-2.42 %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041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Ecuador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1.0189961550679 %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-2.71 %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50772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0D9749-F414-4760-988A-8CF7B23E9A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</p:spTree>
    <p:extLst>
      <p:ext uri="{BB962C8B-B14F-4D97-AF65-F5344CB8AC3E}">
        <p14:creationId xmlns:p14="http://schemas.microsoft.com/office/powerpoint/2010/main" val="284064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2913B9-D584-4C82-A91C-917BD8A714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Tiktok Followers Gender Breakdown | BMW Motorrad Global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71D730D-AF62-4ED1-A8AB-A1850CBD00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22278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78C48D-CD03-4940-82F2-AD97F5BB455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01/01/2024 - 12/31/2024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E7CAEE-637F-4A59-9CC1-BCE095903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33643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744</Words>
  <Application>Microsoft Office PowerPoint</Application>
  <PresentationFormat>On-screen Show (4:3)</PresentationFormat>
  <Paragraphs>389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Calibri</vt:lpstr>
      <vt:lpstr>Arial</vt:lpstr>
      <vt:lpstr>quintly_template</vt:lpstr>
      <vt:lpstr>BMW Motorrad - Target Group</vt:lpstr>
      <vt:lpstr>Facebook Fans or Followers Total | BMW Motorrad Global</vt:lpstr>
      <vt:lpstr>Youtube Views Age Distribution | BMW Motorrad Global</vt:lpstr>
      <vt:lpstr>Youtube Views Gender Distribution | BMW Motorrad Global</vt:lpstr>
      <vt:lpstr>Instagram Followers Age Group Breakdown | BMW Motorrad Global</vt:lpstr>
      <vt:lpstr>Instagram Followers Gender Breakdown | BMW Motorrad Global</vt:lpstr>
      <vt:lpstr>Instagram Followers Demographics | BMW Motorrad Global</vt:lpstr>
      <vt:lpstr>Instagram Engaged Audience by Gender &amp; Age | BMW Motorrad Global - 1 of 3</vt:lpstr>
      <vt:lpstr>Instagram Engaged Audience by Gender &amp; Age | BMW Motorrad Global - 2 of 3</vt:lpstr>
      <vt:lpstr>Instagram Engaged Audience by Gender &amp; Age | BMW Motorrad Global - 3 of 3</vt:lpstr>
      <vt:lpstr>Instagram Engaged Audience by Country Table | BMW Motorrad Global - 1 of 3</vt:lpstr>
      <vt:lpstr>Instagram Engaged Audience by Country Table | BMW Motorrad Global - 2 of 3</vt:lpstr>
      <vt:lpstr>Instagram Engaged Audience by Country Table | BMW Motorrad Global - 3 of 3</vt:lpstr>
      <vt:lpstr>Facebook Fans by Country Table | BMW Motorrad Global - 1 of 3</vt:lpstr>
      <vt:lpstr>Facebook Fans by Country Table | BMW Motorrad Global - 2 of 3</vt:lpstr>
      <vt:lpstr>Facebook Fans by Country Table | BMW Motorrad Global - 3 of 3</vt:lpstr>
      <vt:lpstr>Tiktok Followers Gender Breakdown | BMW Motorrad Global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BMW Motorrad - Target Group</dc:title>
  <dc:creator>Frederik Born</dc:creator>
  <cp:lastModifiedBy>Frederik Born</cp:lastModifiedBy>
  <cp:revision>1</cp:revision>
  <dcterms:created xsi:type="dcterms:W3CDTF">2025-03-21T10:37:28Z</dcterms:created>
  <dcterms:modified xsi:type="dcterms:W3CDTF">2025-03-21T10:38:22Z</dcterms:modified>
</cp:coreProperties>
</file>