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3036006</c:v>
                </c:pt>
                <c:pt idx="1">
                  <c:v>3035982</c:v>
                </c:pt>
                <c:pt idx="2">
                  <c:v>3035960</c:v>
                </c:pt>
                <c:pt idx="3">
                  <c:v>3035927</c:v>
                </c:pt>
                <c:pt idx="4">
                  <c:v>3035931</c:v>
                </c:pt>
                <c:pt idx="5">
                  <c:v>3035965</c:v>
                </c:pt>
                <c:pt idx="6">
                  <c:v>3036002</c:v>
                </c:pt>
                <c:pt idx="7">
                  <c:v>3036048</c:v>
                </c:pt>
                <c:pt idx="8">
                  <c:v>3036061</c:v>
                </c:pt>
                <c:pt idx="9">
                  <c:v>3036117</c:v>
                </c:pt>
                <c:pt idx="10">
                  <c:v>3036131</c:v>
                </c:pt>
                <c:pt idx="11">
                  <c:v>3036123</c:v>
                </c:pt>
                <c:pt idx="12">
                  <c:v>3036140</c:v>
                </c:pt>
                <c:pt idx="13">
                  <c:v>3036156</c:v>
                </c:pt>
                <c:pt idx="14">
                  <c:v>3036194</c:v>
                </c:pt>
                <c:pt idx="15">
                  <c:v>3036228</c:v>
                </c:pt>
                <c:pt idx="16">
                  <c:v>3036237</c:v>
                </c:pt>
                <c:pt idx="17">
                  <c:v>3036272</c:v>
                </c:pt>
                <c:pt idx="18">
                  <c:v>3036278</c:v>
                </c:pt>
                <c:pt idx="19">
                  <c:v>3036328</c:v>
                </c:pt>
                <c:pt idx="20">
                  <c:v>3036355</c:v>
                </c:pt>
                <c:pt idx="21">
                  <c:v>3036408</c:v>
                </c:pt>
                <c:pt idx="22">
                  <c:v>3036424</c:v>
                </c:pt>
                <c:pt idx="23">
                  <c:v>3036452</c:v>
                </c:pt>
                <c:pt idx="24">
                  <c:v>3036774</c:v>
                </c:pt>
                <c:pt idx="25">
                  <c:v>3037306</c:v>
                </c:pt>
                <c:pt idx="26">
                  <c:v>3037374</c:v>
                </c:pt>
                <c:pt idx="27">
                  <c:v>3037405</c:v>
                </c:pt>
                <c:pt idx="28">
                  <c:v>3037490</c:v>
                </c:pt>
                <c:pt idx="29">
                  <c:v>3037526</c:v>
                </c:pt>
                <c:pt idx="30">
                  <c:v>3037543</c:v>
                </c:pt>
                <c:pt idx="31">
                  <c:v>3037607</c:v>
                </c:pt>
                <c:pt idx="32">
                  <c:v>3037706</c:v>
                </c:pt>
                <c:pt idx="33">
                  <c:v>3037754</c:v>
                </c:pt>
                <c:pt idx="34">
                  <c:v>3037855</c:v>
                </c:pt>
                <c:pt idx="35">
                  <c:v>3037878</c:v>
                </c:pt>
                <c:pt idx="36">
                  <c:v>3037915</c:v>
                </c:pt>
                <c:pt idx="37">
                  <c:v>3037935</c:v>
                </c:pt>
                <c:pt idx="38">
                  <c:v>3037902</c:v>
                </c:pt>
                <c:pt idx="39">
                  <c:v>3037919</c:v>
                </c:pt>
                <c:pt idx="40">
                  <c:v>3037900</c:v>
                </c:pt>
                <c:pt idx="41">
                  <c:v>3037940</c:v>
                </c:pt>
                <c:pt idx="42">
                  <c:v>3037930</c:v>
                </c:pt>
                <c:pt idx="43">
                  <c:v>3037963</c:v>
                </c:pt>
                <c:pt idx="44">
                  <c:v>3038019</c:v>
                </c:pt>
                <c:pt idx="45">
                  <c:v>3038039</c:v>
                </c:pt>
                <c:pt idx="46">
                  <c:v>3038078</c:v>
                </c:pt>
                <c:pt idx="47">
                  <c:v>3038113</c:v>
                </c:pt>
                <c:pt idx="48">
                  <c:v>3038134</c:v>
                </c:pt>
                <c:pt idx="49">
                  <c:v>3038145</c:v>
                </c:pt>
                <c:pt idx="50">
                  <c:v>3038150</c:v>
                </c:pt>
                <c:pt idx="51">
                  <c:v>3038176</c:v>
                </c:pt>
                <c:pt idx="52">
                  <c:v>3038194</c:v>
                </c:pt>
                <c:pt idx="53">
                  <c:v>3038197</c:v>
                </c:pt>
                <c:pt idx="54">
                  <c:v>3038231</c:v>
                </c:pt>
                <c:pt idx="55">
                  <c:v>3038242</c:v>
                </c:pt>
                <c:pt idx="56">
                  <c:v>3038326</c:v>
                </c:pt>
                <c:pt idx="57">
                  <c:v>3038356</c:v>
                </c:pt>
                <c:pt idx="58">
                  <c:v>3038345</c:v>
                </c:pt>
                <c:pt idx="59">
                  <c:v>3038388</c:v>
                </c:pt>
                <c:pt idx="60">
                  <c:v>3038409</c:v>
                </c:pt>
                <c:pt idx="61">
                  <c:v>3038432</c:v>
                </c:pt>
                <c:pt idx="62">
                  <c:v>3038482</c:v>
                </c:pt>
                <c:pt idx="63">
                  <c:v>3038520</c:v>
                </c:pt>
                <c:pt idx="64">
                  <c:v>3038555</c:v>
                </c:pt>
                <c:pt idx="65">
                  <c:v>3038613</c:v>
                </c:pt>
                <c:pt idx="66">
                  <c:v>3038637</c:v>
                </c:pt>
                <c:pt idx="67">
                  <c:v>3038642</c:v>
                </c:pt>
                <c:pt idx="68">
                  <c:v>3038669</c:v>
                </c:pt>
                <c:pt idx="69">
                  <c:v>3038252</c:v>
                </c:pt>
                <c:pt idx="70">
                  <c:v>3038291</c:v>
                </c:pt>
                <c:pt idx="71">
                  <c:v>3038337</c:v>
                </c:pt>
                <c:pt idx="72">
                  <c:v>3038349</c:v>
                </c:pt>
                <c:pt idx="73">
                  <c:v>3038351</c:v>
                </c:pt>
                <c:pt idx="74">
                  <c:v>3038340</c:v>
                </c:pt>
                <c:pt idx="75">
                  <c:v>3038418</c:v>
                </c:pt>
                <c:pt idx="76">
                  <c:v>3038475</c:v>
                </c:pt>
                <c:pt idx="77">
                  <c:v>3038533</c:v>
                </c:pt>
                <c:pt idx="78">
                  <c:v>3038557</c:v>
                </c:pt>
                <c:pt idx="79">
                  <c:v>3038583</c:v>
                </c:pt>
                <c:pt idx="80">
                  <c:v>3038609</c:v>
                </c:pt>
                <c:pt idx="81">
                  <c:v>3038630</c:v>
                </c:pt>
                <c:pt idx="82">
                  <c:v>3038643</c:v>
                </c:pt>
                <c:pt idx="83">
                  <c:v>3038706</c:v>
                </c:pt>
                <c:pt idx="84">
                  <c:v>3038772</c:v>
                </c:pt>
                <c:pt idx="85">
                  <c:v>3038816</c:v>
                </c:pt>
                <c:pt idx="86">
                  <c:v>3038852</c:v>
                </c:pt>
                <c:pt idx="87">
                  <c:v>3038887</c:v>
                </c:pt>
                <c:pt idx="88">
                  <c:v>3039046</c:v>
                </c:pt>
                <c:pt idx="89">
                  <c:v>3039061</c:v>
                </c:pt>
                <c:pt idx="90">
                  <c:v>3039117</c:v>
                </c:pt>
                <c:pt idx="91">
                  <c:v>3039191</c:v>
                </c:pt>
                <c:pt idx="92">
                  <c:v>3039228</c:v>
                </c:pt>
                <c:pt idx="93">
                  <c:v>3039324</c:v>
                </c:pt>
                <c:pt idx="94">
                  <c:v>3039391</c:v>
                </c:pt>
                <c:pt idx="95">
                  <c:v>3039398</c:v>
                </c:pt>
                <c:pt idx="96">
                  <c:v>3039455</c:v>
                </c:pt>
                <c:pt idx="97">
                  <c:v>3039502</c:v>
                </c:pt>
                <c:pt idx="98">
                  <c:v>3039566</c:v>
                </c:pt>
                <c:pt idx="99">
                  <c:v>3039626</c:v>
                </c:pt>
                <c:pt idx="100">
                  <c:v>3039651</c:v>
                </c:pt>
                <c:pt idx="101">
                  <c:v>3039693</c:v>
                </c:pt>
                <c:pt idx="102">
                  <c:v>3039805</c:v>
                </c:pt>
                <c:pt idx="103">
                  <c:v>3039868</c:v>
                </c:pt>
                <c:pt idx="104">
                  <c:v>3039945</c:v>
                </c:pt>
                <c:pt idx="105">
                  <c:v>3039992</c:v>
                </c:pt>
                <c:pt idx="106">
                  <c:v>3040019</c:v>
                </c:pt>
                <c:pt idx="107">
                  <c:v>3040125</c:v>
                </c:pt>
                <c:pt idx="108">
                  <c:v>3040208</c:v>
                </c:pt>
                <c:pt idx="109">
                  <c:v>3040209</c:v>
                </c:pt>
                <c:pt idx="110">
                  <c:v>3040183</c:v>
                </c:pt>
                <c:pt idx="111">
                  <c:v>3040183</c:v>
                </c:pt>
                <c:pt idx="112">
                  <c:v>3040280</c:v>
                </c:pt>
                <c:pt idx="113">
                  <c:v>3040384</c:v>
                </c:pt>
                <c:pt idx="114">
                  <c:v>3040459</c:v>
                </c:pt>
                <c:pt idx="115">
                  <c:v>3040514</c:v>
                </c:pt>
                <c:pt idx="116">
                  <c:v>3040524</c:v>
                </c:pt>
                <c:pt idx="117">
                  <c:v>3040502</c:v>
                </c:pt>
                <c:pt idx="118">
                  <c:v>3040555</c:v>
                </c:pt>
                <c:pt idx="119">
                  <c:v>3040608</c:v>
                </c:pt>
                <c:pt idx="120">
                  <c:v>3040649</c:v>
                </c:pt>
                <c:pt idx="121">
                  <c:v>3040701</c:v>
                </c:pt>
                <c:pt idx="122">
                  <c:v>3040729</c:v>
                </c:pt>
                <c:pt idx="123">
                  <c:v>3040789</c:v>
                </c:pt>
                <c:pt idx="124">
                  <c:v>3040849</c:v>
                </c:pt>
                <c:pt idx="125">
                  <c:v>3040885</c:v>
                </c:pt>
                <c:pt idx="126">
                  <c:v>3040895</c:v>
                </c:pt>
                <c:pt idx="127">
                  <c:v>3040950</c:v>
                </c:pt>
                <c:pt idx="128">
                  <c:v>3041007</c:v>
                </c:pt>
                <c:pt idx="129">
                  <c:v>3041035</c:v>
                </c:pt>
                <c:pt idx="130">
                  <c:v>3041057</c:v>
                </c:pt>
                <c:pt idx="131">
                  <c:v>3041069</c:v>
                </c:pt>
                <c:pt idx="132">
                  <c:v>3041129</c:v>
                </c:pt>
                <c:pt idx="133">
                  <c:v>3041152</c:v>
                </c:pt>
                <c:pt idx="134">
                  <c:v>3041169</c:v>
                </c:pt>
                <c:pt idx="135">
                  <c:v>3041224</c:v>
                </c:pt>
                <c:pt idx="136">
                  <c:v>3041284</c:v>
                </c:pt>
                <c:pt idx="137">
                  <c:v>3041290</c:v>
                </c:pt>
                <c:pt idx="138">
                  <c:v>3041430</c:v>
                </c:pt>
                <c:pt idx="139">
                  <c:v>3041585</c:v>
                </c:pt>
                <c:pt idx="140">
                  <c:v>3041620</c:v>
                </c:pt>
                <c:pt idx="141">
                  <c:v>3041688</c:v>
                </c:pt>
                <c:pt idx="142">
                  <c:v>3041783</c:v>
                </c:pt>
                <c:pt idx="143">
                  <c:v>3041834</c:v>
                </c:pt>
                <c:pt idx="144">
                  <c:v>3041885</c:v>
                </c:pt>
                <c:pt idx="145">
                  <c:v>3041933</c:v>
                </c:pt>
                <c:pt idx="146">
                  <c:v>3041973</c:v>
                </c:pt>
                <c:pt idx="147">
                  <c:v>3042005</c:v>
                </c:pt>
                <c:pt idx="148">
                  <c:v>3042036</c:v>
                </c:pt>
                <c:pt idx="149">
                  <c:v>3042076</c:v>
                </c:pt>
                <c:pt idx="150">
                  <c:v>3042197</c:v>
                </c:pt>
                <c:pt idx="151">
                  <c:v>3042148</c:v>
                </c:pt>
                <c:pt idx="152">
                  <c:v>3042143</c:v>
                </c:pt>
                <c:pt idx="153">
                  <c:v>3042170</c:v>
                </c:pt>
                <c:pt idx="154">
                  <c:v>3042198</c:v>
                </c:pt>
                <c:pt idx="155">
                  <c:v>3042217</c:v>
                </c:pt>
                <c:pt idx="156">
                  <c:v>3042271</c:v>
                </c:pt>
                <c:pt idx="157">
                  <c:v>3042338</c:v>
                </c:pt>
                <c:pt idx="158">
                  <c:v>3042455</c:v>
                </c:pt>
                <c:pt idx="159">
                  <c:v>3042501</c:v>
                </c:pt>
                <c:pt idx="160">
                  <c:v>3042529</c:v>
                </c:pt>
                <c:pt idx="161">
                  <c:v>3042611</c:v>
                </c:pt>
                <c:pt idx="162">
                  <c:v>3042636</c:v>
                </c:pt>
                <c:pt idx="163">
                  <c:v>3042624</c:v>
                </c:pt>
                <c:pt idx="164">
                  <c:v>3042638</c:v>
                </c:pt>
                <c:pt idx="165">
                  <c:v>3042675</c:v>
                </c:pt>
                <c:pt idx="166">
                  <c:v>3042693</c:v>
                </c:pt>
                <c:pt idx="167">
                  <c:v>3042705</c:v>
                </c:pt>
                <c:pt idx="168">
                  <c:v>3042718</c:v>
                </c:pt>
                <c:pt idx="169">
                  <c:v>3042749</c:v>
                </c:pt>
                <c:pt idx="170">
                  <c:v>3042752</c:v>
                </c:pt>
                <c:pt idx="171">
                  <c:v>3042790</c:v>
                </c:pt>
                <c:pt idx="172">
                  <c:v>3042819</c:v>
                </c:pt>
                <c:pt idx="173">
                  <c:v>3042905</c:v>
                </c:pt>
                <c:pt idx="174">
                  <c:v>3042914</c:v>
                </c:pt>
                <c:pt idx="175">
                  <c:v>3042953</c:v>
                </c:pt>
                <c:pt idx="176">
                  <c:v>3042968</c:v>
                </c:pt>
                <c:pt idx="177">
                  <c:v>3042991</c:v>
                </c:pt>
                <c:pt idx="178">
                  <c:v>3043016</c:v>
                </c:pt>
                <c:pt idx="179">
                  <c:v>3043053</c:v>
                </c:pt>
                <c:pt idx="180">
                  <c:v>3043100</c:v>
                </c:pt>
                <c:pt idx="181">
                  <c:v>3043012</c:v>
                </c:pt>
                <c:pt idx="182">
                  <c:v>3043005</c:v>
                </c:pt>
                <c:pt idx="183">
                  <c:v>3043033</c:v>
                </c:pt>
                <c:pt idx="184">
                  <c:v>3043082</c:v>
                </c:pt>
                <c:pt idx="185">
                  <c:v>3043121</c:v>
                </c:pt>
                <c:pt idx="186">
                  <c:v>3043154</c:v>
                </c:pt>
                <c:pt idx="187">
                  <c:v>3043215</c:v>
                </c:pt>
                <c:pt idx="188">
                  <c:v>3043251</c:v>
                </c:pt>
                <c:pt idx="189">
                  <c:v>3043269</c:v>
                </c:pt>
                <c:pt idx="190">
                  <c:v>3043314</c:v>
                </c:pt>
                <c:pt idx="191">
                  <c:v>3043356</c:v>
                </c:pt>
                <c:pt idx="192">
                  <c:v>3043391</c:v>
                </c:pt>
                <c:pt idx="193">
                  <c:v>3043587</c:v>
                </c:pt>
                <c:pt idx="194">
                  <c:v>3043962</c:v>
                </c:pt>
                <c:pt idx="195">
                  <c:v>3043988</c:v>
                </c:pt>
                <c:pt idx="196">
                  <c:v>3044011</c:v>
                </c:pt>
                <c:pt idx="197">
                  <c:v>3044019</c:v>
                </c:pt>
                <c:pt idx="198">
                  <c:v>3044034</c:v>
                </c:pt>
                <c:pt idx="199">
                  <c:v>3044043</c:v>
                </c:pt>
                <c:pt idx="200">
                  <c:v>3044056</c:v>
                </c:pt>
                <c:pt idx="201">
                  <c:v>3044088</c:v>
                </c:pt>
                <c:pt idx="202">
                  <c:v>3044083</c:v>
                </c:pt>
                <c:pt idx="203">
                  <c:v>3044109</c:v>
                </c:pt>
                <c:pt idx="204">
                  <c:v>3044165</c:v>
                </c:pt>
                <c:pt idx="205">
                  <c:v>3044154</c:v>
                </c:pt>
                <c:pt idx="206">
                  <c:v>3044161</c:v>
                </c:pt>
                <c:pt idx="207">
                  <c:v>3044171</c:v>
                </c:pt>
                <c:pt idx="208">
                  <c:v>3044218</c:v>
                </c:pt>
                <c:pt idx="209">
                  <c:v>3044225</c:v>
                </c:pt>
                <c:pt idx="210">
                  <c:v>3044256</c:v>
                </c:pt>
                <c:pt idx="211">
                  <c:v>3044245</c:v>
                </c:pt>
                <c:pt idx="212">
                  <c:v>3044290</c:v>
                </c:pt>
                <c:pt idx="213">
                  <c:v>3044338</c:v>
                </c:pt>
                <c:pt idx="214">
                  <c:v>3044371</c:v>
                </c:pt>
                <c:pt idx="215">
                  <c:v>3044400</c:v>
                </c:pt>
                <c:pt idx="216">
                  <c:v>3044472</c:v>
                </c:pt>
                <c:pt idx="217">
                  <c:v>3044495</c:v>
                </c:pt>
                <c:pt idx="218">
                  <c:v>3044503</c:v>
                </c:pt>
                <c:pt idx="219">
                  <c:v>3044498</c:v>
                </c:pt>
                <c:pt idx="220">
                  <c:v>3044520</c:v>
                </c:pt>
                <c:pt idx="221">
                  <c:v>3044555</c:v>
                </c:pt>
                <c:pt idx="222">
                  <c:v>3044581</c:v>
                </c:pt>
                <c:pt idx="223">
                  <c:v>3044588</c:v>
                </c:pt>
                <c:pt idx="224">
                  <c:v>3044567</c:v>
                </c:pt>
                <c:pt idx="225">
                  <c:v>3044570</c:v>
                </c:pt>
                <c:pt idx="226">
                  <c:v>3044580</c:v>
                </c:pt>
                <c:pt idx="227">
                  <c:v>3044579</c:v>
                </c:pt>
                <c:pt idx="228">
                  <c:v>3044582</c:v>
                </c:pt>
                <c:pt idx="229">
                  <c:v>3044603</c:v>
                </c:pt>
                <c:pt idx="230">
                  <c:v>3044608</c:v>
                </c:pt>
                <c:pt idx="231">
                  <c:v>3044597</c:v>
                </c:pt>
                <c:pt idx="232">
                  <c:v>3044555</c:v>
                </c:pt>
                <c:pt idx="233">
                  <c:v>3044565</c:v>
                </c:pt>
                <c:pt idx="234">
                  <c:v>3044563</c:v>
                </c:pt>
                <c:pt idx="235">
                  <c:v>3044506</c:v>
                </c:pt>
                <c:pt idx="236">
                  <c:v>3044532</c:v>
                </c:pt>
                <c:pt idx="237">
                  <c:v>3044617</c:v>
                </c:pt>
                <c:pt idx="238">
                  <c:v>3044685</c:v>
                </c:pt>
                <c:pt idx="239">
                  <c:v>3044795</c:v>
                </c:pt>
                <c:pt idx="240">
                  <c:v>3044853</c:v>
                </c:pt>
                <c:pt idx="241">
                  <c:v>3044897</c:v>
                </c:pt>
                <c:pt idx="242">
                  <c:v>3044950</c:v>
                </c:pt>
                <c:pt idx="243">
                  <c:v>3045041</c:v>
                </c:pt>
                <c:pt idx="244">
                  <c:v>3045176</c:v>
                </c:pt>
                <c:pt idx="245">
                  <c:v>3045335</c:v>
                </c:pt>
                <c:pt idx="246">
                  <c:v>3045505</c:v>
                </c:pt>
                <c:pt idx="247">
                  <c:v>3045648</c:v>
                </c:pt>
                <c:pt idx="248">
                  <c:v>3045786</c:v>
                </c:pt>
                <c:pt idx="249">
                  <c:v>3045896</c:v>
                </c:pt>
                <c:pt idx="250">
                  <c:v>3045961</c:v>
                </c:pt>
                <c:pt idx="251">
                  <c:v>3046017</c:v>
                </c:pt>
                <c:pt idx="252">
                  <c:v>3046078</c:v>
                </c:pt>
                <c:pt idx="253">
                  <c:v>3046179</c:v>
                </c:pt>
                <c:pt idx="254">
                  <c:v>3046284</c:v>
                </c:pt>
                <c:pt idx="255">
                  <c:v>3046457</c:v>
                </c:pt>
                <c:pt idx="256">
                  <c:v>3046674</c:v>
                </c:pt>
                <c:pt idx="257">
                  <c:v>3046968</c:v>
                </c:pt>
                <c:pt idx="258">
                  <c:v>3047256</c:v>
                </c:pt>
                <c:pt idx="259">
                  <c:v>3047606</c:v>
                </c:pt>
                <c:pt idx="260">
                  <c:v>3047691</c:v>
                </c:pt>
                <c:pt idx="261">
                  <c:v>3048202</c:v>
                </c:pt>
                <c:pt idx="262">
                  <c:v>3048272</c:v>
                </c:pt>
                <c:pt idx="263">
                  <c:v>3048335</c:v>
                </c:pt>
                <c:pt idx="264">
                  <c:v>3048465</c:v>
                </c:pt>
                <c:pt idx="265">
                  <c:v>3048623</c:v>
                </c:pt>
                <c:pt idx="266">
                  <c:v>3048978</c:v>
                </c:pt>
                <c:pt idx="267">
                  <c:v>3049578</c:v>
                </c:pt>
                <c:pt idx="268">
                  <c:v>3050095</c:v>
                </c:pt>
                <c:pt idx="269">
                  <c:v>3050300</c:v>
                </c:pt>
                <c:pt idx="270">
                  <c:v>3051528</c:v>
                </c:pt>
                <c:pt idx="271">
                  <c:v>3052042</c:v>
                </c:pt>
                <c:pt idx="272">
                  <c:v>3052709</c:v>
                </c:pt>
                <c:pt idx="273">
                  <c:v>3053423</c:v>
                </c:pt>
                <c:pt idx="274">
                  <c:v>3053907</c:v>
                </c:pt>
                <c:pt idx="275">
                  <c:v>3054017</c:v>
                </c:pt>
                <c:pt idx="276">
                  <c:v>3054080</c:v>
                </c:pt>
                <c:pt idx="277">
                  <c:v>3054144</c:v>
                </c:pt>
                <c:pt idx="278">
                  <c:v>3054130</c:v>
                </c:pt>
                <c:pt idx="279">
                  <c:v>3054140</c:v>
                </c:pt>
                <c:pt idx="280">
                  <c:v>3054327</c:v>
                </c:pt>
                <c:pt idx="281">
                  <c:v>3054482</c:v>
                </c:pt>
                <c:pt idx="282">
                  <c:v>3054586</c:v>
                </c:pt>
                <c:pt idx="283">
                  <c:v>3054587</c:v>
                </c:pt>
                <c:pt idx="284">
                  <c:v>3054618</c:v>
                </c:pt>
                <c:pt idx="285">
                  <c:v>3054622</c:v>
                </c:pt>
                <c:pt idx="286">
                  <c:v>3054618</c:v>
                </c:pt>
                <c:pt idx="287">
                  <c:v>3054578</c:v>
                </c:pt>
                <c:pt idx="288">
                  <c:v>3054566</c:v>
                </c:pt>
                <c:pt idx="289">
                  <c:v>3054569</c:v>
                </c:pt>
                <c:pt idx="290">
                  <c:v>3054467</c:v>
                </c:pt>
                <c:pt idx="291">
                  <c:v>3054298</c:v>
                </c:pt>
                <c:pt idx="292">
                  <c:v>3054278</c:v>
                </c:pt>
                <c:pt idx="293">
                  <c:v>3054241</c:v>
                </c:pt>
                <c:pt idx="294">
                  <c:v>3054256</c:v>
                </c:pt>
                <c:pt idx="295">
                  <c:v>3054319</c:v>
                </c:pt>
                <c:pt idx="296">
                  <c:v>3054312</c:v>
                </c:pt>
                <c:pt idx="297">
                  <c:v>3054320</c:v>
                </c:pt>
                <c:pt idx="298">
                  <c:v>3054333</c:v>
                </c:pt>
                <c:pt idx="299">
                  <c:v>3054336</c:v>
                </c:pt>
                <c:pt idx="300">
                  <c:v>3054403</c:v>
                </c:pt>
                <c:pt idx="301">
                  <c:v>3054444</c:v>
                </c:pt>
                <c:pt idx="302">
                  <c:v>3054470</c:v>
                </c:pt>
                <c:pt idx="303">
                  <c:v>3054493</c:v>
                </c:pt>
                <c:pt idx="304">
                  <c:v>3054514</c:v>
                </c:pt>
                <c:pt idx="305">
                  <c:v>3054522</c:v>
                </c:pt>
                <c:pt idx="306">
                  <c:v>3054372</c:v>
                </c:pt>
                <c:pt idx="307">
                  <c:v>3054316</c:v>
                </c:pt>
                <c:pt idx="308">
                  <c:v>3054261</c:v>
                </c:pt>
                <c:pt idx="309">
                  <c:v>3054212</c:v>
                </c:pt>
                <c:pt idx="310">
                  <c:v>3054167</c:v>
                </c:pt>
                <c:pt idx="311">
                  <c:v>3054135</c:v>
                </c:pt>
                <c:pt idx="312">
                  <c:v>3054124</c:v>
                </c:pt>
                <c:pt idx="313">
                  <c:v>3054109</c:v>
                </c:pt>
                <c:pt idx="314">
                  <c:v>3054097</c:v>
                </c:pt>
                <c:pt idx="315">
                  <c:v>3054059</c:v>
                </c:pt>
                <c:pt idx="316">
                  <c:v>3053985</c:v>
                </c:pt>
                <c:pt idx="317">
                  <c:v>3053952</c:v>
                </c:pt>
                <c:pt idx="318">
                  <c:v>3053944</c:v>
                </c:pt>
                <c:pt idx="319">
                  <c:v>3053810</c:v>
                </c:pt>
                <c:pt idx="320">
                  <c:v>3053607</c:v>
                </c:pt>
                <c:pt idx="321">
                  <c:v>3053577</c:v>
                </c:pt>
                <c:pt idx="322">
                  <c:v>3053543</c:v>
                </c:pt>
                <c:pt idx="323">
                  <c:v>3053497</c:v>
                </c:pt>
                <c:pt idx="324">
                  <c:v>3053473</c:v>
                </c:pt>
                <c:pt idx="325">
                  <c:v>3053434</c:v>
                </c:pt>
                <c:pt idx="326">
                  <c:v>3053398</c:v>
                </c:pt>
                <c:pt idx="327">
                  <c:v>3053322</c:v>
                </c:pt>
                <c:pt idx="328">
                  <c:v>3053277</c:v>
                </c:pt>
                <c:pt idx="329">
                  <c:v>3053245</c:v>
                </c:pt>
                <c:pt idx="330">
                  <c:v>3053201</c:v>
                </c:pt>
                <c:pt idx="331">
                  <c:v>3053161</c:v>
                </c:pt>
                <c:pt idx="332">
                  <c:v>3053143</c:v>
                </c:pt>
                <c:pt idx="333">
                  <c:v>3053089</c:v>
                </c:pt>
                <c:pt idx="334">
                  <c:v>3053034</c:v>
                </c:pt>
                <c:pt idx="335">
                  <c:v>3052988</c:v>
                </c:pt>
                <c:pt idx="336">
                  <c:v>3052929</c:v>
                </c:pt>
                <c:pt idx="337">
                  <c:v>3052850</c:v>
                </c:pt>
                <c:pt idx="338">
                  <c:v>3052725</c:v>
                </c:pt>
                <c:pt idx="339">
                  <c:v>3052656</c:v>
                </c:pt>
                <c:pt idx="340">
                  <c:v>3052571</c:v>
                </c:pt>
                <c:pt idx="341">
                  <c:v>3052487</c:v>
                </c:pt>
                <c:pt idx="342">
                  <c:v>3052448</c:v>
                </c:pt>
                <c:pt idx="343">
                  <c:v>3052381</c:v>
                </c:pt>
                <c:pt idx="344">
                  <c:v>3052322</c:v>
                </c:pt>
                <c:pt idx="345">
                  <c:v>3052206</c:v>
                </c:pt>
                <c:pt idx="346">
                  <c:v>3052025</c:v>
                </c:pt>
                <c:pt idx="347">
                  <c:v>3051970</c:v>
                </c:pt>
                <c:pt idx="348">
                  <c:v>3051940</c:v>
                </c:pt>
                <c:pt idx="349">
                  <c:v>3051901</c:v>
                </c:pt>
                <c:pt idx="350">
                  <c:v>3051879</c:v>
                </c:pt>
                <c:pt idx="351">
                  <c:v>3051834</c:v>
                </c:pt>
                <c:pt idx="352">
                  <c:v>3051781</c:v>
                </c:pt>
                <c:pt idx="353">
                  <c:v>3051794</c:v>
                </c:pt>
                <c:pt idx="354">
                  <c:v>3051791</c:v>
                </c:pt>
                <c:pt idx="355">
                  <c:v>3051799</c:v>
                </c:pt>
                <c:pt idx="356">
                  <c:v>3051795</c:v>
                </c:pt>
                <c:pt idx="357">
                  <c:v>3051798</c:v>
                </c:pt>
                <c:pt idx="358">
                  <c:v>3051780</c:v>
                </c:pt>
                <c:pt idx="359">
                  <c:v>3051762</c:v>
                </c:pt>
                <c:pt idx="360">
                  <c:v>3051750</c:v>
                </c:pt>
                <c:pt idx="361">
                  <c:v>3051718</c:v>
                </c:pt>
                <c:pt idx="362">
                  <c:v>3051719</c:v>
                </c:pt>
                <c:pt idx="363">
                  <c:v>3051797</c:v>
                </c:pt>
                <c:pt idx="364">
                  <c:v>3051905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62-427B-B21E-A82335C49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41128"/>
        <c:axId val="391538176"/>
      </c:lineChart>
      <c:dateAx>
        <c:axId val="39154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38176"/>
        <c:crosses val="autoZero"/>
        <c:auto val="1"/>
        <c:lblOffset val="100"/>
        <c:baseTimeUnit val="days"/>
      </c:dateAx>
      <c:valAx>
        <c:axId val="39153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116868</c:v>
                </c:pt>
                <c:pt idx="1">
                  <c:v>1266724</c:v>
                </c:pt>
                <c:pt idx="2">
                  <c:v>2452911</c:v>
                </c:pt>
                <c:pt idx="3">
                  <c:v>2527916</c:v>
                </c:pt>
                <c:pt idx="4">
                  <c:v>2455516</c:v>
                </c:pt>
                <c:pt idx="5">
                  <c:v>1747704</c:v>
                </c:pt>
                <c:pt idx="6">
                  <c:v>693438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68-461A-8EC1-3370E4EA4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User-specified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884537</c:v>
                </c:pt>
                <c:pt idx="1">
                  <c:v>10375951</c:v>
                </c:pt>
                <c:pt idx="2">
                  <c:v>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06-4B47-A38B-76A3EF991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184073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5-4170-9D03-808E57068D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841998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5-4170-9D03-808E57068D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915668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75-4170-9D03-808E57068D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475663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75-4170-9D03-808E57068D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240675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75-4170-9D03-808E57068D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82884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75-4170-9D03-808E57068D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35209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75-4170-9D03-808E57068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239304"/>
        <c:axId val="393239632"/>
      </c:barChart>
      <c:catAx>
        <c:axId val="39323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39632"/>
        <c:crosses val="autoZero"/>
        <c:auto val="1"/>
        <c:lblAlgn val="ctr"/>
        <c:lblOffset val="100"/>
        <c:noMultiLvlLbl val="0"/>
      </c:catAx>
      <c:valAx>
        <c:axId val="39323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3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2032430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E-46A0-8186-169E9C6B8C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170076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DE-46A0-8186-169E9C6B8C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573664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DE-46A0-8186-169E9C6B8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208776"/>
        <c:axId val="254202872"/>
      </c:barChart>
      <c:catAx>
        <c:axId val="25420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02872"/>
        <c:crosses val="autoZero"/>
        <c:auto val="1"/>
        <c:lblAlgn val="ctr"/>
        <c:lblOffset val="100"/>
        <c:noMultiLvlLbl val="0"/>
      </c:catAx>
      <c:valAx>
        <c:axId val="25420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0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722225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53-432A-89CA-B600071447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572911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53-432A-89CA-B600071447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364954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53-432A-89CA-B600071447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215563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53-432A-89CA-B600071447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181493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53-432A-89CA-B600071447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143182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B53-432A-89CA-B600071447E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104538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53-432A-89CA-B600071447E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80667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B53-432A-89CA-B600071447E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63775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53-432A-89CA-B600071447E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61545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B53-432A-89CA-B600071447E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53524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B53-432A-89CA-B600071447E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50261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B53-432A-89CA-B600071447E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45002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B53-432A-89CA-B600071447E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30042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B53-432A-89CA-B600071447E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24764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B53-432A-89CA-B600071447E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16998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B53-432A-89CA-B600071447E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15760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B53-432A-89CA-B600071447E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14180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B53-432A-89CA-B600071447E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8477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B53-432A-89CA-B600071447E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4341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B53-432A-89CA-B600071447E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B53-432A-89CA-B60007144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207792"/>
        <c:axId val="254205824"/>
      </c:barChart>
      <c:catAx>
        <c:axId val="25420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05824"/>
        <c:crosses val="autoZero"/>
        <c:auto val="1"/>
        <c:lblAlgn val="ctr"/>
        <c:lblOffset val="100"/>
        <c:noMultiLvlLbl val="0"/>
      </c:catAx>
      <c:valAx>
        <c:axId val="25420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0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0-44D6-8491-F6368416F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8608024"/>
        <c:axId val="498611632"/>
      </c:barChart>
      <c:catAx>
        <c:axId val="4986080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611632"/>
        <c:crosses val="autoZero"/>
        <c:auto val="1"/>
        <c:lblAlgn val="ctr"/>
        <c:lblOffset val="100"/>
        <c:noMultiLvlLbl val="0"/>
      </c:catAx>
      <c:valAx>
        <c:axId val="49861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60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F5089-C06F-4CBD-85CE-CCBE0E2B7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BMW Motorrad - Target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76BC6-0868-4028-9029-F691D71D5C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308925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44F80-AC23-450B-B658-854ED1B77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1F251-9273-4DD1-B631-677AB79F9D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1580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C7B04-4610-47FD-870B-1DCA4B7A0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D42C2-469D-45AA-A785-3A80CF552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189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919B-0645-4414-A71C-0A138007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3943CC-DE1B-4A63-916B-C85F8EE6A4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3768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8C098-40E9-4677-A080-53933E958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7962F-D8AF-4974-931E-636289DC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28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1EC4-B926-46FD-BA47-325C6DA30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25497-3991-43EF-A33C-975CB9FFE2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8193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0922B-252C-460A-B959-302C2FD06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05BA2-3C47-49B7-BA3C-A0F927D7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59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1C5D-B801-4657-9CE8-E3F17EA7F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263459-3670-4664-A84D-FDE82F09A0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0509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2EC51-690C-4278-A0D9-46A03A961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3A63F-3210-49FD-B148-5174CBCC8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5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DBEB9-F6CD-4069-987C-D2B2E513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C6404-AD22-4BAC-9D7A-7EEE2C350D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279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6A543-1B94-4046-859C-BB5606AFC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0B20F-2FEB-4CAE-B9FC-087AA5296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40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4495F-32E5-4B2F-A495-AFE323A2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B8160A-3402-4E6A-A0A3-3031A8594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849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D64BD-0AD7-4791-A5BE-905A5CCBB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7CFF4-8631-4D56-B04C-BE1458ED4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009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D43BB-3CC5-4F2B-A44D-22A8CABA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8ACFEE-F9ED-4A7A-95EB-D8D882766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977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433343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87229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66762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64634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8297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01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20.098643204148 %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87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8.2865785316215 %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92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7.3508198641072 %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5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5.0046643358842 %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3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4.4858947663657 %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2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3.474270612443 %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04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3.0667150027523 %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84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2.9429953457843 %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1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2.8679973065764 %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8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2.8637323578408 %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42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B217D-F511-4239-B3E9-04C406A2A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578846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98D78-58D9-42C4-8A9F-22AC66E8D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9AF10-A36F-46EE-BB7E-F84E959DF3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095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3796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19190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78249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77313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2369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2.4743569957267 %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2.3897447500469 %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8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2.3272162643459 %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3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2.274627277817 %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2.1720155027272 %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52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2.054512550696 %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58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2.0536812471288 %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92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1.9704786031498 %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66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1.6166685762553 %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9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1.5756094087661 %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595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1DD6B-9A4F-47C8-AC99-C83CC63EE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586815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F377-5191-4EC3-A415-2DEBFEA88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ECDC6-F535-43B8-A980-A2B3E6D035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187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28030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94142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5853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00323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350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81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1.47368436271 %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91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1.1568492727359 %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8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1.1429339738949 %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2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1.0907425673329 %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58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1.0403944860719 %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234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3981F-4290-46C8-B2E3-7839A70D4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64149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0DE38-CB54-4320-9E36-9BEC1510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C31A8-03A6-4B20-8EA0-B8C4D533E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686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6C695-8EAE-4B11-973E-2138787F8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B1691-F486-4097-BE33-C1E395366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780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169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BMW Motorrad - Target Group</vt:lpstr>
      <vt:lpstr>Facebook Fans or Followers Total | BMW Motorrad Global</vt:lpstr>
      <vt:lpstr>Youtube Views Age Distribution | BMW Motorrad Global</vt:lpstr>
      <vt:lpstr>Youtube Views Gender Distribution | BMW Motorrad Global</vt:lpstr>
      <vt:lpstr>Instagram Followers Age Group Breakdown | BMW Motorrad Global</vt:lpstr>
      <vt:lpstr>Instagram Followers Gender Breakdown | BMW Motorrad Global</vt:lpstr>
      <vt:lpstr>Instagram Followers Demographics | BMW Motorrad Global</vt:lpstr>
      <vt:lpstr>Facebook Fans by Country Table | BMW Motorrad Global - 1 of 3</vt:lpstr>
      <vt:lpstr>Facebook Fans by Country Table | BMW Motorrad Global - 2 of 3</vt:lpstr>
      <vt:lpstr>Facebook Fans by Country Table | BMW Motorrad Global - 3 of 3</vt:lpstr>
      <vt:lpstr>Tiktok Followers Gender Breakdown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BMW Motorrad - Target Group</dc:title>
  <dc:creator>Frederik Born</dc:creator>
  <cp:lastModifiedBy>Frederik Born</cp:lastModifiedBy>
  <cp:revision>1</cp:revision>
  <dcterms:created xsi:type="dcterms:W3CDTF">2025-03-21T10:33:42Z</dcterms:created>
  <dcterms:modified xsi:type="dcterms:W3CDTF">2025-03-21T10:34:12Z</dcterms:modified>
</cp:coreProperties>
</file>