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Suzuki Motorrad 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45291</c:v>
                </c:pt>
                <c:pt idx="1">
                  <c:v>45292</c:v>
                </c:pt>
                <c:pt idx="2">
                  <c:v>45293</c:v>
                </c:pt>
                <c:pt idx="3">
                  <c:v>45294</c:v>
                </c:pt>
                <c:pt idx="4">
                  <c:v>45295</c:v>
                </c:pt>
                <c:pt idx="5">
                  <c:v>45296</c:v>
                </c:pt>
                <c:pt idx="6">
                  <c:v>45297</c:v>
                </c:pt>
                <c:pt idx="7">
                  <c:v>45298</c:v>
                </c:pt>
                <c:pt idx="8">
                  <c:v>45299</c:v>
                </c:pt>
                <c:pt idx="9">
                  <c:v>45300</c:v>
                </c:pt>
                <c:pt idx="10">
                  <c:v>45301</c:v>
                </c:pt>
                <c:pt idx="11">
                  <c:v>45302</c:v>
                </c:pt>
                <c:pt idx="12">
                  <c:v>45303</c:v>
                </c:pt>
                <c:pt idx="13">
                  <c:v>45304</c:v>
                </c:pt>
                <c:pt idx="14">
                  <c:v>45305</c:v>
                </c:pt>
                <c:pt idx="15">
                  <c:v>45306</c:v>
                </c:pt>
                <c:pt idx="16">
                  <c:v>45307</c:v>
                </c:pt>
                <c:pt idx="17">
                  <c:v>45308</c:v>
                </c:pt>
                <c:pt idx="18">
                  <c:v>45309</c:v>
                </c:pt>
                <c:pt idx="19">
                  <c:v>45310</c:v>
                </c:pt>
                <c:pt idx="20">
                  <c:v>45311</c:v>
                </c:pt>
                <c:pt idx="21">
                  <c:v>45312</c:v>
                </c:pt>
                <c:pt idx="22">
                  <c:v>45313</c:v>
                </c:pt>
                <c:pt idx="23">
                  <c:v>45314</c:v>
                </c:pt>
                <c:pt idx="24">
                  <c:v>45315</c:v>
                </c:pt>
                <c:pt idx="25">
                  <c:v>45316</c:v>
                </c:pt>
                <c:pt idx="26">
                  <c:v>45317</c:v>
                </c:pt>
                <c:pt idx="27">
                  <c:v>45318</c:v>
                </c:pt>
                <c:pt idx="28">
                  <c:v>45319</c:v>
                </c:pt>
                <c:pt idx="29">
                  <c:v>45320</c:v>
                </c:pt>
                <c:pt idx="30">
                  <c:v>45321</c:v>
                </c:pt>
                <c:pt idx="31">
                  <c:v>45322</c:v>
                </c:pt>
                <c:pt idx="32">
                  <c:v>45323</c:v>
                </c:pt>
                <c:pt idx="33">
                  <c:v>45324</c:v>
                </c:pt>
                <c:pt idx="34">
                  <c:v>45325</c:v>
                </c:pt>
                <c:pt idx="35">
                  <c:v>45326</c:v>
                </c:pt>
                <c:pt idx="36">
                  <c:v>45327</c:v>
                </c:pt>
                <c:pt idx="37">
                  <c:v>45328</c:v>
                </c:pt>
                <c:pt idx="38">
                  <c:v>45329</c:v>
                </c:pt>
                <c:pt idx="39">
                  <c:v>45330</c:v>
                </c:pt>
                <c:pt idx="40">
                  <c:v>45331</c:v>
                </c:pt>
                <c:pt idx="41">
                  <c:v>45332</c:v>
                </c:pt>
                <c:pt idx="42">
                  <c:v>45333</c:v>
                </c:pt>
                <c:pt idx="43">
                  <c:v>45334</c:v>
                </c:pt>
                <c:pt idx="44">
                  <c:v>45335</c:v>
                </c:pt>
                <c:pt idx="45">
                  <c:v>45336</c:v>
                </c:pt>
                <c:pt idx="46">
                  <c:v>45337</c:v>
                </c:pt>
                <c:pt idx="47">
                  <c:v>45338</c:v>
                </c:pt>
                <c:pt idx="48">
                  <c:v>45339</c:v>
                </c:pt>
                <c:pt idx="49">
                  <c:v>45340</c:v>
                </c:pt>
                <c:pt idx="50">
                  <c:v>45341</c:v>
                </c:pt>
                <c:pt idx="51">
                  <c:v>45342</c:v>
                </c:pt>
                <c:pt idx="52">
                  <c:v>45343</c:v>
                </c:pt>
                <c:pt idx="53">
                  <c:v>45344</c:v>
                </c:pt>
                <c:pt idx="54">
                  <c:v>45345</c:v>
                </c:pt>
                <c:pt idx="55">
                  <c:v>45346</c:v>
                </c:pt>
                <c:pt idx="56">
                  <c:v>45347</c:v>
                </c:pt>
                <c:pt idx="57">
                  <c:v>45348</c:v>
                </c:pt>
                <c:pt idx="58">
                  <c:v>45349</c:v>
                </c:pt>
                <c:pt idx="59">
                  <c:v>45350</c:v>
                </c:pt>
                <c:pt idx="60">
                  <c:v>45351</c:v>
                </c:pt>
                <c:pt idx="61">
                  <c:v>45352</c:v>
                </c:pt>
                <c:pt idx="62">
                  <c:v>45353</c:v>
                </c:pt>
                <c:pt idx="63">
                  <c:v>45354</c:v>
                </c:pt>
                <c:pt idx="64">
                  <c:v>45355</c:v>
                </c:pt>
                <c:pt idx="65">
                  <c:v>45356</c:v>
                </c:pt>
                <c:pt idx="66">
                  <c:v>45357</c:v>
                </c:pt>
                <c:pt idx="67">
                  <c:v>45358</c:v>
                </c:pt>
                <c:pt idx="68">
                  <c:v>45359</c:v>
                </c:pt>
                <c:pt idx="69">
                  <c:v>45360</c:v>
                </c:pt>
                <c:pt idx="70">
                  <c:v>45361</c:v>
                </c:pt>
                <c:pt idx="71">
                  <c:v>45362</c:v>
                </c:pt>
                <c:pt idx="72">
                  <c:v>45363</c:v>
                </c:pt>
                <c:pt idx="73">
                  <c:v>45364</c:v>
                </c:pt>
                <c:pt idx="74">
                  <c:v>45365</c:v>
                </c:pt>
                <c:pt idx="75">
                  <c:v>45366</c:v>
                </c:pt>
                <c:pt idx="76">
                  <c:v>45367</c:v>
                </c:pt>
                <c:pt idx="77">
                  <c:v>45368</c:v>
                </c:pt>
                <c:pt idx="78">
                  <c:v>45369</c:v>
                </c:pt>
                <c:pt idx="79">
                  <c:v>45370</c:v>
                </c:pt>
                <c:pt idx="80">
                  <c:v>45371</c:v>
                </c:pt>
                <c:pt idx="81">
                  <c:v>45372</c:v>
                </c:pt>
                <c:pt idx="82">
                  <c:v>45373</c:v>
                </c:pt>
                <c:pt idx="83">
                  <c:v>45374</c:v>
                </c:pt>
                <c:pt idx="84">
                  <c:v>45375</c:v>
                </c:pt>
                <c:pt idx="85">
                  <c:v>45376</c:v>
                </c:pt>
                <c:pt idx="86">
                  <c:v>45377</c:v>
                </c:pt>
                <c:pt idx="87">
                  <c:v>45378</c:v>
                </c:pt>
                <c:pt idx="88">
                  <c:v>45379</c:v>
                </c:pt>
                <c:pt idx="89">
                  <c:v>45380</c:v>
                </c:pt>
                <c:pt idx="90">
                  <c:v>45381</c:v>
                </c:pt>
                <c:pt idx="91">
                  <c:v>45382</c:v>
                </c:pt>
                <c:pt idx="92">
                  <c:v>45383</c:v>
                </c:pt>
                <c:pt idx="93">
                  <c:v>45384</c:v>
                </c:pt>
                <c:pt idx="94">
                  <c:v>45385</c:v>
                </c:pt>
                <c:pt idx="95">
                  <c:v>45386</c:v>
                </c:pt>
                <c:pt idx="96">
                  <c:v>45387</c:v>
                </c:pt>
                <c:pt idx="97">
                  <c:v>45388</c:v>
                </c:pt>
                <c:pt idx="98">
                  <c:v>45389</c:v>
                </c:pt>
                <c:pt idx="99">
                  <c:v>45390</c:v>
                </c:pt>
                <c:pt idx="100">
                  <c:v>45391</c:v>
                </c:pt>
                <c:pt idx="101">
                  <c:v>45392</c:v>
                </c:pt>
                <c:pt idx="102">
                  <c:v>45393</c:v>
                </c:pt>
                <c:pt idx="103">
                  <c:v>45394</c:v>
                </c:pt>
                <c:pt idx="104">
                  <c:v>45395</c:v>
                </c:pt>
                <c:pt idx="105">
                  <c:v>45396</c:v>
                </c:pt>
                <c:pt idx="106">
                  <c:v>45397</c:v>
                </c:pt>
                <c:pt idx="107">
                  <c:v>45398</c:v>
                </c:pt>
                <c:pt idx="108">
                  <c:v>45399</c:v>
                </c:pt>
                <c:pt idx="109">
                  <c:v>45400</c:v>
                </c:pt>
                <c:pt idx="110">
                  <c:v>45401</c:v>
                </c:pt>
                <c:pt idx="111">
                  <c:v>45402</c:v>
                </c:pt>
                <c:pt idx="112">
                  <c:v>45403</c:v>
                </c:pt>
                <c:pt idx="113">
                  <c:v>45404</c:v>
                </c:pt>
                <c:pt idx="114">
                  <c:v>45405</c:v>
                </c:pt>
                <c:pt idx="115">
                  <c:v>45406</c:v>
                </c:pt>
                <c:pt idx="116">
                  <c:v>45407</c:v>
                </c:pt>
                <c:pt idx="117">
                  <c:v>45408</c:v>
                </c:pt>
                <c:pt idx="118">
                  <c:v>45409</c:v>
                </c:pt>
                <c:pt idx="119">
                  <c:v>45410</c:v>
                </c:pt>
                <c:pt idx="120">
                  <c:v>45411</c:v>
                </c:pt>
                <c:pt idx="121">
                  <c:v>45412</c:v>
                </c:pt>
                <c:pt idx="122">
                  <c:v>45413</c:v>
                </c:pt>
                <c:pt idx="123">
                  <c:v>45414</c:v>
                </c:pt>
                <c:pt idx="124">
                  <c:v>45415</c:v>
                </c:pt>
                <c:pt idx="125">
                  <c:v>45416</c:v>
                </c:pt>
                <c:pt idx="126">
                  <c:v>45417</c:v>
                </c:pt>
                <c:pt idx="127">
                  <c:v>45418</c:v>
                </c:pt>
                <c:pt idx="128">
                  <c:v>45419</c:v>
                </c:pt>
                <c:pt idx="129">
                  <c:v>45420</c:v>
                </c:pt>
                <c:pt idx="130">
                  <c:v>45421</c:v>
                </c:pt>
                <c:pt idx="131">
                  <c:v>45422</c:v>
                </c:pt>
                <c:pt idx="132">
                  <c:v>45423</c:v>
                </c:pt>
                <c:pt idx="133">
                  <c:v>45424</c:v>
                </c:pt>
                <c:pt idx="134">
                  <c:v>45425</c:v>
                </c:pt>
                <c:pt idx="135">
                  <c:v>45426</c:v>
                </c:pt>
                <c:pt idx="136">
                  <c:v>45427</c:v>
                </c:pt>
                <c:pt idx="137">
                  <c:v>45428</c:v>
                </c:pt>
                <c:pt idx="138">
                  <c:v>45429</c:v>
                </c:pt>
                <c:pt idx="139">
                  <c:v>45430</c:v>
                </c:pt>
                <c:pt idx="140">
                  <c:v>45431</c:v>
                </c:pt>
                <c:pt idx="141">
                  <c:v>45432</c:v>
                </c:pt>
                <c:pt idx="142">
                  <c:v>45433</c:v>
                </c:pt>
                <c:pt idx="143">
                  <c:v>45434</c:v>
                </c:pt>
                <c:pt idx="144">
                  <c:v>45435</c:v>
                </c:pt>
                <c:pt idx="145">
                  <c:v>45436</c:v>
                </c:pt>
                <c:pt idx="146">
                  <c:v>45437</c:v>
                </c:pt>
                <c:pt idx="147">
                  <c:v>45438</c:v>
                </c:pt>
                <c:pt idx="148">
                  <c:v>45439</c:v>
                </c:pt>
                <c:pt idx="149">
                  <c:v>45440</c:v>
                </c:pt>
                <c:pt idx="150">
                  <c:v>45441</c:v>
                </c:pt>
                <c:pt idx="151">
                  <c:v>45442</c:v>
                </c:pt>
                <c:pt idx="152">
                  <c:v>45443</c:v>
                </c:pt>
                <c:pt idx="153">
                  <c:v>45444</c:v>
                </c:pt>
                <c:pt idx="154">
                  <c:v>45445</c:v>
                </c:pt>
                <c:pt idx="155">
                  <c:v>45446</c:v>
                </c:pt>
                <c:pt idx="156">
                  <c:v>45447</c:v>
                </c:pt>
                <c:pt idx="157">
                  <c:v>45448</c:v>
                </c:pt>
                <c:pt idx="158">
                  <c:v>45449</c:v>
                </c:pt>
                <c:pt idx="159">
                  <c:v>45450</c:v>
                </c:pt>
                <c:pt idx="160">
                  <c:v>45451</c:v>
                </c:pt>
                <c:pt idx="161">
                  <c:v>45452</c:v>
                </c:pt>
                <c:pt idx="162">
                  <c:v>45453</c:v>
                </c:pt>
                <c:pt idx="163">
                  <c:v>45454</c:v>
                </c:pt>
                <c:pt idx="164">
                  <c:v>45455</c:v>
                </c:pt>
                <c:pt idx="165">
                  <c:v>45456</c:v>
                </c:pt>
                <c:pt idx="166">
                  <c:v>45457</c:v>
                </c:pt>
                <c:pt idx="167">
                  <c:v>45458</c:v>
                </c:pt>
                <c:pt idx="168">
                  <c:v>45459</c:v>
                </c:pt>
                <c:pt idx="169">
                  <c:v>45460</c:v>
                </c:pt>
                <c:pt idx="170">
                  <c:v>45461</c:v>
                </c:pt>
                <c:pt idx="171">
                  <c:v>45462</c:v>
                </c:pt>
                <c:pt idx="172">
                  <c:v>45463</c:v>
                </c:pt>
                <c:pt idx="173">
                  <c:v>45464</c:v>
                </c:pt>
                <c:pt idx="174">
                  <c:v>45465</c:v>
                </c:pt>
                <c:pt idx="175">
                  <c:v>45466</c:v>
                </c:pt>
                <c:pt idx="176">
                  <c:v>45467</c:v>
                </c:pt>
                <c:pt idx="177">
                  <c:v>45468</c:v>
                </c:pt>
                <c:pt idx="178">
                  <c:v>45469</c:v>
                </c:pt>
                <c:pt idx="179">
                  <c:v>45470</c:v>
                </c:pt>
                <c:pt idx="180">
                  <c:v>45471</c:v>
                </c:pt>
                <c:pt idx="181">
                  <c:v>45472</c:v>
                </c:pt>
                <c:pt idx="182">
                  <c:v>45473</c:v>
                </c:pt>
                <c:pt idx="183">
                  <c:v>45474</c:v>
                </c:pt>
                <c:pt idx="184">
                  <c:v>45475</c:v>
                </c:pt>
                <c:pt idx="185">
                  <c:v>45476</c:v>
                </c:pt>
                <c:pt idx="186">
                  <c:v>45477</c:v>
                </c:pt>
                <c:pt idx="187">
                  <c:v>45478</c:v>
                </c:pt>
                <c:pt idx="188">
                  <c:v>45479</c:v>
                </c:pt>
                <c:pt idx="189">
                  <c:v>45480</c:v>
                </c:pt>
                <c:pt idx="190">
                  <c:v>45481</c:v>
                </c:pt>
                <c:pt idx="191">
                  <c:v>45482</c:v>
                </c:pt>
                <c:pt idx="192">
                  <c:v>45483</c:v>
                </c:pt>
                <c:pt idx="193">
                  <c:v>45484</c:v>
                </c:pt>
                <c:pt idx="194">
                  <c:v>45485</c:v>
                </c:pt>
                <c:pt idx="195">
                  <c:v>45486</c:v>
                </c:pt>
                <c:pt idx="196">
                  <c:v>45487</c:v>
                </c:pt>
                <c:pt idx="197">
                  <c:v>45488</c:v>
                </c:pt>
                <c:pt idx="198">
                  <c:v>45489</c:v>
                </c:pt>
                <c:pt idx="199">
                  <c:v>45490</c:v>
                </c:pt>
                <c:pt idx="200">
                  <c:v>45491</c:v>
                </c:pt>
                <c:pt idx="201">
                  <c:v>45492</c:v>
                </c:pt>
                <c:pt idx="202">
                  <c:v>45493</c:v>
                </c:pt>
                <c:pt idx="203">
                  <c:v>45494</c:v>
                </c:pt>
                <c:pt idx="204">
                  <c:v>45495</c:v>
                </c:pt>
                <c:pt idx="205">
                  <c:v>45496</c:v>
                </c:pt>
                <c:pt idx="206">
                  <c:v>45497</c:v>
                </c:pt>
                <c:pt idx="207">
                  <c:v>45498</c:v>
                </c:pt>
                <c:pt idx="208">
                  <c:v>45499</c:v>
                </c:pt>
                <c:pt idx="209">
                  <c:v>45500</c:v>
                </c:pt>
                <c:pt idx="210">
                  <c:v>45501</c:v>
                </c:pt>
                <c:pt idx="211">
                  <c:v>45502</c:v>
                </c:pt>
                <c:pt idx="212">
                  <c:v>45503</c:v>
                </c:pt>
                <c:pt idx="213">
                  <c:v>45504</c:v>
                </c:pt>
                <c:pt idx="214">
                  <c:v>45505</c:v>
                </c:pt>
                <c:pt idx="215">
                  <c:v>45506</c:v>
                </c:pt>
                <c:pt idx="216">
                  <c:v>45507</c:v>
                </c:pt>
                <c:pt idx="217">
                  <c:v>45508</c:v>
                </c:pt>
                <c:pt idx="218">
                  <c:v>45509</c:v>
                </c:pt>
                <c:pt idx="219">
                  <c:v>45510</c:v>
                </c:pt>
                <c:pt idx="220">
                  <c:v>45511</c:v>
                </c:pt>
                <c:pt idx="221">
                  <c:v>45512</c:v>
                </c:pt>
                <c:pt idx="222">
                  <c:v>45513</c:v>
                </c:pt>
                <c:pt idx="223">
                  <c:v>45514</c:v>
                </c:pt>
                <c:pt idx="224">
                  <c:v>45515</c:v>
                </c:pt>
                <c:pt idx="225">
                  <c:v>45516</c:v>
                </c:pt>
                <c:pt idx="226">
                  <c:v>45517</c:v>
                </c:pt>
                <c:pt idx="227">
                  <c:v>45518</c:v>
                </c:pt>
                <c:pt idx="228">
                  <c:v>45519</c:v>
                </c:pt>
                <c:pt idx="229">
                  <c:v>45520</c:v>
                </c:pt>
                <c:pt idx="230">
                  <c:v>45521</c:v>
                </c:pt>
                <c:pt idx="231">
                  <c:v>45522</c:v>
                </c:pt>
                <c:pt idx="232">
                  <c:v>45523</c:v>
                </c:pt>
                <c:pt idx="233">
                  <c:v>45524</c:v>
                </c:pt>
                <c:pt idx="234">
                  <c:v>45525</c:v>
                </c:pt>
                <c:pt idx="235">
                  <c:v>45526</c:v>
                </c:pt>
                <c:pt idx="236">
                  <c:v>45527</c:v>
                </c:pt>
                <c:pt idx="237">
                  <c:v>45528</c:v>
                </c:pt>
                <c:pt idx="238">
                  <c:v>45529</c:v>
                </c:pt>
                <c:pt idx="239">
                  <c:v>45530</c:v>
                </c:pt>
                <c:pt idx="240">
                  <c:v>45531</c:v>
                </c:pt>
                <c:pt idx="241">
                  <c:v>45532</c:v>
                </c:pt>
                <c:pt idx="242">
                  <c:v>45533</c:v>
                </c:pt>
                <c:pt idx="243">
                  <c:v>45534</c:v>
                </c:pt>
                <c:pt idx="244">
                  <c:v>45535</c:v>
                </c:pt>
                <c:pt idx="245">
                  <c:v>45536</c:v>
                </c:pt>
                <c:pt idx="246">
                  <c:v>45537</c:v>
                </c:pt>
                <c:pt idx="247">
                  <c:v>45538</c:v>
                </c:pt>
                <c:pt idx="248">
                  <c:v>45539</c:v>
                </c:pt>
                <c:pt idx="249">
                  <c:v>45540</c:v>
                </c:pt>
                <c:pt idx="250">
                  <c:v>45541</c:v>
                </c:pt>
                <c:pt idx="251">
                  <c:v>45542</c:v>
                </c:pt>
                <c:pt idx="252">
                  <c:v>45543</c:v>
                </c:pt>
                <c:pt idx="253">
                  <c:v>45544</c:v>
                </c:pt>
                <c:pt idx="254">
                  <c:v>45545</c:v>
                </c:pt>
                <c:pt idx="255">
                  <c:v>45546</c:v>
                </c:pt>
                <c:pt idx="256">
                  <c:v>45547</c:v>
                </c:pt>
                <c:pt idx="257">
                  <c:v>45548</c:v>
                </c:pt>
                <c:pt idx="258">
                  <c:v>45549</c:v>
                </c:pt>
                <c:pt idx="259">
                  <c:v>45550</c:v>
                </c:pt>
                <c:pt idx="260">
                  <c:v>45551</c:v>
                </c:pt>
                <c:pt idx="261">
                  <c:v>45552</c:v>
                </c:pt>
                <c:pt idx="262">
                  <c:v>45553</c:v>
                </c:pt>
                <c:pt idx="263">
                  <c:v>45554</c:v>
                </c:pt>
                <c:pt idx="264">
                  <c:v>45555</c:v>
                </c:pt>
                <c:pt idx="265">
                  <c:v>45556</c:v>
                </c:pt>
                <c:pt idx="266">
                  <c:v>45557</c:v>
                </c:pt>
                <c:pt idx="267">
                  <c:v>45558</c:v>
                </c:pt>
                <c:pt idx="268">
                  <c:v>45559</c:v>
                </c:pt>
                <c:pt idx="269">
                  <c:v>45560</c:v>
                </c:pt>
                <c:pt idx="270">
                  <c:v>45561</c:v>
                </c:pt>
                <c:pt idx="271">
                  <c:v>45562</c:v>
                </c:pt>
                <c:pt idx="272">
                  <c:v>45563</c:v>
                </c:pt>
                <c:pt idx="273">
                  <c:v>45564</c:v>
                </c:pt>
                <c:pt idx="274">
                  <c:v>45565</c:v>
                </c:pt>
                <c:pt idx="275">
                  <c:v>45566</c:v>
                </c:pt>
                <c:pt idx="276">
                  <c:v>45567</c:v>
                </c:pt>
                <c:pt idx="277">
                  <c:v>45568</c:v>
                </c:pt>
                <c:pt idx="278">
                  <c:v>45569</c:v>
                </c:pt>
                <c:pt idx="279">
                  <c:v>45570</c:v>
                </c:pt>
                <c:pt idx="280">
                  <c:v>45571</c:v>
                </c:pt>
                <c:pt idx="281">
                  <c:v>45572</c:v>
                </c:pt>
                <c:pt idx="282">
                  <c:v>45573</c:v>
                </c:pt>
                <c:pt idx="283">
                  <c:v>45574</c:v>
                </c:pt>
                <c:pt idx="284">
                  <c:v>45575</c:v>
                </c:pt>
                <c:pt idx="285">
                  <c:v>45576</c:v>
                </c:pt>
                <c:pt idx="286">
                  <c:v>45577</c:v>
                </c:pt>
                <c:pt idx="287">
                  <c:v>45578</c:v>
                </c:pt>
                <c:pt idx="288">
                  <c:v>45579</c:v>
                </c:pt>
                <c:pt idx="289">
                  <c:v>45580</c:v>
                </c:pt>
                <c:pt idx="290">
                  <c:v>45581</c:v>
                </c:pt>
                <c:pt idx="291">
                  <c:v>45582</c:v>
                </c:pt>
                <c:pt idx="292">
                  <c:v>45583</c:v>
                </c:pt>
                <c:pt idx="293">
                  <c:v>45584</c:v>
                </c:pt>
                <c:pt idx="294">
                  <c:v>45585</c:v>
                </c:pt>
                <c:pt idx="295">
                  <c:v>45586</c:v>
                </c:pt>
                <c:pt idx="296">
                  <c:v>45587</c:v>
                </c:pt>
                <c:pt idx="297">
                  <c:v>45588</c:v>
                </c:pt>
                <c:pt idx="298">
                  <c:v>45589</c:v>
                </c:pt>
                <c:pt idx="299">
                  <c:v>45590</c:v>
                </c:pt>
                <c:pt idx="300">
                  <c:v>45591</c:v>
                </c:pt>
                <c:pt idx="301">
                  <c:v>45592</c:v>
                </c:pt>
                <c:pt idx="302">
                  <c:v>45593</c:v>
                </c:pt>
                <c:pt idx="303">
                  <c:v>45594</c:v>
                </c:pt>
                <c:pt idx="304">
                  <c:v>45595</c:v>
                </c:pt>
                <c:pt idx="305">
                  <c:v>45596</c:v>
                </c:pt>
                <c:pt idx="306">
                  <c:v>45597</c:v>
                </c:pt>
                <c:pt idx="307">
                  <c:v>45598</c:v>
                </c:pt>
                <c:pt idx="308">
                  <c:v>45599</c:v>
                </c:pt>
                <c:pt idx="309">
                  <c:v>45600</c:v>
                </c:pt>
                <c:pt idx="310">
                  <c:v>45601</c:v>
                </c:pt>
                <c:pt idx="311">
                  <c:v>45602</c:v>
                </c:pt>
                <c:pt idx="312">
                  <c:v>45603</c:v>
                </c:pt>
                <c:pt idx="313">
                  <c:v>45604</c:v>
                </c:pt>
                <c:pt idx="314">
                  <c:v>45605</c:v>
                </c:pt>
                <c:pt idx="315">
                  <c:v>45606</c:v>
                </c:pt>
                <c:pt idx="316">
                  <c:v>45607</c:v>
                </c:pt>
                <c:pt idx="317">
                  <c:v>45608</c:v>
                </c:pt>
                <c:pt idx="318">
                  <c:v>45609</c:v>
                </c:pt>
                <c:pt idx="319">
                  <c:v>45610</c:v>
                </c:pt>
                <c:pt idx="320">
                  <c:v>45611</c:v>
                </c:pt>
                <c:pt idx="321">
                  <c:v>45612</c:v>
                </c:pt>
                <c:pt idx="322">
                  <c:v>45613</c:v>
                </c:pt>
                <c:pt idx="323">
                  <c:v>45614</c:v>
                </c:pt>
                <c:pt idx="324">
                  <c:v>45615</c:v>
                </c:pt>
                <c:pt idx="325">
                  <c:v>45616</c:v>
                </c:pt>
                <c:pt idx="326">
                  <c:v>45617</c:v>
                </c:pt>
                <c:pt idx="327">
                  <c:v>45618</c:v>
                </c:pt>
                <c:pt idx="328">
                  <c:v>45619</c:v>
                </c:pt>
                <c:pt idx="329">
                  <c:v>45620</c:v>
                </c:pt>
                <c:pt idx="330">
                  <c:v>45621</c:v>
                </c:pt>
                <c:pt idx="331">
                  <c:v>45622</c:v>
                </c:pt>
                <c:pt idx="332">
                  <c:v>45623</c:v>
                </c:pt>
                <c:pt idx="333">
                  <c:v>45624</c:v>
                </c:pt>
                <c:pt idx="334">
                  <c:v>45625</c:v>
                </c:pt>
                <c:pt idx="335">
                  <c:v>45626</c:v>
                </c:pt>
                <c:pt idx="336">
                  <c:v>45627</c:v>
                </c:pt>
                <c:pt idx="337">
                  <c:v>45628</c:v>
                </c:pt>
                <c:pt idx="338">
                  <c:v>45629</c:v>
                </c:pt>
                <c:pt idx="339">
                  <c:v>45630</c:v>
                </c:pt>
                <c:pt idx="340">
                  <c:v>45631</c:v>
                </c:pt>
                <c:pt idx="341">
                  <c:v>45632</c:v>
                </c:pt>
                <c:pt idx="342">
                  <c:v>45633</c:v>
                </c:pt>
                <c:pt idx="343">
                  <c:v>45634</c:v>
                </c:pt>
                <c:pt idx="344">
                  <c:v>45635</c:v>
                </c:pt>
                <c:pt idx="345">
                  <c:v>45636</c:v>
                </c:pt>
                <c:pt idx="346">
                  <c:v>45637</c:v>
                </c:pt>
                <c:pt idx="347">
                  <c:v>45638</c:v>
                </c:pt>
                <c:pt idx="348">
                  <c:v>45639</c:v>
                </c:pt>
                <c:pt idx="349">
                  <c:v>45640</c:v>
                </c:pt>
                <c:pt idx="350">
                  <c:v>45641</c:v>
                </c:pt>
                <c:pt idx="351">
                  <c:v>45642</c:v>
                </c:pt>
                <c:pt idx="352">
                  <c:v>45643</c:v>
                </c:pt>
                <c:pt idx="353">
                  <c:v>45644</c:v>
                </c:pt>
                <c:pt idx="354">
                  <c:v>45645</c:v>
                </c:pt>
                <c:pt idx="355">
                  <c:v>45646</c:v>
                </c:pt>
                <c:pt idx="356">
                  <c:v>45647</c:v>
                </c:pt>
                <c:pt idx="357">
                  <c:v>45648</c:v>
                </c:pt>
                <c:pt idx="358">
                  <c:v>45649</c:v>
                </c:pt>
                <c:pt idx="359">
                  <c:v>45650</c:v>
                </c:pt>
                <c:pt idx="360">
                  <c:v>45651</c:v>
                </c:pt>
                <c:pt idx="361">
                  <c:v>45652</c:v>
                </c:pt>
                <c:pt idx="362">
                  <c:v>45653</c:v>
                </c:pt>
                <c:pt idx="363">
                  <c:v>45654</c:v>
                </c:pt>
                <c:pt idx="364">
                  <c:v>45655</c:v>
                </c:pt>
                <c:pt idx="365">
                  <c:v>45656</c:v>
                </c:pt>
                <c:pt idx="366">
                  <c:v>45657</c:v>
                </c:pt>
              </c:numCache>
            </c:numRef>
          </c:cat>
          <c:val>
            <c:numRef>
              <c:f>Sheet1!$B$2:$B$368</c:f>
              <c:numCache>
                <c:formatCode>General</c:formatCode>
                <c:ptCount val="367"/>
                <c:pt idx="0">
                  <c:v>88271</c:v>
                </c:pt>
                <c:pt idx="1">
                  <c:v>88274</c:v>
                </c:pt>
                <c:pt idx="2">
                  <c:v>88265</c:v>
                </c:pt>
                <c:pt idx="3">
                  <c:v>88260</c:v>
                </c:pt>
                <c:pt idx="4">
                  <c:v>88261</c:v>
                </c:pt>
                <c:pt idx="5">
                  <c:v>88257</c:v>
                </c:pt>
                <c:pt idx="6">
                  <c:v>88254</c:v>
                </c:pt>
                <c:pt idx="7">
                  <c:v>88254</c:v>
                </c:pt>
                <c:pt idx="8">
                  <c:v>88248</c:v>
                </c:pt>
                <c:pt idx="9">
                  <c:v>88246</c:v>
                </c:pt>
                <c:pt idx="10">
                  <c:v>88240</c:v>
                </c:pt>
                <c:pt idx="11">
                  <c:v>88238</c:v>
                </c:pt>
                <c:pt idx="12">
                  <c:v>88236</c:v>
                </c:pt>
                <c:pt idx="13">
                  <c:v>88229</c:v>
                </c:pt>
                <c:pt idx="14">
                  <c:v>88227</c:v>
                </c:pt>
                <c:pt idx="15">
                  <c:v>88219</c:v>
                </c:pt>
                <c:pt idx="16">
                  <c:v>88220</c:v>
                </c:pt>
                <c:pt idx="17">
                  <c:v>88214</c:v>
                </c:pt>
                <c:pt idx="18">
                  <c:v>88206</c:v>
                </c:pt>
                <c:pt idx="19">
                  <c:v>88204</c:v>
                </c:pt>
                <c:pt idx="20">
                  <c:v>88201</c:v>
                </c:pt>
                <c:pt idx="21">
                  <c:v>88200</c:v>
                </c:pt>
                <c:pt idx="22">
                  <c:v>88200</c:v>
                </c:pt>
                <c:pt idx="23">
                  <c:v>88193</c:v>
                </c:pt>
                <c:pt idx="24">
                  <c:v>88189</c:v>
                </c:pt>
                <c:pt idx="25">
                  <c:v>88185</c:v>
                </c:pt>
                <c:pt idx="26">
                  <c:v>88180</c:v>
                </c:pt>
                <c:pt idx="27">
                  <c:v>88177</c:v>
                </c:pt>
                <c:pt idx="28">
                  <c:v>88172</c:v>
                </c:pt>
                <c:pt idx="29">
                  <c:v>88171</c:v>
                </c:pt>
                <c:pt idx="30">
                  <c:v>88165</c:v>
                </c:pt>
                <c:pt idx="31">
                  <c:v>88162</c:v>
                </c:pt>
                <c:pt idx="32">
                  <c:v>88160</c:v>
                </c:pt>
                <c:pt idx="33">
                  <c:v>88151</c:v>
                </c:pt>
                <c:pt idx="34">
                  <c:v>88139</c:v>
                </c:pt>
                <c:pt idx="35">
                  <c:v>88133</c:v>
                </c:pt>
                <c:pt idx="36">
                  <c:v>88131</c:v>
                </c:pt>
                <c:pt idx="37">
                  <c:v>88129</c:v>
                </c:pt>
                <c:pt idx="38">
                  <c:v>88126</c:v>
                </c:pt>
                <c:pt idx="39">
                  <c:v>88126</c:v>
                </c:pt>
                <c:pt idx="40">
                  <c:v>88122</c:v>
                </c:pt>
                <c:pt idx="41">
                  <c:v>88120</c:v>
                </c:pt>
                <c:pt idx="42">
                  <c:v>88115</c:v>
                </c:pt>
                <c:pt idx="43">
                  <c:v>88114</c:v>
                </c:pt>
                <c:pt idx="44">
                  <c:v>88110</c:v>
                </c:pt>
                <c:pt idx="45">
                  <c:v>88108</c:v>
                </c:pt>
                <c:pt idx="46">
                  <c:v>88101</c:v>
                </c:pt>
                <c:pt idx="47">
                  <c:v>88097</c:v>
                </c:pt>
                <c:pt idx="48">
                  <c:v>88091</c:v>
                </c:pt>
                <c:pt idx="49">
                  <c:v>88088</c:v>
                </c:pt>
                <c:pt idx="50">
                  <c:v>88086</c:v>
                </c:pt>
                <c:pt idx="51">
                  <c:v>88090</c:v>
                </c:pt>
                <c:pt idx="52">
                  <c:v>88090</c:v>
                </c:pt>
                <c:pt idx="53">
                  <c:v>88085</c:v>
                </c:pt>
                <c:pt idx="54">
                  <c:v>88085</c:v>
                </c:pt>
                <c:pt idx="55">
                  <c:v>88079</c:v>
                </c:pt>
                <c:pt idx="56">
                  <c:v>88073</c:v>
                </c:pt>
                <c:pt idx="57">
                  <c:v>88069</c:v>
                </c:pt>
                <c:pt idx="58">
                  <c:v>88067</c:v>
                </c:pt>
                <c:pt idx="59">
                  <c:v>88066</c:v>
                </c:pt>
                <c:pt idx="60">
                  <c:v>88066</c:v>
                </c:pt>
                <c:pt idx="61">
                  <c:v>88062</c:v>
                </c:pt>
                <c:pt idx="62">
                  <c:v>88062</c:v>
                </c:pt>
                <c:pt idx="63">
                  <c:v>88050</c:v>
                </c:pt>
                <c:pt idx="64">
                  <c:v>88052</c:v>
                </c:pt>
                <c:pt idx="65">
                  <c:v>88051</c:v>
                </c:pt>
                <c:pt idx="66">
                  <c:v>88046</c:v>
                </c:pt>
                <c:pt idx="67">
                  <c:v>88044</c:v>
                </c:pt>
                <c:pt idx="68">
                  <c:v>88046</c:v>
                </c:pt>
                <c:pt idx="69">
                  <c:v>88046</c:v>
                </c:pt>
                <c:pt idx="70">
                  <c:v>88045</c:v>
                </c:pt>
                <c:pt idx="71">
                  <c:v>88039</c:v>
                </c:pt>
                <c:pt idx="72">
                  <c:v>88040</c:v>
                </c:pt>
                <c:pt idx="73">
                  <c:v>88039</c:v>
                </c:pt>
                <c:pt idx="74">
                  <c:v>88040</c:v>
                </c:pt>
                <c:pt idx="75">
                  <c:v>88035</c:v>
                </c:pt>
                <c:pt idx="76">
                  <c:v>88032</c:v>
                </c:pt>
                <c:pt idx="77">
                  <c:v>88029</c:v>
                </c:pt>
                <c:pt idx="78">
                  <c:v>88026</c:v>
                </c:pt>
                <c:pt idx="79">
                  <c:v>88020</c:v>
                </c:pt>
                <c:pt idx="80">
                  <c:v>88011</c:v>
                </c:pt>
                <c:pt idx="81">
                  <c:v>88007</c:v>
                </c:pt>
                <c:pt idx="82">
                  <c:v>88002</c:v>
                </c:pt>
                <c:pt idx="83">
                  <c:v>88001</c:v>
                </c:pt>
                <c:pt idx="84">
                  <c:v>87999</c:v>
                </c:pt>
                <c:pt idx="85">
                  <c:v>87993</c:v>
                </c:pt>
                <c:pt idx="86">
                  <c:v>87990</c:v>
                </c:pt>
                <c:pt idx="87">
                  <c:v>87988</c:v>
                </c:pt>
                <c:pt idx="88">
                  <c:v>87986</c:v>
                </c:pt>
                <c:pt idx="89">
                  <c:v>87982</c:v>
                </c:pt>
                <c:pt idx="90">
                  <c:v>87982</c:v>
                </c:pt>
                <c:pt idx="91">
                  <c:v>87975</c:v>
                </c:pt>
                <c:pt idx="92">
                  <c:v>87974</c:v>
                </c:pt>
                <c:pt idx="93">
                  <c:v>87974</c:v>
                </c:pt>
                <c:pt idx="94">
                  <c:v>87974</c:v>
                </c:pt>
                <c:pt idx="95">
                  <c:v>87975</c:v>
                </c:pt>
                <c:pt idx="96">
                  <c:v>87973</c:v>
                </c:pt>
                <c:pt idx="97">
                  <c:v>87966</c:v>
                </c:pt>
                <c:pt idx="98">
                  <c:v>87963</c:v>
                </c:pt>
                <c:pt idx="99">
                  <c:v>87961</c:v>
                </c:pt>
                <c:pt idx="100">
                  <c:v>87961</c:v>
                </c:pt>
                <c:pt idx="101">
                  <c:v>87960</c:v>
                </c:pt>
                <c:pt idx="102">
                  <c:v>87961</c:v>
                </c:pt>
                <c:pt idx="103">
                  <c:v>87964</c:v>
                </c:pt>
                <c:pt idx="104">
                  <c:v>87959</c:v>
                </c:pt>
                <c:pt idx="105">
                  <c:v>87957</c:v>
                </c:pt>
                <c:pt idx="106">
                  <c:v>87955</c:v>
                </c:pt>
                <c:pt idx="107">
                  <c:v>87948</c:v>
                </c:pt>
                <c:pt idx="108">
                  <c:v>87945</c:v>
                </c:pt>
                <c:pt idx="109">
                  <c:v>87937</c:v>
                </c:pt>
                <c:pt idx="110">
                  <c:v>87932</c:v>
                </c:pt>
                <c:pt idx="111">
                  <c:v>87929</c:v>
                </c:pt>
                <c:pt idx="112">
                  <c:v>87928</c:v>
                </c:pt>
                <c:pt idx="113">
                  <c:v>87924</c:v>
                </c:pt>
                <c:pt idx="114">
                  <c:v>87916</c:v>
                </c:pt>
                <c:pt idx="115">
                  <c:v>87908</c:v>
                </c:pt>
                <c:pt idx="116">
                  <c:v>87903</c:v>
                </c:pt>
                <c:pt idx="117">
                  <c:v>87902</c:v>
                </c:pt>
                <c:pt idx="118">
                  <c:v>87898</c:v>
                </c:pt>
                <c:pt idx="119">
                  <c:v>87898</c:v>
                </c:pt>
                <c:pt idx="120">
                  <c:v>87893</c:v>
                </c:pt>
                <c:pt idx="121">
                  <c:v>87891</c:v>
                </c:pt>
                <c:pt idx="122">
                  <c:v>87888</c:v>
                </c:pt>
                <c:pt idx="123">
                  <c:v>87882</c:v>
                </c:pt>
                <c:pt idx="124">
                  <c:v>87884</c:v>
                </c:pt>
                <c:pt idx="125">
                  <c:v>87883</c:v>
                </c:pt>
                <c:pt idx="126">
                  <c:v>87880</c:v>
                </c:pt>
                <c:pt idx="127">
                  <c:v>87878</c:v>
                </c:pt>
                <c:pt idx="128">
                  <c:v>87878</c:v>
                </c:pt>
                <c:pt idx="129">
                  <c:v>87877</c:v>
                </c:pt>
                <c:pt idx="130">
                  <c:v>87877</c:v>
                </c:pt>
                <c:pt idx="131">
                  <c:v>87874</c:v>
                </c:pt>
                <c:pt idx="132">
                  <c:v>87874</c:v>
                </c:pt>
                <c:pt idx="133">
                  <c:v>87871</c:v>
                </c:pt>
                <c:pt idx="134">
                  <c:v>87877</c:v>
                </c:pt>
                <c:pt idx="135">
                  <c:v>87877</c:v>
                </c:pt>
                <c:pt idx="136">
                  <c:v>87875</c:v>
                </c:pt>
                <c:pt idx="137">
                  <c:v>87873</c:v>
                </c:pt>
                <c:pt idx="138">
                  <c:v>87870</c:v>
                </c:pt>
                <c:pt idx="139">
                  <c:v>87868</c:v>
                </c:pt>
                <c:pt idx="140">
                  <c:v>87863</c:v>
                </c:pt>
                <c:pt idx="141">
                  <c:v>87865</c:v>
                </c:pt>
                <c:pt idx="142">
                  <c:v>87862</c:v>
                </c:pt>
                <c:pt idx="143">
                  <c:v>87859</c:v>
                </c:pt>
                <c:pt idx="144">
                  <c:v>87858</c:v>
                </c:pt>
                <c:pt idx="145">
                  <c:v>87854</c:v>
                </c:pt>
                <c:pt idx="146">
                  <c:v>87853</c:v>
                </c:pt>
                <c:pt idx="147">
                  <c:v>87852</c:v>
                </c:pt>
                <c:pt idx="148">
                  <c:v>87847</c:v>
                </c:pt>
                <c:pt idx="149">
                  <c:v>87844</c:v>
                </c:pt>
                <c:pt idx="150">
                  <c:v>87845</c:v>
                </c:pt>
                <c:pt idx="151">
                  <c:v>87840</c:v>
                </c:pt>
                <c:pt idx="152">
                  <c:v>87838</c:v>
                </c:pt>
                <c:pt idx="153">
                  <c:v>87835</c:v>
                </c:pt>
                <c:pt idx="154">
                  <c:v>87835</c:v>
                </c:pt>
                <c:pt idx="155">
                  <c:v>87830</c:v>
                </c:pt>
                <c:pt idx="156">
                  <c:v>87825</c:v>
                </c:pt>
                <c:pt idx="157">
                  <c:v>87822</c:v>
                </c:pt>
                <c:pt idx="158">
                  <c:v>87819</c:v>
                </c:pt>
                <c:pt idx="159">
                  <c:v>87814</c:v>
                </c:pt>
                <c:pt idx="160">
                  <c:v>87809</c:v>
                </c:pt>
                <c:pt idx="161">
                  <c:v>87810</c:v>
                </c:pt>
                <c:pt idx="162">
                  <c:v>87808</c:v>
                </c:pt>
                <c:pt idx="163">
                  <c:v>87805</c:v>
                </c:pt>
                <c:pt idx="164">
                  <c:v>87798</c:v>
                </c:pt>
                <c:pt idx="165">
                  <c:v>87795</c:v>
                </c:pt>
                <c:pt idx="166">
                  <c:v>87793</c:v>
                </c:pt>
                <c:pt idx="167">
                  <c:v>87795</c:v>
                </c:pt>
                <c:pt idx="168">
                  <c:v>87787</c:v>
                </c:pt>
                <c:pt idx="169">
                  <c:v>87784</c:v>
                </c:pt>
                <c:pt idx="170">
                  <c:v>87776</c:v>
                </c:pt>
                <c:pt idx="171">
                  <c:v>87772</c:v>
                </c:pt>
                <c:pt idx="172">
                  <c:v>87766</c:v>
                </c:pt>
                <c:pt idx="173">
                  <c:v>87760</c:v>
                </c:pt>
                <c:pt idx="174">
                  <c:v>87749</c:v>
                </c:pt>
                <c:pt idx="175">
                  <c:v>87748</c:v>
                </c:pt>
                <c:pt idx="176">
                  <c:v>87737</c:v>
                </c:pt>
                <c:pt idx="177">
                  <c:v>87736</c:v>
                </c:pt>
                <c:pt idx="178">
                  <c:v>87731</c:v>
                </c:pt>
                <c:pt idx="179">
                  <c:v>87728</c:v>
                </c:pt>
                <c:pt idx="180">
                  <c:v>87724</c:v>
                </c:pt>
                <c:pt idx="181">
                  <c:v>87721</c:v>
                </c:pt>
                <c:pt idx="182">
                  <c:v>87712</c:v>
                </c:pt>
                <c:pt idx="183">
                  <c:v>87703</c:v>
                </c:pt>
                <c:pt idx="184">
                  <c:v>87697</c:v>
                </c:pt>
                <c:pt idx="185">
                  <c:v>87697</c:v>
                </c:pt>
                <c:pt idx="186">
                  <c:v>87694</c:v>
                </c:pt>
                <c:pt idx="187">
                  <c:v>87694</c:v>
                </c:pt>
                <c:pt idx="188">
                  <c:v>87688</c:v>
                </c:pt>
                <c:pt idx="189">
                  <c:v>87687</c:v>
                </c:pt>
                <c:pt idx="190">
                  <c:v>87685</c:v>
                </c:pt>
                <c:pt idx="191">
                  <c:v>87683</c:v>
                </c:pt>
                <c:pt idx="192">
                  <c:v>87684</c:v>
                </c:pt>
                <c:pt idx="193">
                  <c:v>87682</c:v>
                </c:pt>
                <c:pt idx="194">
                  <c:v>87679</c:v>
                </c:pt>
                <c:pt idx="195">
                  <c:v>87679</c:v>
                </c:pt>
                <c:pt idx="196">
                  <c:v>87673</c:v>
                </c:pt>
                <c:pt idx="197">
                  <c:v>87670</c:v>
                </c:pt>
                <c:pt idx="198">
                  <c:v>87668</c:v>
                </c:pt>
                <c:pt idx="199">
                  <c:v>87665</c:v>
                </c:pt>
                <c:pt idx="200">
                  <c:v>87664</c:v>
                </c:pt>
                <c:pt idx="201">
                  <c:v>87658</c:v>
                </c:pt>
                <c:pt idx="202">
                  <c:v>87652</c:v>
                </c:pt>
                <c:pt idx="203">
                  <c:v>87651</c:v>
                </c:pt>
                <c:pt idx="204">
                  <c:v>87650</c:v>
                </c:pt>
                <c:pt idx="205">
                  <c:v>87653</c:v>
                </c:pt>
                <c:pt idx="206">
                  <c:v>87654</c:v>
                </c:pt>
                <c:pt idx="207">
                  <c:v>87655</c:v>
                </c:pt>
                <c:pt idx="208">
                  <c:v>87651</c:v>
                </c:pt>
                <c:pt idx="209">
                  <c:v>87648</c:v>
                </c:pt>
                <c:pt idx="210">
                  <c:v>87644</c:v>
                </c:pt>
                <c:pt idx="211">
                  <c:v>87640</c:v>
                </c:pt>
                <c:pt idx="212">
                  <c:v>87637</c:v>
                </c:pt>
                <c:pt idx="213">
                  <c:v>87635</c:v>
                </c:pt>
                <c:pt idx="214">
                  <c:v>87635</c:v>
                </c:pt>
                <c:pt idx="215">
                  <c:v>87634</c:v>
                </c:pt>
                <c:pt idx="216">
                  <c:v>87633</c:v>
                </c:pt>
                <c:pt idx="217">
                  <c:v>87628</c:v>
                </c:pt>
                <c:pt idx="218">
                  <c:v>87624</c:v>
                </c:pt>
                <c:pt idx="219">
                  <c:v>87615</c:v>
                </c:pt>
                <c:pt idx="220">
                  <c:v>87617</c:v>
                </c:pt>
                <c:pt idx="221">
                  <c:v>87618</c:v>
                </c:pt>
                <c:pt idx="222">
                  <c:v>87618</c:v>
                </c:pt>
                <c:pt idx="223">
                  <c:v>87617</c:v>
                </c:pt>
                <c:pt idx="224">
                  <c:v>87618</c:v>
                </c:pt>
                <c:pt idx="225">
                  <c:v>87617</c:v>
                </c:pt>
                <c:pt idx="226">
                  <c:v>87621</c:v>
                </c:pt>
                <c:pt idx="227">
                  <c:v>87625</c:v>
                </c:pt>
                <c:pt idx="228">
                  <c:v>87613</c:v>
                </c:pt>
                <c:pt idx="229">
                  <c:v>87611</c:v>
                </c:pt>
                <c:pt idx="230">
                  <c:v>87608</c:v>
                </c:pt>
                <c:pt idx="231">
                  <c:v>87604</c:v>
                </c:pt>
                <c:pt idx="232">
                  <c:v>87604</c:v>
                </c:pt>
                <c:pt idx="233">
                  <c:v>87611</c:v>
                </c:pt>
                <c:pt idx="234">
                  <c:v>87614</c:v>
                </c:pt>
                <c:pt idx="235">
                  <c:v>87615</c:v>
                </c:pt>
                <c:pt idx="236">
                  <c:v>87617</c:v>
                </c:pt>
                <c:pt idx="237">
                  <c:v>87612</c:v>
                </c:pt>
                <c:pt idx="238">
                  <c:v>87607</c:v>
                </c:pt>
                <c:pt idx="239">
                  <c:v>87608</c:v>
                </c:pt>
                <c:pt idx="240">
                  <c:v>87608</c:v>
                </c:pt>
                <c:pt idx="241">
                  <c:v>87615</c:v>
                </c:pt>
                <c:pt idx="242">
                  <c:v>87618</c:v>
                </c:pt>
                <c:pt idx="243">
                  <c:v>87625</c:v>
                </c:pt>
                <c:pt idx="244">
                  <c:v>87622</c:v>
                </c:pt>
                <c:pt idx="245">
                  <c:v>87617</c:v>
                </c:pt>
                <c:pt idx="246">
                  <c:v>87610</c:v>
                </c:pt>
                <c:pt idx="247">
                  <c:v>87610</c:v>
                </c:pt>
                <c:pt idx="248">
                  <c:v>87606</c:v>
                </c:pt>
                <c:pt idx="249">
                  <c:v>87605</c:v>
                </c:pt>
                <c:pt idx="250">
                  <c:v>87599</c:v>
                </c:pt>
                <c:pt idx="251">
                  <c:v>87595</c:v>
                </c:pt>
                <c:pt idx="252">
                  <c:v>87597</c:v>
                </c:pt>
                <c:pt idx="253">
                  <c:v>87593</c:v>
                </c:pt>
                <c:pt idx="254">
                  <c:v>87591</c:v>
                </c:pt>
                <c:pt idx="255">
                  <c:v>87592</c:v>
                </c:pt>
                <c:pt idx="256">
                  <c:v>87594</c:v>
                </c:pt>
                <c:pt idx="257">
                  <c:v>87591</c:v>
                </c:pt>
                <c:pt idx="258">
                  <c:v>87589</c:v>
                </c:pt>
                <c:pt idx="259">
                  <c:v>87588</c:v>
                </c:pt>
                <c:pt idx="260">
                  <c:v>87587</c:v>
                </c:pt>
                <c:pt idx="261">
                  <c:v>87586</c:v>
                </c:pt>
                <c:pt idx="262">
                  <c:v>87579</c:v>
                </c:pt>
                <c:pt idx="263">
                  <c:v>87577</c:v>
                </c:pt>
                <c:pt idx="264">
                  <c:v>87571</c:v>
                </c:pt>
                <c:pt idx="265">
                  <c:v>87571</c:v>
                </c:pt>
                <c:pt idx="266">
                  <c:v>87570</c:v>
                </c:pt>
                <c:pt idx="267">
                  <c:v>87567</c:v>
                </c:pt>
                <c:pt idx="268">
                  <c:v>87565</c:v>
                </c:pt>
                <c:pt idx="269">
                  <c:v>87563</c:v>
                </c:pt>
                <c:pt idx="270">
                  <c:v>87570</c:v>
                </c:pt>
                <c:pt idx="271">
                  <c:v>87569</c:v>
                </c:pt>
                <c:pt idx="272">
                  <c:v>87566</c:v>
                </c:pt>
                <c:pt idx="273">
                  <c:v>87561</c:v>
                </c:pt>
                <c:pt idx="274">
                  <c:v>87565</c:v>
                </c:pt>
                <c:pt idx="275">
                  <c:v>87569</c:v>
                </c:pt>
                <c:pt idx="276">
                  <c:v>87570</c:v>
                </c:pt>
                <c:pt idx="277">
                  <c:v>87573</c:v>
                </c:pt>
                <c:pt idx="278">
                  <c:v>87574</c:v>
                </c:pt>
                <c:pt idx="279">
                  <c:v>87569</c:v>
                </c:pt>
                <c:pt idx="280">
                  <c:v>87567</c:v>
                </c:pt>
                <c:pt idx="281">
                  <c:v>87566</c:v>
                </c:pt>
                <c:pt idx="282">
                  <c:v>87564</c:v>
                </c:pt>
                <c:pt idx="283">
                  <c:v>87564</c:v>
                </c:pt>
                <c:pt idx="284">
                  <c:v>87562</c:v>
                </c:pt>
                <c:pt idx="285">
                  <c:v>87562</c:v>
                </c:pt>
                <c:pt idx="286">
                  <c:v>87560</c:v>
                </c:pt>
                <c:pt idx="287">
                  <c:v>87557</c:v>
                </c:pt>
                <c:pt idx="288">
                  <c:v>87562</c:v>
                </c:pt>
                <c:pt idx="289">
                  <c:v>87556</c:v>
                </c:pt>
                <c:pt idx="290">
                  <c:v>87553</c:v>
                </c:pt>
                <c:pt idx="291">
                  <c:v>87552</c:v>
                </c:pt>
                <c:pt idx="292">
                  <c:v>87549</c:v>
                </c:pt>
                <c:pt idx="293">
                  <c:v>87548</c:v>
                </c:pt>
                <c:pt idx="294">
                  <c:v>87546</c:v>
                </c:pt>
                <c:pt idx="295">
                  <c:v>87545</c:v>
                </c:pt>
                <c:pt idx="296">
                  <c:v>87545</c:v>
                </c:pt>
                <c:pt idx="297">
                  <c:v>87544</c:v>
                </c:pt>
                <c:pt idx="298">
                  <c:v>87539</c:v>
                </c:pt>
                <c:pt idx="299">
                  <c:v>87536</c:v>
                </c:pt>
                <c:pt idx="300">
                  <c:v>87533</c:v>
                </c:pt>
                <c:pt idx="301">
                  <c:v>87525</c:v>
                </c:pt>
                <c:pt idx="302">
                  <c:v>87524</c:v>
                </c:pt>
                <c:pt idx="303">
                  <c:v>87523</c:v>
                </c:pt>
                <c:pt idx="304">
                  <c:v>87522</c:v>
                </c:pt>
                <c:pt idx="305">
                  <c:v>87518</c:v>
                </c:pt>
                <c:pt idx="306">
                  <c:v>87514</c:v>
                </c:pt>
                <c:pt idx="307">
                  <c:v>87508</c:v>
                </c:pt>
                <c:pt idx="308">
                  <c:v>87509</c:v>
                </c:pt>
                <c:pt idx="309">
                  <c:v>87508</c:v>
                </c:pt>
                <c:pt idx="310">
                  <c:v>87507</c:v>
                </c:pt>
                <c:pt idx="311">
                  <c:v>87510</c:v>
                </c:pt>
                <c:pt idx="312">
                  <c:v>87507</c:v>
                </c:pt>
                <c:pt idx="313">
                  <c:v>87501</c:v>
                </c:pt>
                <c:pt idx="314">
                  <c:v>87498</c:v>
                </c:pt>
                <c:pt idx="315">
                  <c:v>87494</c:v>
                </c:pt>
                <c:pt idx="316">
                  <c:v>87494</c:v>
                </c:pt>
                <c:pt idx="317">
                  <c:v>87488</c:v>
                </c:pt>
                <c:pt idx="318">
                  <c:v>87486</c:v>
                </c:pt>
                <c:pt idx="319">
                  <c:v>87478</c:v>
                </c:pt>
                <c:pt idx="320">
                  <c:v>87471</c:v>
                </c:pt>
                <c:pt idx="321">
                  <c:v>87466</c:v>
                </c:pt>
                <c:pt idx="322">
                  <c:v>87464</c:v>
                </c:pt>
                <c:pt idx="323">
                  <c:v>87461</c:v>
                </c:pt>
                <c:pt idx="324">
                  <c:v>87457</c:v>
                </c:pt>
                <c:pt idx="325">
                  <c:v>87451</c:v>
                </c:pt>
                <c:pt idx="326">
                  <c:v>87453</c:v>
                </c:pt>
                <c:pt idx="327">
                  <c:v>87450</c:v>
                </c:pt>
                <c:pt idx="328">
                  <c:v>87445</c:v>
                </c:pt>
                <c:pt idx="329">
                  <c:v>87440</c:v>
                </c:pt>
                <c:pt idx="330">
                  <c:v>87433</c:v>
                </c:pt>
                <c:pt idx="331">
                  <c:v>87432</c:v>
                </c:pt>
                <c:pt idx="332">
                  <c:v>87432</c:v>
                </c:pt>
                <c:pt idx="333">
                  <c:v>87432</c:v>
                </c:pt>
                <c:pt idx="334">
                  <c:v>87428</c:v>
                </c:pt>
                <c:pt idx="335">
                  <c:v>87426</c:v>
                </c:pt>
                <c:pt idx="336">
                  <c:v>87426</c:v>
                </c:pt>
                <c:pt idx="337">
                  <c:v>87423</c:v>
                </c:pt>
                <c:pt idx="338">
                  <c:v>87421</c:v>
                </c:pt>
                <c:pt idx="339">
                  <c:v>87417</c:v>
                </c:pt>
                <c:pt idx="340">
                  <c:v>87409</c:v>
                </c:pt>
                <c:pt idx="341">
                  <c:v>87402</c:v>
                </c:pt>
                <c:pt idx="342">
                  <c:v>87400</c:v>
                </c:pt>
                <c:pt idx="343">
                  <c:v>87496</c:v>
                </c:pt>
                <c:pt idx="344">
                  <c:v>87490</c:v>
                </c:pt>
                <c:pt idx="345">
                  <c:v>87484</c:v>
                </c:pt>
                <c:pt idx="346">
                  <c:v>87484</c:v>
                </c:pt>
                <c:pt idx="347">
                  <c:v>87476</c:v>
                </c:pt>
                <c:pt idx="348">
                  <c:v>87472</c:v>
                </c:pt>
                <c:pt idx="349">
                  <c:v>87466</c:v>
                </c:pt>
                <c:pt idx="350">
                  <c:v>87466</c:v>
                </c:pt>
                <c:pt idx="351">
                  <c:v>87467</c:v>
                </c:pt>
                <c:pt idx="352">
                  <c:v>87465</c:v>
                </c:pt>
                <c:pt idx="353">
                  <c:v>87463</c:v>
                </c:pt>
                <c:pt idx="354">
                  <c:v>87458</c:v>
                </c:pt>
                <c:pt idx="355">
                  <c:v>87454</c:v>
                </c:pt>
                <c:pt idx="356">
                  <c:v>87448</c:v>
                </c:pt>
                <c:pt idx="357">
                  <c:v>87448</c:v>
                </c:pt>
                <c:pt idx="358">
                  <c:v>87441</c:v>
                </c:pt>
                <c:pt idx="359">
                  <c:v>87430</c:v>
                </c:pt>
                <c:pt idx="360">
                  <c:v>87423</c:v>
                </c:pt>
                <c:pt idx="361">
                  <c:v>87417</c:v>
                </c:pt>
                <c:pt idx="362">
                  <c:v>87420</c:v>
                </c:pt>
                <c:pt idx="363">
                  <c:v>87417</c:v>
                </c:pt>
                <c:pt idx="364">
                  <c:v>87417</c:v>
                </c:pt>
                <c:pt idx="365">
                  <c:v>87414</c:v>
                </c:pt>
                <c:pt idx="366">
                  <c:v>87397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E7-4ACF-B18D-19FA090C35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Kawasaki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45291</c:v>
                </c:pt>
                <c:pt idx="1">
                  <c:v>45292</c:v>
                </c:pt>
                <c:pt idx="2">
                  <c:v>45293</c:v>
                </c:pt>
                <c:pt idx="3">
                  <c:v>45294</c:v>
                </c:pt>
                <c:pt idx="4">
                  <c:v>45295</c:v>
                </c:pt>
                <c:pt idx="5">
                  <c:v>45296</c:v>
                </c:pt>
                <c:pt idx="6">
                  <c:v>45297</c:v>
                </c:pt>
                <c:pt idx="7">
                  <c:v>45298</c:v>
                </c:pt>
                <c:pt idx="8">
                  <c:v>45299</c:v>
                </c:pt>
                <c:pt idx="9">
                  <c:v>45300</c:v>
                </c:pt>
                <c:pt idx="10">
                  <c:v>45301</c:v>
                </c:pt>
                <c:pt idx="11">
                  <c:v>45302</c:v>
                </c:pt>
                <c:pt idx="12">
                  <c:v>45303</c:v>
                </c:pt>
                <c:pt idx="13">
                  <c:v>45304</c:v>
                </c:pt>
                <c:pt idx="14">
                  <c:v>45305</c:v>
                </c:pt>
                <c:pt idx="15">
                  <c:v>45306</c:v>
                </c:pt>
                <c:pt idx="16">
                  <c:v>45307</c:v>
                </c:pt>
                <c:pt idx="17">
                  <c:v>45308</c:v>
                </c:pt>
                <c:pt idx="18">
                  <c:v>45309</c:v>
                </c:pt>
                <c:pt idx="19">
                  <c:v>45310</c:v>
                </c:pt>
                <c:pt idx="20">
                  <c:v>45311</c:v>
                </c:pt>
                <c:pt idx="21">
                  <c:v>45312</c:v>
                </c:pt>
                <c:pt idx="22">
                  <c:v>45313</c:v>
                </c:pt>
                <c:pt idx="23">
                  <c:v>45314</c:v>
                </c:pt>
                <c:pt idx="24">
                  <c:v>45315</c:v>
                </c:pt>
                <c:pt idx="25">
                  <c:v>45316</c:v>
                </c:pt>
                <c:pt idx="26">
                  <c:v>45317</c:v>
                </c:pt>
                <c:pt idx="27">
                  <c:v>45318</c:v>
                </c:pt>
                <c:pt idx="28">
                  <c:v>45319</c:v>
                </c:pt>
                <c:pt idx="29">
                  <c:v>45320</c:v>
                </c:pt>
                <c:pt idx="30">
                  <c:v>45321</c:v>
                </c:pt>
                <c:pt idx="31">
                  <c:v>45322</c:v>
                </c:pt>
                <c:pt idx="32">
                  <c:v>45323</c:v>
                </c:pt>
                <c:pt idx="33">
                  <c:v>45324</c:v>
                </c:pt>
                <c:pt idx="34">
                  <c:v>45325</c:v>
                </c:pt>
                <c:pt idx="35">
                  <c:v>45326</c:v>
                </c:pt>
                <c:pt idx="36">
                  <c:v>45327</c:v>
                </c:pt>
                <c:pt idx="37">
                  <c:v>45328</c:v>
                </c:pt>
                <c:pt idx="38">
                  <c:v>45329</c:v>
                </c:pt>
                <c:pt idx="39">
                  <c:v>45330</c:v>
                </c:pt>
                <c:pt idx="40">
                  <c:v>45331</c:v>
                </c:pt>
                <c:pt idx="41">
                  <c:v>45332</c:v>
                </c:pt>
                <c:pt idx="42">
                  <c:v>45333</c:v>
                </c:pt>
                <c:pt idx="43">
                  <c:v>45334</c:v>
                </c:pt>
                <c:pt idx="44">
                  <c:v>45335</c:v>
                </c:pt>
                <c:pt idx="45">
                  <c:v>45336</c:v>
                </c:pt>
                <c:pt idx="46">
                  <c:v>45337</c:v>
                </c:pt>
                <c:pt idx="47">
                  <c:v>45338</c:v>
                </c:pt>
                <c:pt idx="48">
                  <c:v>45339</c:v>
                </c:pt>
                <c:pt idx="49">
                  <c:v>45340</c:v>
                </c:pt>
                <c:pt idx="50">
                  <c:v>45341</c:v>
                </c:pt>
                <c:pt idx="51">
                  <c:v>45342</c:v>
                </c:pt>
                <c:pt idx="52">
                  <c:v>45343</c:v>
                </c:pt>
                <c:pt idx="53">
                  <c:v>45344</c:v>
                </c:pt>
                <c:pt idx="54">
                  <c:v>45345</c:v>
                </c:pt>
                <c:pt idx="55">
                  <c:v>45346</c:v>
                </c:pt>
                <c:pt idx="56">
                  <c:v>45347</c:v>
                </c:pt>
                <c:pt idx="57">
                  <c:v>45348</c:v>
                </c:pt>
                <c:pt idx="58">
                  <c:v>45349</c:v>
                </c:pt>
                <c:pt idx="59">
                  <c:v>45350</c:v>
                </c:pt>
                <c:pt idx="60">
                  <c:v>45351</c:v>
                </c:pt>
                <c:pt idx="61">
                  <c:v>45352</c:v>
                </c:pt>
                <c:pt idx="62">
                  <c:v>45353</c:v>
                </c:pt>
                <c:pt idx="63">
                  <c:v>45354</c:v>
                </c:pt>
                <c:pt idx="64">
                  <c:v>45355</c:v>
                </c:pt>
                <c:pt idx="65">
                  <c:v>45356</c:v>
                </c:pt>
                <c:pt idx="66">
                  <c:v>45357</c:v>
                </c:pt>
                <c:pt idx="67">
                  <c:v>45358</c:v>
                </c:pt>
                <c:pt idx="68">
                  <c:v>45359</c:v>
                </c:pt>
                <c:pt idx="69">
                  <c:v>45360</c:v>
                </c:pt>
                <c:pt idx="70">
                  <c:v>45361</c:v>
                </c:pt>
                <c:pt idx="71">
                  <c:v>45362</c:v>
                </c:pt>
                <c:pt idx="72">
                  <c:v>45363</c:v>
                </c:pt>
                <c:pt idx="73">
                  <c:v>45364</c:v>
                </c:pt>
                <c:pt idx="74">
                  <c:v>45365</c:v>
                </c:pt>
                <c:pt idx="75">
                  <c:v>45366</c:v>
                </c:pt>
                <c:pt idx="76">
                  <c:v>45367</c:v>
                </c:pt>
                <c:pt idx="77">
                  <c:v>45368</c:v>
                </c:pt>
                <c:pt idx="78">
                  <c:v>45369</c:v>
                </c:pt>
                <c:pt idx="79">
                  <c:v>45370</c:v>
                </c:pt>
                <c:pt idx="80">
                  <c:v>45371</c:v>
                </c:pt>
                <c:pt idx="81">
                  <c:v>45372</c:v>
                </c:pt>
                <c:pt idx="82">
                  <c:v>45373</c:v>
                </c:pt>
                <c:pt idx="83">
                  <c:v>45374</c:v>
                </c:pt>
                <c:pt idx="84">
                  <c:v>45375</c:v>
                </c:pt>
                <c:pt idx="85">
                  <c:v>45376</c:v>
                </c:pt>
                <c:pt idx="86">
                  <c:v>45377</c:v>
                </c:pt>
                <c:pt idx="87">
                  <c:v>45378</c:v>
                </c:pt>
                <c:pt idx="88">
                  <c:v>45379</c:v>
                </c:pt>
                <c:pt idx="89">
                  <c:v>45380</c:v>
                </c:pt>
                <c:pt idx="90">
                  <c:v>45381</c:v>
                </c:pt>
                <c:pt idx="91">
                  <c:v>45382</c:v>
                </c:pt>
                <c:pt idx="92">
                  <c:v>45383</c:v>
                </c:pt>
                <c:pt idx="93">
                  <c:v>45384</c:v>
                </c:pt>
                <c:pt idx="94">
                  <c:v>45385</c:v>
                </c:pt>
                <c:pt idx="95">
                  <c:v>45386</c:v>
                </c:pt>
                <c:pt idx="96">
                  <c:v>45387</c:v>
                </c:pt>
                <c:pt idx="97">
                  <c:v>45388</c:v>
                </c:pt>
                <c:pt idx="98">
                  <c:v>45389</c:v>
                </c:pt>
                <c:pt idx="99">
                  <c:v>45390</c:v>
                </c:pt>
                <c:pt idx="100">
                  <c:v>45391</c:v>
                </c:pt>
                <c:pt idx="101">
                  <c:v>45392</c:v>
                </c:pt>
                <c:pt idx="102">
                  <c:v>45393</c:v>
                </c:pt>
                <c:pt idx="103">
                  <c:v>45394</c:v>
                </c:pt>
                <c:pt idx="104">
                  <c:v>45395</c:v>
                </c:pt>
                <c:pt idx="105">
                  <c:v>45396</c:v>
                </c:pt>
                <c:pt idx="106">
                  <c:v>45397</c:v>
                </c:pt>
                <c:pt idx="107">
                  <c:v>45398</c:v>
                </c:pt>
                <c:pt idx="108">
                  <c:v>45399</c:v>
                </c:pt>
                <c:pt idx="109">
                  <c:v>45400</c:v>
                </c:pt>
                <c:pt idx="110">
                  <c:v>45401</c:v>
                </c:pt>
                <c:pt idx="111">
                  <c:v>45402</c:v>
                </c:pt>
                <c:pt idx="112">
                  <c:v>45403</c:v>
                </c:pt>
                <c:pt idx="113">
                  <c:v>45404</c:v>
                </c:pt>
                <c:pt idx="114">
                  <c:v>45405</c:v>
                </c:pt>
                <c:pt idx="115">
                  <c:v>45406</c:v>
                </c:pt>
                <c:pt idx="116">
                  <c:v>45407</c:v>
                </c:pt>
                <c:pt idx="117">
                  <c:v>45408</c:v>
                </c:pt>
                <c:pt idx="118">
                  <c:v>45409</c:v>
                </c:pt>
                <c:pt idx="119">
                  <c:v>45410</c:v>
                </c:pt>
                <c:pt idx="120">
                  <c:v>45411</c:v>
                </c:pt>
                <c:pt idx="121">
                  <c:v>45412</c:v>
                </c:pt>
                <c:pt idx="122">
                  <c:v>45413</c:v>
                </c:pt>
                <c:pt idx="123">
                  <c:v>45414</c:v>
                </c:pt>
                <c:pt idx="124">
                  <c:v>45415</c:v>
                </c:pt>
                <c:pt idx="125">
                  <c:v>45416</c:v>
                </c:pt>
                <c:pt idx="126">
                  <c:v>45417</c:v>
                </c:pt>
                <c:pt idx="127">
                  <c:v>45418</c:v>
                </c:pt>
                <c:pt idx="128">
                  <c:v>45419</c:v>
                </c:pt>
                <c:pt idx="129">
                  <c:v>45420</c:v>
                </c:pt>
                <c:pt idx="130">
                  <c:v>45421</c:v>
                </c:pt>
                <c:pt idx="131">
                  <c:v>45422</c:v>
                </c:pt>
                <c:pt idx="132">
                  <c:v>45423</c:v>
                </c:pt>
                <c:pt idx="133">
                  <c:v>45424</c:v>
                </c:pt>
                <c:pt idx="134">
                  <c:v>45425</c:v>
                </c:pt>
                <c:pt idx="135">
                  <c:v>45426</c:v>
                </c:pt>
                <c:pt idx="136">
                  <c:v>45427</c:v>
                </c:pt>
                <c:pt idx="137">
                  <c:v>45428</c:v>
                </c:pt>
                <c:pt idx="138">
                  <c:v>45429</c:v>
                </c:pt>
                <c:pt idx="139">
                  <c:v>45430</c:v>
                </c:pt>
                <c:pt idx="140">
                  <c:v>45431</c:v>
                </c:pt>
                <c:pt idx="141">
                  <c:v>45432</c:v>
                </c:pt>
                <c:pt idx="142">
                  <c:v>45433</c:v>
                </c:pt>
                <c:pt idx="143">
                  <c:v>45434</c:v>
                </c:pt>
                <c:pt idx="144">
                  <c:v>45435</c:v>
                </c:pt>
                <c:pt idx="145">
                  <c:v>45436</c:v>
                </c:pt>
                <c:pt idx="146">
                  <c:v>45437</c:v>
                </c:pt>
                <c:pt idx="147">
                  <c:v>45438</c:v>
                </c:pt>
                <c:pt idx="148">
                  <c:v>45439</c:v>
                </c:pt>
                <c:pt idx="149">
                  <c:v>45440</c:v>
                </c:pt>
                <c:pt idx="150">
                  <c:v>45441</c:v>
                </c:pt>
                <c:pt idx="151">
                  <c:v>45442</c:v>
                </c:pt>
                <c:pt idx="152">
                  <c:v>45443</c:v>
                </c:pt>
                <c:pt idx="153">
                  <c:v>45444</c:v>
                </c:pt>
                <c:pt idx="154">
                  <c:v>45445</c:v>
                </c:pt>
                <c:pt idx="155">
                  <c:v>45446</c:v>
                </c:pt>
                <c:pt idx="156">
                  <c:v>45447</c:v>
                </c:pt>
                <c:pt idx="157">
                  <c:v>45448</c:v>
                </c:pt>
                <c:pt idx="158">
                  <c:v>45449</c:v>
                </c:pt>
                <c:pt idx="159">
                  <c:v>45450</c:v>
                </c:pt>
                <c:pt idx="160">
                  <c:v>45451</c:v>
                </c:pt>
                <c:pt idx="161">
                  <c:v>45452</c:v>
                </c:pt>
                <c:pt idx="162">
                  <c:v>45453</c:v>
                </c:pt>
                <c:pt idx="163">
                  <c:v>45454</c:v>
                </c:pt>
                <c:pt idx="164">
                  <c:v>45455</c:v>
                </c:pt>
                <c:pt idx="165">
                  <c:v>45456</c:v>
                </c:pt>
                <c:pt idx="166">
                  <c:v>45457</c:v>
                </c:pt>
                <c:pt idx="167">
                  <c:v>45458</c:v>
                </c:pt>
                <c:pt idx="168">
                  <c:v>45459</c:v>
                </c:pt>
                <c:pt idx="169">
                  <c:v>45460</c:v>
                </c:pt>
                <c:pt idx="170">
                  <c:v>45461</c:v>
                </c:pt>
                <c:pt idx="171">
                  <c:v>45462</c:v>
                </c:pt>
                <c:pt idx="172">
                  <c:v>45463</c:v>
                </c:pt>
                <c:pt idx="173">
                  <c:v>45464</c:v>
                </c:pt>
                <c:pt idx="174">
                  <c:v>45465</c:v>
                </c:pt>
                <c:pt idx="175">
                  <c:v>45466</c:v>
                </c:pt>
                <c:pt idx="176">
                  <c:v>45467</c:v>
                </c:pt>
                <c:pt idx="177">
                  <c:v>45468</c:v>
                </c:pt>
                <c:pt idx="178">
                  <c:v>45469</c:v>
                </c:pt>
                <c:pt idx="179">
                  <c:v>45470</c:v>
                </c:pt>
                <c:pt idx="180">
                  <c:v>45471</c:v>
                </c:pt>
                <c:pt idx="181">
                  <c:v>45472</c:v>
                </c:pt>
                <c:pt idx="182">
                  <c:v>45473</c:v>
                </c:pt>
                <c:pt idx="183">
                  <c:v>45474</c:v>
                </c:pt>
                <c:pt idx="184">
                  <c:v>45475</c:v>
                </c:pt>
                <c:pt idx="185">
                  <c:v>45476</c:v>
                </c:pt>
                <c:pt idx="186">
                  <c:v>45477</c:v>
                </c:pt>
                <c:pt idx="187">
                  <c:v>45478</c:v>
                </c:pt>
                <c:pt idx="188">
                  <c:v>45479</c:v>
                </c:pt>
                <c:pt idx="189">
                  <c:v>45480</c:v>
                </c:pt>
                <c:pt idx="190">
                  <c:v>45481</c:v>
                </c:pt>
                <c:pt idx="191">
                  <c:v>45482</c:v>
                </c:pt>
                <c:pt idx="192">
                  <c:v>45483</c:v>
                </c:pt>
                <c:pt idx="193">
                  <c:v>45484</c:v>
                </c:pt>
                <c:pt idx="194">
                  <c:v>45485</c:v>
                </c:pt>
                <c:pt idx="195">
                  <c:v>45486</c:v>
                </c:pt>
                <c:pt idx="196">
                  <c:v>45487</c:v>
                </c:pt>
                <c:pt idx="197">
                  <c:v>45488</c:v>
                </c:pt>
                <c:pt idx="198">
                  <c:v>45489</c:v>
                </c:pt>
                <c:pt idx="199">
                  <c:v>45490</c:v>
                </c:pt>
                <c:pt idx="200">
                  <c:v>45491</c:v>
                </c:pt>
                <c:pt idx="201">
                  <c:v>45492</c:v>
                </c:pt>
                <c:pt idx="202">
                  <c:v>45493</c:v>
                </c:pt>
                <c:pt idx="203">
                  <c:v>45494</c:v>
                </c:pt>
                <c:pt idx="204">
                  <c:v>45495</c:v>
                </c:pt>
                <c:pt idx="205">
                  <c:v>45496</c:v>
                </c:pt>
                <c:pt idx="206">
                  <c:v>45497</c:v>
                </c:pt>
                <c:pt idx="207">
                  <c:v>45498</c:v>
                </c:pt>
                <c:pt idx="208">
                  <c:v>45499</c:v>
                </c:pt>
                <c:pt idx="209">
                  <c:v>45500</c:v>
                </c:pt>
                <c:pt idx="210">
                  <c:v>45501</c:v>
                </c:pt>
                <c:pt idx="211">
                  <c:v>45502</c:v>
                </c:pt>
                <c:pt idx="212">
                  <c:v>45503</c:v>
                </c:pt>
                <c:pt idx="213">
                  <c:v>45504</c:v>
                </c:pt>
                <c:pt idx="214">
                  <c:v>45505</c:v>
                </c:pt>
                <c:pt idx="215">
                  <c:v>45506</c:v>
                </c:pt>
                <c:pt idx="216">
                  <c:v>45507</c:v>
                </c:pt>
                <c:pt idx="217">
                  <c:v>45508</c:v>
                </c:pt>
                <c:pt idx="218">
                  <c:v>45509</c:v>
                </c:pt>
                <c:pt idx="219">
                  <c:v>45510</c:v>
                </c:pt>
                <c:pt idx="220">
                  <c:v>45511</c:v>
                </c:pt>
                <c:pt idx="221">
                  <c:v>45512</c:v>
                </c:pt>
                <c:pt idx="222">
                  <c:v>45513</c:v>
                </c:pt>
                <c:pt idx="223">
                  <c:v>45514</c:v>
                </c:pt>
                <c:pt idx="224">
                  <c:v>45515</c:v>
                </c:pt>
                <c:pt idx="225">
                  <c:v>45516</c:v>
                </c:pt>
                <c:pt idx="226">
                  <c:v>45517</c:v>
                </c:pt>
                <c:pt idx="227">
                  <c:v>45518</c:v>
                </c:pt>
                <c:pt idx="228">
                  <c:v>45519</c:v>
                </c:pt>
                <c:pt idx="229">
                  <c:v>45520</c:v>
                </c:pt>
                <c:pt idx="230">
                  <c:v>45521</c:v>
                </c:pt>
                <c:pt idx="231">
                  <c:v>45522</c:v>
                </c:pt>
                <c:pt idx="232">
                  <c:v>45523</c:v>
                </c:pt>
                <c:pt idx="233">
                  <c:v>45524</c:v>
                </c:pt>
                <c:pt idx="234">
                  <c:v>45525</c:v>
                </c:pt>
                <c:pt idx="235">
                  <c:v>45526</c:v>
                </c:pt>
                <c:pt idx="236">
                  <c:v>45527</c:v>
                </c:pt>
                <c:pt idx="237">
                  <c:v>45528</c:v>
                </c:pt>
                <c:pt idx="238">
                  <c:v>45529</c:v>
                </c:pt>
                <c:pt idx="239">
                  <c:v>45530</c:v>
                </c:pt>
                <c:pt idx="240">
                  <c:v>45531</c:v>
                </c:pt>
                <c:pt idx="241">
                  <c:v>45532</c:v>
                </c:pt>
                <c:pt idx="242">
                  <c:v>45533</c:v>
                </c:pt>
                <c:pt idx="243">
                  <c:v>45534</c:v>
                </c:pt>
                <c:pt idx="244">
                  <c:v>45535</c:v>
                </c:pt>
                <c:pt idx="245">
                  <c:v>45536</c:v>
                </c:pt>
                <c:pt idx="246">
                  <c:v>45537</c:v>
                </c:pt>
                <c:pt idx="247">
                  <c:v>45538</c:v>
                </c:pt>
                <c:pt idx="248">
                  <c:v>45539</c:v>
                </c:pt>
                <c:pt idx="249">
                  <c:v>45540</c:v>
                </c:pt>
                <c:pt idx="250">
                  <c:v>45541</c:v>
                </c:pt>
                <c:pt idx="251">
                  <c:v>45542</c:v>
                </c:pt>
                <c:pt idx="252">
                  <c:v>45543</c:v>
                </c:pt>
                <c:pt idx="253">
                  <c:v>45544</c:v>
                </c:pt>
                <c:pt idx="254">
                  <c:v>45545</c:v>
                </c:pt>
                <c:pt idx="255">
                  <c:v>45546</c:v>
                </c:pt>
                <c:pt idx="256">
                  <c:v>45547</c:v>
                </c:pt>
                <c:pt idx="257">
                  <c:v>45548</c:v>
                </c:pt>
                <c:pt idx="258">
                  <c:v>45549</c:v>
                </c:pt>
                <c:pt idx="259">
                  <c:v>45550</c:v>
                </c:pt>
                <c:pt idx="260">
                  <c:v>45551</c:v>
                </c:pt>
                <c:pt idx="261">
                  <c:v>45552</c:v>
                </c:pt>
                <c:pt idx="262">
                  <c:v>45553</c:v>
                </c:pt>
                <c:pt idx="263">
                  <c:v>45554</c:v>
                </c:pt>
                <c:pt idx="264">
                  <c:v>45555</c:v>
                </c:pt>
                <c:pt idx="265">
                  <c:v>45556</c:v>
                </c:pt>
                <c:pt idx="266">
                  <c:v>45557</c:v>
                </c:pt>
                <c:pt idx="267">
                  <c:v>45558</c:v>
                </c:pt>
                <c:pt idx="268">
                  <c:v>45559</c:v>
                </c:pt>
                <c:pt idx="269">
                  <c:v>45560</c:v>
                </c:pt>
                <c:pt idx="270">
                  <c:v>45561</c:v>
                </c:pt>
                <c:pt idx="271">
                  <c:v>45562</c:v>
                </c:pt>
                <c:pt idx="272">
                  <c:v>45563</c:v>
                </c:pt>
                <c:pt idx="273">
                  <c:v>45564</c:v>
                </c:pt>
                <c:pt idx="274">
                  <c:v>45565</c:v>
                </c:pt>
                <c:pt idx="275">
                  <c:v>45566</c:v>
                </c:pt>
                <c:pt idx="276">
                  <c:v>45567</c:v>
                </c:pt>
                <c:pt idx="277">
                  <c:v>45568</c:v>
                </c:pt>
                <c:pt idx="278">
                  <c:v>45569</c:v>
                </c:pt>
                <c:pt idx="279">
                  <c:v>45570</c:v>
                </c:pt>
                <c:pt idx="280">
                  <c:v>45571</c:v>
                </c:pt>
                <c:pt idx="281">
                  <c:v>45572</c:v>
                </c:pt>
                <c:pt idx="282">
                  <c:v>45573</c:v>
                </c:pt>
                <c:pt idx="283">
                  <c:v>45574</c:v>
                </c:pt>
                <c:pt idx="284">
                  <c:v>45575</c:v>
                </c:pt>
                <c:pt idx="285">
                  <c:v>45576</c:v>
                </c:pt>
                <c:pt idx="286">
                  <c:v>45577</c:v>
                </c:pt>
                <c:pt idx="287">
                  <c:v>45578</c:v>
                </c:pt>
                <c:pt idx="288">
                  <c:v>45579</c:v>
                </c:pt>
                <c:pt idx="289">
                  <c:v>45580</c:v>
                </c:pt>
                <c:pt idx="290">
                  <c:v>45581</c:v>
                </c:pt>
                <c:pt idx="291">
                  <c:v>45582</c:v>
                </c:pt>
                <c:pt idx="292">
                  <c:v>45583</c:v>
                </c:pt>
                <c:pt idx="293">
                  <c:v>45584</c:v>
                </c:pt>
                <c:pt idx="294">
                  <c:v>45585</c:v>
                </c:pt>
                <c:pt idx="295">
                  <c:v>45586</c:v>
                </c:pt>
                <c:pt idx="296">
                  <c:v>45587</c:v>
                </c:pt>
                <c:pt idx="297">
                  <c:v>45588</c:v>
                </c:pt>
                <c:pt idx="298">
                  <c:v>45589</c:v>
                </c:pt>
                <c:pt idx="299">
                  <c:v>45590</c:v>
                </c:pt>
                <c:pt idx="300">
                  <c:v>45591</c:v>
                </c:pt>
                <c:pt idx="301">
                  <c:v>45592</c:v>
                </c:pt>
                <c:pt idx="302">
                  <c:v>45593</c:v>
                </c:pt>
                <c:pt idx="303">
                  <c:v>45594</c:v>
                </c:pt>
                <c:pt idx="304">
                  <c:v>45595</c:v>
                </c:pt>
                <c:pt idx="305">
                  <c:v>45596</c:v>
                </c:pt>
                <c:pt idx="306">
                  <c:v>45597</c:v>
                </c:pt>
                <c:pt idx="307">
                  <c:v>45598</c:v>
                </c:pt>
                <c:pt idx="308">
                  <c:v>45599</c:v>
                </c:pt>
                <c:pt idx="309">
                  <c:v>45600</c:v>
                </c:pt>
                <c:pt idx="310">
                  <c:v>45601</c:v>
                </c:pt>
                <c:pt idx="311">
                  <c:v>45602</c:v>
                </c:pt>
                <c:pt idx="312">
                  <c:v>45603</c:v>
                </c:pt>
                <c:pt idx="313">
                  <c:v>45604</c:v>
                </c:pt>
                <c:pt idx="314">
                  <c:v>45605</c:v>
                </c:pt>
                <c:pt idx="315">
                  <c:v>45606</c:v>
                </c:pt>
                <c:pt idx="316">
                  <c:v>45607</c:v>
                </c:pt>
                <c:pt idx="317">
                  <c:v>45608</c:v>
                </c:pt>
                <c:pt idx="318">
                  <c:v>45609</c:v>
                </c:pt>
                <c:pt idx="319">
                  <c:v>45610</c:v>
                </c:pt>
                <c:pt idx="320">
                  <c:v>45611</c:v>
                </c:pt>
                <c:pt idx="321">
                  <c:v>45612</c:v>
                </c:pt>
                <c:pt idx="322">
                  <c:v>45613</c:v>
                </c:pt>
                <c:pt idx="323">
                  <c:v>45614</c:v>
                </c:pt>
                <c:pt idx="324">
                  <c:v>45615</c:v>
                </c:pt>
                <c:pt idx="325">
                  <c:v>45616</c:v>
                </c:pt>
                <c:pt idx="326">
                  <c:v>45617</c:v>
                </c:pt>
                <c:pt idx="327">
                  <c:v>45618</c:v>
                </c:pt>
                <c:pt idx="328">
                  <c:v>45619</c:v>
                </c:pt>
                <c:pt idx="329">
                  <c:v>45620</c:v>
                </c:pt>
                <c:pt idx="330">
                  <c:v>45621</c:v>
                </c:pt>
                <c:pt idx="331">
                  <c:v>45622</c:v>
                </c:pt>
                <c:pt idx="332">
                  <c:v>45623</c:v>
                </c:pt>
                <c:pt idx="333">
                  <c:v>45624</c:v>
                </c:pt>
                <c:pt idx="334">
                  <c:v>45625</c:v>
                </c:pt>
                <c:pt idx="335">
                  <c:v>45626</c:v>
                </c:pt>
                <c:pt idx="336">
                  <c:v>45627</c:v>
                </c:pt>
                <c:pt idx="337">
                  <c:v>45628</c:v>
                </c:pt>
                <c:pt idx="338">
                  <c:v>45629</c:v>
                </c:pt>
                <c:pt idx="339">
                  <c:v>45630</c:v>
                </c:pt>
                <c:pt idx="340">
                  <c:v>45631</c:v>
                </c:pt>
                <c:pt idx="341">
                  <c:v>45632</c:v>
                </c:pt>
                <c:pt idx="342">
                  <c:v>45633</c:v>
                </c:pt>
                <c:pt idx="343">
                  <c:v>45634</c:v>
                </c:pt>
                <c:pt idx="344">
                  <c:v>45635</c:v>
                </c:pt>
                <c:pt idx="345">
                  <c:v>45636</c:v>
                </c:pt>
                <c:pt idx="346">
                  <c:v>45637</c:v>
                </c:pt>
                <c:pt idx="347">
                  <c:v>45638</c:v>
                </c:pt>
                <c:pt idx="348">
                  <c:v>45639</c:v>
                </c:pt>
                <c:pt idx="349">
                  <c:v>45640</c:v>
                </c:pt>
                <c:pt idx="350">
                  <c:v>45641</c:v>
                </c:pt>
                <c:pt idx="351">
                  <c:v>45642</c:v>
                </c:pt>
                <c:pt idx="352">
                  <c:v>45643</c:v>
                </c:pt>
                <c:pt idx="353">
                  <c:v>45644</c:v>
                </c:pt>
                <c:pt idx="354">
                  <c:v>45645</c:v>
                </c:pt>
                <c:pt idx="355">
                  <c:v>45646</c:v>
                </c:pt>
                <c:pt idx="356">
                  <c:v>45647</c:v>
                </c:pt>
                <c:pt idx="357">
                  <c:v>45648</c:v>
                </c:pt>
                <c:pt idx="358">
                  <c:v>45649</c:v>
                </c:pt>
                <c:pt idx="359">
                  <c:v>45650</c:v>
                </c:pt>
                <c:pt idx="360">
                  <c:v>45651</c:v>
                </c:pt>
                <c:pt idx="361">
                  <c:v>45652</c:v>
                </c:pt>
                <c:pt idx="362">
                  <c:v>45653</c:v>
                </c:pt>
                <c:pt idx="363">
                  <c:v>45654</c:v>
                </c:pt>
                <c:pt idx="364">
                  <c:v>45655</c:v>
                </c:pt>
                <c:pt idx="365">
                  <c:v>45656</c:v>
                </c:pt>
                <c:pt idx="366">
                  <c:v>45657</c:v>
                </c:pt>
              </c:numCache>
            </c:numRef>
          </c:cat>
          <c:val>
            <c:numRef>
              <c:f>Sheet1!$C$2:$C$368</c:f>
              <c:numCache>
                <c:formatCode>General</c:formatCode>
                <c:ptCount val="367"/>
                <c:pt idx="0">
                  <c:v>83380</c:v>
                </c:pt>
                <c:pt idx="1">
                  <c:v>83380</c:v>
                </c:pt>
                <c:pt idx="2">
                  <c:v>83375</c:v>
                </c:pt>
                <c:pt idx="3">
                  <c:v>83372</c:v>
                </c:pt>
                <c:pt idx="4">
                  <c:v>83370</c:v>
                </c:pt>
                <c:pt idx="5">
                  <c:v>83362</c:v>
                </c:pt>
                <c:pt idx="6">
                  <c:v>83358</c:v>
                </c:pt>
                <c:pt idx="7">
                  <c:v>83354</c:v>
                </c:pt>
                <c:pt idx="8">
                  <c:v>83350</c:v>
                </c:pt>
                <c:pt idx="9">
                  <c:v>83353</c:v>
                </c:pt>
                <c:pt idx="10">
                  <c:v>83353</c:v>
                </c:pt>
                <c:pt idx="11">
                  <c:v>83349</c:v>
                </c:pt>
                <c:pt idx="12">
                  <c:v>83353</c:v>
                </c:pt>
                <c:pt idx="13">
                  <c:v>83350</c:v>
                </c:pt>
                <c:pt idx="14">
                  <c:v>83349</c:v>
                </c:pt>
                <c:pt idx="15">
                  <c:v>83344</c:v>
                </c:pt>
                <c:pt idx="16">
                  <c:v>83338</c:v>
                </c:pt>
                <c:pt idx="17">
                  <c:v>83338</c:v>
                </c:pt>
                <c:pt idx="18">
                  <c:v>83332</c:v>
                </c:pt>
                <c:pt idx="19">
                  <c:v>83326</c:v>
                </c:pt>
                <c:pt idx="20">
                  <c:v>83324</c:v>
                </c:pt>
                <c:pt idx="21">
                  <c:v>83322</c:v>
                </c:pt>
                <c:pt idx="22">
                  <c:v>83319</c:v>
                </c:pt>
                <c:pt idx="23">
                  <c:v>83312</c:v>
                </c:pt>
                <c:pt idx="24">
                  <c:v>83308</c:v>
                </c:pt>
                <c:pt idx="25">
                  <c:v>83308</c:v>
                </c:pt>
                <c:pt idx="26">
                  <c:v>83307</c:v>
                </c:pt>
                <c:pt idx="27">
                  <c:v>83310</c:v>
                </c:pt>
                <c:pt idx="28">
                  <c:v>83308</c:v>
                </c:pt>
                <c:pt idx="29">
                  <c:v>83306</c:v>
                </c:pt>
                <c:pt idx="30">
                  <c:v>83301</c:v>
                </c:pt>
                <c:pt idx="31">
                  <c:v>83286</c:v>
                </c:pt>
                <c:pt idx="32">
                  <c:v>83280</c:v>
                </c:pt>
                <c:pt idx="33">
                  <c:v>83276</c:v>
                </c:pt>
                <c:pt idx="34">
                  <c:v>83263</c:v>
                </c:pt>
                <c:pt idx="35">
                  <c:v>83254</c:v>
                </c:pt>
                <c:pt idx="36">
                  <c:v>83249</c:v>
                </c:pt>
                <c:pt idx="37">
                  <c:v>83248</c:v>
                </c:pt>
                <c:pt idx="38">
                  <c:v>83244</c:v>
                </c:pt>
                <c:pt idx="39">
                  <c:v>83245</c:v>
                </c:pt>
                <c:pt idx="40">
                  <c:v>83244</c:v>
                </c:pt>
                <c:pt idx="41">
                  <c:v>83245</c:v>
                </c:pt>
                <c:pt idx="42">
                  <c:v>83244</c:v>
                </c:pt>
                <c:pt idx="43">
                  <c:v>83236</c:v>
                </c:pt>
                <c:pt idx="44">
                  <c:v>83236</c:v>
                </c:pt>
                <c:pt idx="45">
                  <c:v>83230</c:v>
                </c:pt>
                <c:pt idx="46">
                  <c:v>83226</c:v>
                </c:pt>
                <c:pt idx="47">
                  <c:v>83219</c:v>
                </c:pt>
                <c:pt idx="48">
                  <c:v>83209</c:v>
                </c:pt>
                <c:pt idx="49">
                  <c:v>83206</c:v>
                </c:pt>
                <c:pt idx="50">
                  <c:v>83205</c:v>
                </c:pt>
                <c:pt idx="51">
                  <c:v>83209</c:v>
                </c:pt>
                <c:pt idx="52">
                  <c:v>83209</c:v>
                </c:pt>
                <c:pt idx="53">
                  <c:v>83208</c:v>
                </c:pt>
                <c:pt idx="54">
                  <c:v>83208</c:v>
                </c:pt>
                <c:pt idx="55">
                  <c:v>83204</c:v>
                </c:pt>
                <c:pt idx="56">
                  <c:v>83204</c:v>
                </c:pt>
                <c:pt idx="57">
                  <c:v>83201</c:v>
                </c:pt>
                <c:pt idx="58">
                  <c:v>83207</c:v>
                </c:pt>
                <c:pt idx="59">
                  <c:v>83206</c:v>
                </c:pt>
                <c:pt idx="60">
                  <c:v>83208</c:v>
                </c:pt>
                <c:pt idx="61">
                  <c:v>83204</c:v>
                </c:pt>
                <c:pt idx="62">
                  <c:v>83208</c:v>
                </c:pt>
                <c:pt idx="63">
                  <c:v>83207</c:v>
                </c:pt>
                <c:pt idx="64">
                  <c:v>83205</c:v>
                </c:pt>
                <c:pt idx="65">
                  <c:v>83206</c:v>
                </c:pt>
                <c:pt idx="66">
                  <c:v>83196</c:v>
                </c:pt>
                <c:pt idx="67">
                  <c:v>83194</c:v>
                </c:pt>
                <c:pt idx="68">
                  <c:v>83196</c:v>
                </c:pt>
                <c:pt idx="69">
                  <c:v>83206</c:v>
                </c:pt>
                <c:pt idx="70">
                  <c:v>83215</c:v>
                </c:pt>
                <c:pt idx="71">
                  <c:v>83216</c:v>
                </c:pt>
                <c:pt idx="72">
                  <c:v>83212</c:v>
                </c:pt>
                <c:pt idx="73">
                  <c:v>83208</c:v>
                </c:pt>
                <c:pt idx="74">
                  <c:v>83210</c:v>
                </c:pt>
                <c:pt idx="75">
                  <c:v>83205</c:v>
                </c:pt>
                <c:pt idx="76">
                  <c:v>83202</c:v>
                </c:pt>
                <c:pt idx="77">
                  <c:v>83194</c:v>
                </c:pt>
                <c:pt idx="78">
                  <c:v>83191</c:v>
                </c:pt>
                <c:pt idx="79">
                  <c:v>83181</c:v>
                </c:pt>
                <c:pt idx="80">
                  <c:v>83179</c:v>
                </c:pt>
                <c:pt idx="81">
                  <c:v>83175</c:v>
                </c:pt>
                <c:pt idx="82">
                  <c:v>83174</c:v>
                </c:pt>
                <c:pt idx="83">
                  <c:v>83164</c:v>
                </c:pt>
                <c:pt idx="84">
                  <c:v>83164</c:v>
                </c:pt>
                <c:pt idx="85">
                  <c:v>83163</c:v>
                </c:pt>
                <c:pt idx="86">
                  <c:v>83163</c:v>
                </c:pt>
                <c:pt idx="87">
                  <c:v>83158</c:v>
                </c:pt>
                <c:pt idx="88">
                  <c:v>83152</c:v>
                </c:pt>
                <c:pt idx="89">
                  <c:v>83151</c:v>
                </c:pt>
                <c:pt idx="90">
                  <c:v>83143</c:v>
                </c:pt>
                <c:pt idx="91">
                  <c:v>83142</c:v>
                </c:pt>
                <c:pt idx="92">
                  <c:v>83144</c:v>
                </c:pt>
                <c:pt idx="93">
                  <c:v>83140</c:v>
                </c:pt>
                <c:pt idx="94">
                  <c:v>83141</c:v>
                </c:pt>
                <c:pt idx="95">
                  <c:v>83140</c:v>
                </c:pt>
                <c:pt idx="96">
                  <c:v>83139</c:v>
                </c:pt>
                <c:pt idx="97">
                  <c:v>83131</c:v>
                </c:pt>
                <c:pt idx="98">
                  <c:v>83130</c:v>
                </c:pt>
                <c:pt idx="99">
                  <c:v>83125</c:v>
                </c:pt>
                <c:pt idx="100">
                  <c:v>83125</c:v>
                </c:pt>
                <c:pt idx="101">
                  <c:v>83117</c:v>
                </c:pt>
                <c:pt idx="102">
                  <c:v>83114</c:v>
                </c:pt>
                <c:pt idx="103">
                  <c:v>83111</c:v>
                </c:pt>
                <c:pt idx="104">
                  <c:v>83110</c:v>
                </c:pt>
                <c:pt idx="105">
                  <c:v>83110</c:v>
                </c:pt>
                <c:pt idx="106">
                  <c:v>83111</c:v>
                </c:pt>
                <c:pt idx="107">
                  <c:v>83106</c:v>
                </c:pt>
                <c:pt idx="108">
                  <c:v>83104</c:v>
                </c:pt>
                <c:pt idx="109">
                  <c:v>83101</c:v>
                </c:pt>
                <c:pt idx="110">
                  <c:v>83096</c:v>
                </c:pt>
                <c:pt idx="111">
                  <c:v>83092</c:v>
                </c:pt>
                <c:pt idx="112">
                  <c:v>83087</c:v>
                </c:pt>
                <c:pt idx="113">
                  <c:v>83082</c:v>
                </c:pt>
                <c:pt idx="114">
                  <c:v>83078</c:v>
                </c:pt>
                <c:pt idx="115">
                  <c:v>83073</c:v>
                </c:pt>
                <c:pt idx="116">
                  <c:v>83078</c:v>
                </c:pt>
                <c:pt idx="117">
                  <c:v>83075</c:v>
                </c:pt>
                <c:pt idx="118">
                  <c:v>83072</c:v>
                </c:pt>
                <c:pt idx="119">
                  <c:v>83062</c:v>
                </c:pt>
                <c:pt idx="120">
                  <c:v>83056</c:v>
                </c:pt>
                <c:pt idx="121">
                  <c:v>83380</c:v>
                </c:pt>
                <c:pt idx="122">
                  <c:v>83446</c:v>
                </c:pt>
                <c:pt idx="123">
                  <c:v>83470</c:v>
                </c:pt>
                <c:pt idx="124">
                  <c:v>83478</c:v>
                </c:pt>
                <c:pt idx="125">
                  <c:v>83479</c:v>
                </c:pt>
                <c:pt idx="126">
                  <c:v>83484</c:v>
                </c:pt>
                <c:pt idx="127">
                  <c:v>83485</c:v>
                </c:pt>
                <c:pt idx="128">
                  <c:v>83484</c:v>
                </c:pt>
                <c:pt idx="129">
                  <c:v>83488</c:v>
                </c:pt>
                <c:pt idx="130">
                  <c:v>83488</c:v>
                </c:pt>
                <c:pt idx="131">
                  <c:v>83487</c:v>
                </c:pt>
                <c:pt idx="132">
                  <c:v>83489</c:v>
                </c:pt>
                <c:pt idx="133">
                  <c:v>83484</c:v>
                </c:pt>
                <c:pt idx="134">
                  <c:v>83481</c:v>
                </c:pt>
                <c:pt idx="135">
                  <c:v>83478</c:v>
                </c:pt>
                <c:pt idx="136">
                  <c:v>83471</c:v>
                </c:pt>
                <c:pt idx="137">
                  <c:v>83468</c:v>
                </c:pt>
                <c:pt idx="138">
                  <c:v>83458</c:v>
                </c:pt>
                <c:pt idx="139">
                  <c:v>83456</c:v>
                </c:pt>
                <c:pt idx="140">
                  <c:v>83451</c:v>
                </c:pt>
                <c:pt idx="141">
                  <c:v>83453</c:v>
                </c:pt>
                <c:pt idx="142">
                  <c:v>83449</c:v>
                </c:pt>
                <c:pt idx="143">
                  <c:v>83445</c:v>
                </c:pt>
                <c:pt idx="144">
                  <c:v>83447</c:v>
                </c:pt>
                <c:pt idx="145">
                  <c:v>83449</c:v>
                </c:pt>
                <c:pt idx="146">
                  <c:v>83451</c:v>
                </c:pt>
                <c:pt idx="147">
                  <c:v>83447</c:v>
                </c:pt>
                <c:pt idx="148">
                  <c:v>83448</c:v>
                </c:pt>
                <c:pt idx="149">
                  <c:v>83447</c:v>
                </c:pt>
                <c:pt idx="150">
                  <c:v>83448</c:v>
                </c:pt>
                <c:pt idx="151">
                  <c:v>83445</c:v>
                </c:pt>
                <c:pt idx="152">
                  <c:v>83448</c:v>
                </c:pt>
                <c:pt idx="153">
                  <c:v>83452</c:v>
                </c:pt>
                <c:pt idx="154">
                  <c:v>83449</c:v>
                </c:pt>
                <c:pt idx="155">
                  <c:v>83445</c:v>
                </c:pt>
                <c:pt idx="156">
                  <c:v>83440</c:v>
                </c:pt>
                <c:pt idx="157">
                  <c:v>83440</c:v>
                </c:pt>
                <c:pt idx="158">
                  <c:v>83435</c:v>
                </c:pt>
                <c:pt idx="159">
                  <c:v>83429</c:v>
                </c:pt>
                <c:pt idx="160">
                  <c:v>83431</c:v>
                </c:pt>
                <c:pt idx="161">
                  <c:v>83433</c:v>
                </c:pt>
                <c:pt idx="162">
                  <c:v>83429</c:v>
                </c:pt>
                <c:pt idx="163">
                  <c:v>83428</c:v>
                </c:pt>
                <c:pt idx="164">
                  <c:v>83424</c:v>
                </c:pt>
                <c:pt idx="165">
                  <c:v>83419</c:v>
                </c:pt>
                <c:pt idx="166">
                  <c:v>83417</c:v>
                </c:pt>
                <c:pt idx="167">
                  <c:v>83413</c:v>
                </c:pt>
                <c:pt idx="168">
                  <c:v>83410</c:v>
                </c:pt>
                <c:pt idx="169">
                  <c:v>83407</c:v>
                </c:pt>
                <c:pt idx="170">
                  <c:v>83401</c:v>
                </c:pt>
                <c:pt idx="171">
                  <c:v>83395</c:v>
                </c:pt>
                <c:pt idx="172">
                  <c:v>83392</c:v>
                </c:pt>
                <c:pt idx="173">
                  <c:v>83390</c:v>
                </c:pt>
                <c:pt idx="174">
                  <c:v>83384</c:v>
                </c:pt>
                <c:pt idx="175">
                  <c:v>83387</c:v>
                </c:pt>
                <c:pt idx="176">
                  <c:v>83385</c:v>
                </c:pt>
                <c:pt idx="177">
                  <c:v>83385</c:v>
                </c:pt>
                <c:pt idx="178">
                  <c:v>83381</c:v>
                </c:pt>
                <c:pt idx="179">
                  <c:v>83379</c:v>
                </c:pt>
                <c:pt idx="180">
                  <c:v>83371</c:v>
                </c:pt>
                <c:pt idx="181">
                  <c:v>83376</c:v>
                </c:pt>
                <c:pt idx="182">
                  <c:v>83371</c:v>
                </c:pt>
                <c:pt idx="183">
                  <c:v>83370</c:v>
                </c:pt>
                <c:pt idx="184">
                  <c:v>83370</c:v>
                </c:pt>
                <c:pt idx="185">
                  <c:v>83364</c:v>
                </c:pt>
                <c:pt idx="186">
                  <c:v>83363</c:v>
                </c:pt>
                <c:pt idx="187">
                  <c:v>83363</c:v>
                </c:pt>
                <c:pt idx="188">
                  <c:v>83361</c:v>
                </c:pt>
                <c:pt idx="189">
                  <c:v>83358</c:v>
                </c:pt>
                <c:pt idx="190">
                  <c:v>83360</c:v>
                </c:pt>
                <c:pt idx="191">
                  <c:v>83360</c:v>
                </c:pt>
                <c:pt idx="192">
                  <c:v>83358</c:v>
                </c:pt>
                <c:pt idx="193">
                  <c:v>83356</c:v>
                </c:pt>
                <c:pt idx="194">
                  <c:v>83353</c:v>
                </c:pt>
                <c:pt idx="195">
                  <c:v>83369</c:v>
                </c:pt>
                <c:pt idx="196">
                  <c:v>83382</c:v>
                </c:pt>
                <c:pt idx="197">
                  <c:v>83385</c:v>
                </c:pt>
                <c:pt idx="198">
                  <c:v>83390</c:v>
                </c:pt>
                <c:pt idx="199">
                  <c:v>83391</c:v>
                </c:pt>
                <c:pt idx="200">
                  <c:v>83388</c:v>
                </c:pt>
                <c:pt idx="201">
                  <c:v>83380</c:v>
                </c:pt>
                <c:pt idx="202">
                  <c:v>83379</c:v>
                </c:pt>
                <c:pt idx="203">
                  <c:v>83381</c:v>
                </c:pt>
                <c:pt idx="204">
                  <c:v>83390</c:v>
                </c:pt>
                <c:pt idx="205">
                  <c:v>83391</c:v>
                </c:pt>
                <c:pt idx="206">
                  <c:v>83395</c:v>
                </c:pt>
                <c:pt idx="207">
                  <c:v>83390</c:v>
                </c:pt>
                <c:pt idx="208">
                  <c:v>83388</c:v>
                </c:pt>
                <c:pt idx="209">
                  <c:v>83389</c:v>
                </c:pt>
                <c:pt idx="210">
                  <c:v>83387</c:v>
                </c:pt>
                <c:pt idx="211">
                  <c:v>83385</c:v>
                </c:pt>
                <c:pt idx="212">
                  <c:v>83382</c:v>
                </c:pt>
                <c:pt idx="213">
                  <c:v>83374</c:v>
                </c:pt>
                <c:pt idx="214">
                  <c:v>83370</c:v>
                </c:pt>
                <c:pt idx="215">
                  <c:v>83369</c:v>
                </c:pt>
                <c:pt idx="216">
                  <c:v>83369</c:v>
                </c:pt>
                <c:pt idx="217">
                  <c:v>83367</c:v>
                </c:pt>
                <c:pt idx="218">
                  <c:v>83369</c:v>
                </c:pt>
                <c:pt idx="219">
                  <c:v>83363</c:v>
                </c:pt>
                <c:pt idx="220">
                  <c:v>83347</c:v>
                </c:pt>
                <c:pt idx="221">
                  <c:v>83348</c:v>
                </c:pt>
                <c:pt idx="222">
                  <c:v>83347</c:v>
                </c:pt>
                <c:pt idx="223">
                  <c:v>83344</c:v>
                </c:pt>
                <c:pt idx="224">
                  <c:v>83346</c:v>
                </c:pt>
                <c:pt idx="225">
                  <c:v>83343</c:v>
                </c:pt>
                <c:pt idx="226">
                  <c:v>83338</c:v>
                </c:pt>
                <c:pt idx="227">
                  <c:v>83336</c:v>
                </c:pt>
                <c:pt idx="228">
                  <c:v>83323</c:v>
                </c:pt>
                <c:pt idx="229">
                  <c:v>83322</c:v>
                </c:pt>
                <c:pt idx="230">
                  <c:v>83322</c:v>
                </c:pt>
                <c:pt idx="231">
                  <c:v>83320</c:v>
                </c:pt>
                <c:pt idx="232">
                  <c:v>83318</c:v>
                </c:pt>
                <c:pt idx="233">
                  <c:v>83315</c:v>
                </c:pt>
                <c:pt idx="234">
                  <c:v>83310</c:v>
                </c:pt>
                <c:pt idx="235">
                  <c:v>83308</c:v>
                </c:pt>
                <c:pt idx="236">
                  <c:v>83303</c:v>
                </c:pt>
                <c:pt idx="237">
                  <c:v>83300</c:v>
                </c:pt>
                <c:pt idx="238">
                  <c:v>83293</c:v>
                </c:pt>
                <c:pt idx="239">
                  <c:v>83293</c:v>
                </c:pt>
                <c:pt idx="240">
                  <c:v>83287</c:v>
                </c:pt>
                <c:pt idx="241">
                  <c:v>83288</c:v>
                </c:pt>
                <c:pt idx="242">
                  <c:v>83290</c:v>
                </c:pt>
                <c:pt idx="243">
                  <c:v>83282</c:v>
                </c:pt>
                <c:pt idx="244">
                  <c:v>83284</c:v>
                </c:pt>
                <c:pt idx="245">
                  <c:v>83280</c:v>
                </c:pt>
                <c:pt idx="246">
                  <c:v>83278</c:v>
                </c:pt>
                <c:pt idx="247">
                  <c:v>83276</c:v>
                </c:pt>
                <c:pt idx="248">
                  <c:v>83272</c:v>
                </c:pt>
                <c:pt idx="249">
                  <c:v>83271</c:v>
                </c:pt>
                <c:pt idx="250">
                  <c:v>83270</c:v>
                </c:pt>
                <c:pt idx="251">
                  <c:v>83264</c:v>
                </c:pt>
                <c:pt idx="252">
                  <c:v>83260</c:v>
                </c:pt>
                <c:pt idx="253">
                  <c:v>83260</c:v>
                </c:pt>
                <c:pt idx="254">
                  <c:v>83257</c:v>
                </c:pt>
                <c:pt idx="255">
                  <c:v>83258</c:v>
                </c:pt>
                <c:pt idx="256">
                  <c:v>83257</c:v>
                </c:pt>
                <c:pt idx="257">
                  <c:v>83256</c:v>
                </c:pt>
                <c:pt idx="258">
                  <c:v>83243</c:v>
                </c:pt>
                <c:pt idx="259">
                  <c:v>83240</c:v>
                </c:pt>
                <c:pt idx="260">
                  <c:v>83237</c:v>
                </c:pt>
                <c:pt idx="261">
                  <c:v>83232</c:v>
                </c:pt>
                <c:pt idx="262">
                  <c:v>83229</c:v>
                </c:pt>
                <c:pt idx="263">
                  <c:v>83226</c:v>
                </c:pt>
                <c:pt idx="264">
                  <c:v>83225</c:v>
                </c:pt>
                <c:pt idx="265">
                  <c:v>83219</c:v>
                </c:pt>
                <c:pt idx="266">
                  <c:v>83222</c:v>
                </c:pt>
                <c:pt idx="267">
                  <c:v>83221</c:v>
                </c:pt>
                <c:pt idx="268">
                  <c:v>83223</c:v>
                </c:pt>
                <c:pt idx="269">
                  <c:v>83223</c:v>
                </c:pt>
                <c:pt idx="270">
                  <c:v>83220</c:v>
                </c:pt>
                <c:pt idx="271">
                  <c:v>83220</c:v>
                </c:pt>
                <c:pt idx="272">
                  <c:v>83220</c:v>
                </c:pt>
                <c:pt idx="273">
                  <c:v>83211</c:v>
                </c:pt>
                <c:pt idx="274">
                  <c:v>83210</c:v>
                </c:pt>
                <c:pt idx="275">
                  <c:v>83208</c:v>
                </c:pt>
                <c:pt idx="276">
                  <c:v>83209</c:v>
                </c:pt>
                <c:pt idx="277">
                  <c:v>83208</c:v>
                </c:pt>
                <c:pt idx="278">
                  <c:v>83201</c:v>
                </c:pt>
                <c:pt idx="279">
                  <c:v>83201</c:v>
                </c:pt>
                <c:pt idx="280">
                  <c:v>83205</c:v>
                </c:pt>
                <c:pt idx="281">
                  <c:v>83207</c:v>
                </c:pt>
                <c:pt idx="282">
                  <c:v>83200</c:v>
                </c:pt>
                <c:pt idx="283">
                  <c:v>83202</c:v>
                </c:pt>
                <c:pt idx="284">
                  <c:v>83199</c:v>
                </c:pt>
                <c:pt idx="285">
                  <c:v>83199</c:v>
                </c:pt>
                <c:pt idx="286">
                  <c:v>83199</c:v>
                </c:pt>
                <c:pt idx="287">
                  <c:v>83195</c:v>
                </c:pt>
                <c:pt idx="288">
                  <c:v>83193</c:v>
                </c:pt>
                <c:pt idx="289">
                  <c:v>83192</c:v>
                </c:pt>
                <c:pt idx="290">
                  <c:v>83186</c:v>
                </c:pt>
                <c:pt idx="291">
                  <c:v>83180</c:v>
                </c:pt>
                <c:pt idx="292">
                  <c:v>83174</c:v>
                </c:pt>
                <c:pt idx="293">
                  <c:v>83171</c:v>
                </c:pt>
                <c:pt idx="294">
                  <c:v>83170</c:v>
                </c:pt>
                <c:pt idx="295">
                  <c:v>83168</c:v>
                </c:pt>
                <c:pt idx="296">
                  <c:v>83168</c:v>
                </c:pt>
                <c:pt idx="297">
                  <c:v>83173</c:v>
                </c:pt>
                <c:pt idx="298">
                  <c:v>83164</c:v>
                </c:pt>
                <c:pt idx="299">
                  <c:v>83161</c:v>
                </c:pt>
                <c:pt idx="300">
                  <c:v>83161</c:v>
                </c:pt>
                <c:pt idx="301">
                  <c:v>83158</c:v>
                </c:pt>
                <c:pt idx="302">
                  <c:v>83153</c:v>
                </c:pt>
                <c:pt idx="303">
                  <c:v>83150</c:v>
                </c:pt>
                <c:pt idx="304">
                  <c:v>83149</c:v>
                </c:pt>
                <c:pt idx="305">
                  <c:v>83145</c:v>
                </c:pt>
                <c:pt idx="306">
                  <c:v>83142</c:v>
                </c:pt>
                <c:pt idx="307">
                  <c:v>83143</c:v>
                </c:pt>
                <c:pt idx="308">
                  <c:v>83148</c:v>
                </c:pt>
                <c:pt idx="309">
                  <c:v>83146</c:v>
                </c:pt>
                <c:pt idx="310">
                  <c:v>83145</c:v>
                </c:pt>
                <c:pt idx="311">
                  <c:v>83141</c:v>
                </c:pt>
                <c:pt idx="312">
                  <c:v>83139</c:v>
                </c:pt>
                <c:pt idx="313">
                  <c:v>83137</c:v>
                </c:pt>
                <c:pt idx="314">
                  <c:v>83134</c:v>
                </c:pt>
                <c:pt idx="315">
                  <c:v>83135</c:v>
                </c:pt>
                <c:pt idx="316">
                  <c:v>83132</c:v>
                </c:pt>
                <c:pt idx="317">
                  <c:v>83128</c:v>
                </c:pt>
                <c:pt idx="318">
                  <c:v>83127</c:v>
                </c:pt>
                <c:pt idx="319">
                  <c:v>83121</c:v>
                </c:pt>
                <c:pt idx="320">
                  <c:v>83116</c:v>
                </c:pt>
                <c:pt idx="321">
                  <c:v>83108</c:v>
                </c:pt>
                <c:pt idx="322">
                  <c:v>83107</c:v>
                </c:pt>
                <c:pt idx="323">
                  <c:v>83099</c:v>
                </c:pt>
                <c:pt idx="324">
                  <c:v>83095</c:v>
                </c:pt>
                <c:pt idx="325">
                  <c:v>83090</c:v>
                </c:pt>
                <c:pt idx="326">
                  <c:v>83089</c:v>
                </c:pt>
                <c:pt idx="327">
                  <c:v>83088</c:v>
                </c:pt>
                <c:pt idx="328">
                  <c:v>83086</c:v>
                </c:pt>
                <c:pt idx="329">
                  <c:v>83084</c:v>
                </c:pt>
                <c:pt idx="330">
                  <c:v>83076</c:v>
                </c:pt>
                <c:pt idx="331">
                  <c:v>83076</c:v>
                </c:pt>
                <c:pt idx="332">
                  <c:v>83066</c:v>
                </c:pt>
                <c:pt idx="333">
                  <c:v>83067</c:v>
                </c:pt>
                <c:pt idx="334">
                  <c:v>83067</c:v>
                </c:pt>
                <c:pt idx="335">
                  <c:v>83064</c:v>
                </c:pt>
                <c:pt idx="336">
                  <c:v>83067</c:v>
                </c:pt>
                <c:pt idx="337">
                  <c:v>83069</c:v>
                </c:pt>
                <c:pt idx="338">
                  <c:v>83074</c:v>
                </c:pt>
                <c:pt idx="339">
                  <c:v>83067</c:v>
                </c:pt>
                <c:pt idx="340">
                  <c:v>83061</c:v>
                </c:pt>
                <c:pt idx="341">
                  <c:v>83056</c:v>
                </c:pt>
                <c:pt idx="342">
                  <c:v>83050</c:v>
                </c:pt>
                <c:pt idx="343">
                  <c:v>83047</c:v>
                </c:pt>
                <c:pt idx="344">
                  <c:v>83040</c:v>
                </c:pt>
                <c:pt idx="345">
                  <c:v>83112</c:v>
                </c:pt>
                <c:pt idx="346">
                  <c:v>83109</c:v>
                </c:pt>
                <c:pt idx="347">
                  <c:v>83103</c:v>
                </c:pt>
                <c:pt idx="348">
                  <c:v>83102</c:v>
                </c:pt>
                <c:pt idx="349">
                  <c:v>83099</c:v>
                </c:pt>
                <c:pt idx="350">
                  <c:v>83097</c:v>
                </c:pt>
                <c:pt idx="351">
                  <c:v>83096</c:v>
                </c:pt>
                <c:pt idx="352">
                  <c:v>83089</c:v>
                </c:pt>
                <c:pt idx="353">
                  <c:v>83075</c:v>
                </c:pt>
                <c:pt idx="354">
                  <c:v>83073</c:v>
                </c:pt>
                <c:pt idx="355">
                  <c:v>83069</c:v>
                </c:pt>
                <c:pt idx="356">
                  <c:v>83064</c:v>
                </c:pt>
                <c:pt idx="357">
                  <c:v>83064</c:v>
                </c:pt>
                <c:pt idx="358">
                  <c:v>83066</c:v>
                </c:pt>
                <c:pt idx="359">
                  <c:v>83062</c:v>
                </c:pt>
                <c:pt idx="360">
                  <c:v>83064</c:v>
                </c:pt>
                <c:pt idx="361">
                  <c:v>83059</c:v>
                </c:pt>
                <c:pt idx="362">
                  <c:v>83062</c:v>
                </c:pt>
                <c:pt idx="363">
                  <c:v>83059</c:v>
                </c:pt>
                <c:pt idx="364">
                  <c:v>83056</c:v>
                </c:pt>
                <c:pt idx="365">
                  <c:v>83057</c:v>
                </c:pt>
                <c:pt idx="366">
                  <c:v>83045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FE7-4ACF-B18D-19FA090C35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189280"/>
        <c:axId val="348190920"/>
      </c:lineChart>
      <c:dateAx>
        <c:axId val="348189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90920"/>
        <c:crosses val="autoZero"/>
        <c:auto val="1"/>
        <c:lblOffset val="100"/>
        <c:baseTimeUnit val="days"/>
      </c:dateAx>
      <c:valAx>
        <c:axId val="348190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8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E2BDD-F051-480E-B204-3083055A0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Total | Benchmark BMW Motorrad 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86F7BB-9DD8-4615-9913-797B28FC14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35534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EA41FF-ACEC-4D9A-8AD1-710D02AED8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12/31/2023 - 12/31/2024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CD9AF-A025-4C0D-99A6-6197C6529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1945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Followers Total | Benchmark BMW Motorrad 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Followers Total | Benchmark BMW Motorrad DE</dc:title>
  <dc:creator>Frederik Born</dc:creator>
  <cp:lastModifiedBy>Frederik Born</cp:lastModifiedBy>
  <cp:revision>1</cp:revision>
  <dcterms:created xsi:type="dcterms:W3CDTF">2025-02-05T07:40:53Z</dcterms:created>
  <dcterms:modified xsi:type="dcterms:W3CDTF">2025-02-05T07:41:09Z</dcterms:modified>
</cp:coreProperties>
</file>