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2" r:id="rId46"/>
    <p:sldId id="303" r:id="rId47"/>
    <p:sldId id="304" r:id="rId48"/>
    <p:sldId id="305"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4" r:id="rId76"/>
    <p:sldId id="335" r:id="rId77"/>
    <p:sldId id="336"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Lst>
  <p:sldSz cx="9144000" cy="6858000" type="screen4x3"/>
  <p:notesSz cx="6858000" cy="9144000"/>
  <p:embeddedFontLst>
    <p:embeddedFont>
      <p:font typeface="Calibri" panose="020F0502020204030204" pitchFamily="34" charset="0"/>
      <p:regular r:id="rId96"/>
      <p:bold r:id="rId97"/>
      <p:italic r:id="rId98"/>
      <p:boldItalic r:id="rId9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4.fnt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UK</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183251</c:v>
                </c:pt>
                <c:pt idx="1">
                  <c:v>183237</c:v>
                </c:pt>
                <c:pt idx="2">
                  <c:v>183235</c:v>
                </c:pt>
                <c:pt idx="3">
                  <c:v>183234</c:v>
                </c:pt>
                <c:pt idx="4">
                  <c:v>183222</c:v>
                </c:pt>
                <c:pt idx="5">
                  <c:v>183209</c:v>
                </c:pt>
                <c:pt idx="6">
                  <c:v>183202</c:v>
                </c:pt>
                <c:pt idx="7">
                  <c:v>183190</c:v>
                </c:pt>
                <c:pt idx="8">
                  <c:v>183180</c:v>
                </c:pt>
                <c:pt idx="9">
                  <c:v>183169</c:v>
                </c:pt>
                <c:pt idx="10">
                  <c:v>183156</c:v>
                </c:pt>
                <c:pt idx="11">
                  <c:v>183154</c:v>
                </c:pt>
                <c:pt idx="12">
                  <c:v>183155</c:v>
                </c:pt>
                <c:pt idx="13">
                  <c:v>183155</c:v>
                </c:pt>
                <c:pt idx="14">
                  <c:v>183152</c:v>
                </c:pt>
                <c:pt idx="15">
                  <c:v>183148</c:v>
                </c:pt>
                <c:pt idx="16">
                  <c:v>183145</c:v>
                </c:pt>
                <c:pt idx="17">
                  <c:v>183137</c:v>
                </c:pt>
                <c:pt idx="18">
                  <c:v>183126</c:v>
                </c:pt>
                <c:pt idx="19">
                  <c:v>183125</c:v>
                </c:pt>
                <c:pt idx="20">
                  <c:v>183119</c:v>
                </c:pt>
                <c:pt idx="21">
                  <c:v>183105</c:v>
                </c:pt>
                <c:pt idx="22">
                  <c:v>183079</c:v>
                </c:pt>
                <c:pt idx="23">
                  <c:v>183075</c:v>
                </c:pt>
                <c:pt idx="24">
                  <c:v>183072</c:v>
                </c:pt>
                <c:pt idx="25">
                  <c:v>183067</c:v>
                </c:pt>
                <c:pt idx="26">
                  <c:v>183063</c:v>
                </c:pt>
                <c:pt idx="27">
                  <c:v>183060</c:v>
                </c:pt>
                <c:pt idx="28">
                  <c:v>183063</c:v>
                </c:pt>
                <c:pt idx="29">
                  <c:v>183062</c:v>
                </c:pt>
              </c:numCache>
            </c:numRef>
          </c:val>
          <c:smooth val="0"/>
          <c:extLst>
            <c:ext xmlns:c16="http://schemas.microsoft.com/office/drawing/2014/chart" uri="{C3380CC4-5D6E-409C-BE32-E72D297353CC}">
              <c16:uniqueId val="{00000000-8487-4EC3-8958-5E6DC3AEE516}"/>
            </c:ext>
          </c:extLst>
        </c:ser>
        <c:dLbls>
          <c:showLegendKey val="0"/>
          <c:showVal val="0"/>
          <c:showCatName val="0"/>
          <c:showSerName val="0"/>
          <c:showPercent val="0"/>
          <c:showBubbleSize val="0"/>
        </c:dLbls>
        <c:smooth val="0"/>
        <c:axId val="393921856"/>
        <c:axId val="393922184"/>
      </c:lineChart>
      <c:dateAx>
        <c:axId val="39392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22184"/>
        <c:crosses val="autoZero"/>
        <c:auto val="1"/>
        <c:lblOffset val="100"/>
        <c:baseTimeUnit val="days"/>
      </c:dateAx>
      <c:valAx>
        <c:axId val="39392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2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UK Organic Reach</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6907</c:v>
                </c:pt>
                <c:pt idx="1">
                  <c:v>3385</c:v>
                </c:pt>
                <c:pt idx="2">
                  <c:v>2463</c:v>
                </c:pt>
                <c:pt idx="3">
                  <c:v>4774</c:v>
                </c:pt>
                <c:pt idx="4">
                  <c:v>5852</c:v>
                </c:pt>
                <c:pt idx="5">
                  <c:v>2470</c:v>
                </c:pt>
                <c:pt idx="6">
                  <c:v>4250</c:v>
                </c:pt>
                <c:pt idx="7">
                  <c:v>2504</c:v>
                </c:pt>
                <c:pt idx="8">
                  <c:v>2438</c:v>
                </c:pt>
                <c:pt idx="9">
                  <c:v>1626</c:v>
                </c:pt>
                <c:pt idx="10">
                  <c:v>3682</c:v>
                </c:pt>
                <c:pt idx="11">
                  <c:v>9971</c:v>
                </c:pt>
                <c:pt idx="12">
                  <c:v>20469</c:v>
                </c:pt>
                <c:pt idx="13">
                  <c:v>17272</c:v>
                </c:pt>
                <c:pt idx="14">
                  <c:v>15698</c:v>
                </c:pt>
                <c:pt idx="15">
                  <c:v>8446</c:v>
                </c:pt>
                <c:pt idx="16">
                  <c:v>8089</c:v>
                </c:pt>
                <c:pt idx="17">
                  <c:v>6764</c:v>
                </c:pt>
                <c:pt idx="18">
                  <c:v>5911</c:v>
                </c:pt>
                <c:pt idx="19">
                  <c:v>9997</c:v>
                </c:pt>
                <c:pt idx="20">
                  <c:v>5452</c:v>
                </c:pt>
                <c:pt idx="21">
                  <c:v>4839</c:v>
                </c:pt>
                <c:pt idx="22">
                  <c:v>5590</c:v>
                </c:pt>
                <c:pt idx="23">
                  <c:v>4277</c:v>
                </c:pt>
                <c:pt idx="24">
                  <c:v>3459</c:v>
                </c:pt>
                <c:pt idx="25">
                  <c:v>4060</c:v>
                </c:pt>
                <c:pt idx="26">
                  <c:v>6414</c:v>
                </c:pt>
                <c:pt idx="27">
                  <c:v>6761</c:v>
                </c:pt>
                <c:pt idx="28">
                  <c:v>5860</c:v>
                </c:pt>
                <c:pt idx="29">
                  <c:v>4473</c:v>
                </c:pt>
              </c:numCache>
            </c:numRef>
          </c:val>
          <c:smooth val="0"/>
          <c:extLst>
            <c:ext xmlns:c16="http://schemas.microsoft.com/office/drawing/2014/chart" uri="{C3380CC4-5D6E-409C-BE32-E72D297353CC}">
              <c16:uniqueId val="{00000000-7670-457D-91E4-57E12FF36C03}"/>
            </c:ext>
          </c:extLst>
        </c:ser>
        <c:dLbls>
          <c:showLegendKey val="0"/>
          <c:showVal val="0"/>
          <c:showCatName val="0"/>
          <c:showSerName val="0"/>
          <c:showPercent val="0"/>
          <c:showBubbleSize val="0"/>
        </c:dLbls>
        <c:smooth val="0"/>
        <c:axId val="395703472"/>
        <c:axId val="395701504"/>
      </c:lineChart>
      <c:dateAx>
        <c:axId val="39570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01504"/>
        <c:crosses val="autoZero"/>
        <c:auto val="1"/>
        <c:lblOffset val="100"/>
        <c:baseTimeUnit val="days"/>
      </c:dateAx>
      <c:valAx>
        <c:axId val="39570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0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UK</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1049</c:v>
                </c:pt>
                <c:pt idx="1">
                  <c:v>1136</c:v>
                </c:pt>
                <c:pt idx="2">
                  <c:v>855</c:v>
                </c:pt>
                <c:pt idx="3">
                  <c:v>136</c:v>
                </c:pt>
                <c:pt idx="4">
                  <c:v>195</c:v>
                </c:pt>
                <c:pt idx="5">
                  <c:v>68</c:v>
                </c:pt>
                <c:pt idx="6">
                  <c:v>756</c:v>
                </c:pt>
                <c:pt idx="7">
                  <c:v>442</c:v>
                </c:pt>
                <c:pt idx="8">
                  <c:v>411</c:v>
                </c:pt>
                <c:pt idx="9">
                  <c:v>392</c:v>
                </c:pt>
                <c:pt idx="10">
                  <c:v>785</c:v>
                </c:pt>
                <c:pt idx="11">
                  <c:v>750</c:v>
                </c:pt>
                <c:pt idx="12">
                  <c:v>1479</c:v>
                </c:pt>
                <c:pt idx="13">
                  <c:v>1363</c:v>
                </c:pt>
                <c:pt idx="14">
                  <c:v>943</c:v>
                </c:pt>
                <c:pt idx="15">
                  <c:v>646</c:v>
                </c:pt>
                <c:pt idx="16">
                  <c:v>538</c:v>
                </c:pt>
                <c:pt idx="17">
                  <c:v>515</c:v>
                </c:pt>
                <c:pt idx="18">
                  <c:v>638</c:v>
                </c:pt>
                <c:pt idx="19">
                  <c:v>647</c:v>
                </c:pt>
                <c:pt idx="20">
                  <c:v>380</c:v>
                </c:pt>
                <c:pt idx="21">
                  <c:v>748</c:v>
                </c:pt>
                <c:pt idx="22">
                  <c:v>628</c:v>
                </c:pt>
                <c:pt idx="23">
                  <c:v>513</c:v>
                </c:pt>
                <c:pt idx="24">
                  <c:v>887</c:v>
                </c:pt>
                <c:pt idx="25">
                  <c:v>1007</c:v>
                </c:pt>
                <c:pt idx="26">
                  <c:v>840</c:v>
                </c:pt>
                <c:pt idx="27">
                  <c:v>912</c:v>
                </c:pt>
                <c:pt idx="28">
                  <c:v>890</c:v>
                </c:pt>
                <c:pt idx="29">
                  <c:v>597</c:v>
                </c:pt>
              </c:numCache>
            </c:numRef>
          </c:val>
          <c:smooth val="0"/>
          <c:extLst>
            <c:ext xmlns:c16="http://schemas.microsoft.com/office/drawing/2014/chart" uri="{C3380CC4-5D6E-409C-BE32-E72D297353CC}">
              <c16:uniqueId val="{00000000-AF87-4146-A5AD-03D748DCA5E2}"/>
            </c:ext>
          </c:extLst>
        </c:ser>
        <c:dLbls>
          <c:showLegendKey val="0"/>
          <c:showVal val="0"/>
          <c:showCatName val="0"/>
          <c:showSerName val="0"/>
          <c:showPercent val="0"/>
          <c:showBubbleSize val="0"/>
        </c:dLbls>
        <c:smooth val="0"/>
        <c:axId val="393920216"/>
        <c:axId val="78386496"/>
      </c:lineChart>
      <c:dateAx>
        <c:axId val="39392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386496"/>
        <c:crosses val="autoZero"/>
        <c:auto val="1"/>
        <c:lblOffset val="100"/>
        <c:baseTimeUnit val="days"/>
      </c:dateAx>
      <c:valAx>
        <c:axId val="7838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2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bmwmotorraduk</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48086</c:v>
                </c:pt>
                <c:pt idx="1">
                  <c:v>48090</c:v>
                </c:pt>
                <c:pt idx="2">
                  <c:v>48112</c:v>
                </c:pt>
                <c:pt idx="3">
                  <c:v>48103</c:v>
                </c:pt>
                <c:pt idx="4">
                  <c:v>48112</c:v>
                </c:pt>
                <c:pt idx="5">
                  <c:v>48105</c:v>
                </c:pt>
                <c:pt idx="6">
                  <c:v>48109</c:v>
                </c:pt>
                <c:pt idx="7">
                  <c:v>48126</c:v>
                </c:pt>
                <c:pt idx="8">
                  <c:v>48140</c:v>
                </c:pt>
                <c:pt idx="9">
                  <c:v>48147</c:v>
                </c:pt>
                <c:pt idx="10">
                  <c:v>48143</c:v>
                </c:pt>
                <c:pt idx="11">
                  <c:v>48149</c:v>
                </c:pt>
                <c:pt idx="12">
                  <c:v>48173</c:v>
                </c:pt>
                <c:pt idx="13">
                  <c:v>48182</c:v>
                </c:pt>
                <c:pt idx="14">
                  <c:v>48205</c:v>
                </c:pt>
                <c:pt idx="15">
                  <c:v>48205</c:v>
                </c:pt>
                <c:pt idx="16">
                  <c:v>48219</c:v>
                </c:pt>
                <c:pt idx="17">
                  <c:v>48218</c:v>
                </c:pt>
                <c:pt idx="18">
                  <c:v>48233</c:v>
                </c:pt>
                <c:pt idx="19">
                  <c:v>48239</c:v>
                </c:pt>
                <c:pt idx="20">
                  <c:v>48260</c:v>
                </c:pt>
                <c:pt idx="21">
                  <c:v>48278</c:v>
                </c:pt>
                <c:pt idx="22">
                  <c:v>48273</c:v>
                </c:pt>
                <c:pt idx="23">
                  <c:v>48285</c:v>
                </c:pt>
                <c:pt idx="24">
                  <c:v>48306</c:v>
                </c:pt>
                <c:pt idx="25">
                  <c:v>48318</c:v>
                </c:pt>
                <c:pt idx="26">
                  <c:v>48328</c:v>
                </c:pt>
                <c:pt idx="27">
                  <c:v>48347</c:v>
                </c:pt>
                <c:pt idx="28">
                  <c:v>48348</c:v>
                </c:pt>
                <c:pt idx="29">
                  <c:v>48381</c:v>
                </c:pt>
              </c:numCache>
            </c:numRef>
          </c:val>
          <c:smooth val="0"/>
          <c:extLst>
            <c:ext xmlns:c16="http://schemas.microsoft.com/office/drawing/2014/chart" uri="{C3380CC4-5D6E-409C-BE32-E72D297353CC}">
              <c16:uniqueId val="{00000000-E187-48DE-B2AD-AF83A379C41B}"/>
            </c:ext>
          </c:extLst>
        </c:ser>
        <c:dLbls>
          <c:showLegendKey val="0"/>
          <c:showVal val="0"/>
          <c:showCatName val="0"/>
          <c:showSerName val="0"/>
          <c:showPercent val="0"/>
          <c:showBubbleSize val="0"/>
        </c:dLbls>
        <c:smooth val="0"/>
        <c:axId val="79504936"/>
        <c:axId val="79503624"/>
      </c:lineChart>
      <c:dateAx>
        <c:axId val="7950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503624"/>
        <c:crosses val="autoZero"/>
        <c:auto val="1"/>
        <c:lblOffset val="100"/>
        <c:baseTimeUnit val="days"/>
      </c:dateAx>
      <c:valAx>
        <c:axId val="7950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50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bmwmotorraduk</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34554</c:v>
                </c:pt>
                <c:pt idx="1">
                  <c:v>10657</c:v>
                </c:pt>
                <c:pt idx="2">
                  <c:v>7422</c:v>
                </c:pt>
                <c:pt idx="3">
                  <c:v>7505</c:v>
                </c:pt>
                <c:pt idx="4">
                  <c:v>8097</c:v>
                </c:pt>
                <c:pt idx="5">
                  <c:v>6872</c:v>
                </c:pt>
                <c:pt idx="6">
                  <c:v>35520</c:v>
                </c:pt>
                <c:pt idx="7">
                  <c:v>21672</c:v>
                </c:pt>
                <c:pt idx="8">
                  <c:v>21167</c:v>
                </c:pt>
                <c:pt idx="9">
                  <c:v>25956</c:v>
                </c:pt>
                <c:pt idx="10">
                  <c:v>25827</c:v>
                </c:pt>
                <c:pt idx="11">
                  <c:v>40842</c:v>
                </c:pt>
                <c:pt idx="12">
                  <c:v>23812</c:v>
                </c:pt>
                <c:pt idx="13">
                  <c:v>9176</c:v>
                </c:pt>
                <c:pt idx="14">
                  <c:v>20001</c:v>
                </c:pt>
                <c:pt idx="15">
                  <c:v>16429</c:v>
                </c:pt>
                <c:pt idx="16">
                  <c:v>9738</c:v>
                </c:pt>
                <c:pt idx="17">
                  <c:v>13234</c:v>
                </c:pt>
                <c:pt idx="18">
                  <c:v>61912</c:v>
                </c:pt>
                <c:pt idx="19">
                  <c:v>58279</c:v>
                </c:pt>
                <c:pt idx="20">
                  <c:v>22573</c:v>
                </c:pt>
                <c:pt idx="21">
                  <c:v>18571</c:v>
                </c:pt>
                <c:pt idx="22">
                  <c:v>13091</c:v>
                </c:pt>
                <c:pt idx="23">
                  <c:v>19263</c:v>
                </c:pt>
                <c:pt idx="24">
                  <c:v>33663</c:v>
                </c:pt>
                <c:pt idx="25">
                  <c:v>53734</c:v>
                </c:pt>
                <c:pt idx="26">
                  <c:v>30254</c:v>
                </c:pt>
                <c:pt idx="27">
                  <c:v>79671</c:v>
                </c:pt>
                <c:pt idx="28">
                  <c:v>48697</c:v>
                </c:pt>
                <c:pt idx="29">
                  <c:v>39198</c:v>
                </c:pt>
              </c:numCache>
            </c:numRef>
          </c:val>
          <c:smooth val="0"/>
          <c:extLst>
            <c:ext xmlns:c16="http://schemas.microsoft.com/office/drawing/2014/chart" uri="{C3380CC4-5D6E-409C-BE32-E72D297353CC}">
              <c16:uniqueId val="{00000000-425B-4D7D-A723-1BD58FC0E285}"/>
            </c:ext>
          </c:extLst>
        </c:ser>
        <c:dLbls>
          <c:showLegendKey val="0"/>
          <c:showVal val="0"/>
          <c:showCatName val="0"/>
          <c:showSerName val="0"/>
          <c:showPercent val="0"/>
          <c:showBubbleSize val="0"/>
        </c:dLbls>
        <c:smooth val="0"/>
        <c:axId val="79501656"/>
        <c:axId val="396767528"/>
      </c:lineChart>
      <c:dateAx>
        <c:axId val="7950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67528"/>
        <c:crosses val="autoZero"/>
        <c:auto val="1"/>
        <c:lblOffset val="100"/>
        <c:baseTimeUnit val="days"/>
      </c:dateAx>
      <c:valAx>
        <c:axId val="39676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50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bmwmotorraduk</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292</c:v>
                </c:pt>
                <c:pt idx="1">
                  <c:v>1276</c:v>
                </c:pt>
                <c:pt idx="2">
                  <c:v>0</c:v>
                </c:pt>
                <c:pt idx="3">
                  <c:v>89</c:v>
                </c:pt>
                <c:pt idx="4">
                  <c:v>122</c:v>
                </c:pt>
                <c:pt idx="5">
                  <c:v>0</c:v>
                </c:pt>
                <c:pt idx="6">
                  <c:v>632</c:v>
                </c:pt>
                <c:pt idx="7">
                  <c:v>103</c:v>
                </c:pt>
                <c:pt idx="8">
                  <c:v>79</c:v>
                </c:pt>
                <c:pt idx="9">
                  <c:v>0</c:v>
                </c:pt>
                <c:pt idx="10">
                  <c:v>239</c:v>
                </c:pt>
                <c:pt idx="11">
                  <c:v>2874</c:v>
                </c:pt>
                <c:pt idx="12">
                  <c:v>378</c:v>
                </c:pt>
                <c:pt idx="13">
                  <c:v>0</c:v>
                </c:pt>
                <c:pt idx="14">
                  <c:v>55</c:v>
                </c:pt>
                <c:pt idx="15">
                  <c:v>328</c:v>
                </c:pt>
                <c:pt idx="16">
                  <c:v>84</c:v>
                </c:pt>
                <c:pt idx="17">
                  <c:v>277</c:v>
                </c:pt>
                <c:pt idx="18">
                  <c:v>408</c:v>
                </c:pt>
                <c:pt idx="19">
                  <c:v>92</c:v>
                </c:pt>
                <c:pt idx="20">
                  <c:v>66</c:v>
                </c:pt>
                <c:pt idx="21">
                  <c:v>105</c:v>
                </c:pt>
                <c:pt idx="22">
                  <c:v>75</c:v>
                </c:pt>
                <c:pt idx="23">
                  <c:v>59</c:v>
                </c:pt>
                <c:pt idx="24">
                  <c:v>726</c:v>
                </c:pt>
                <c:pt idx="25">
                  <c:v>73</c:v>
                </c:pt>
                <c:pt idx="26">
                  <c:v>0</c:v>
                </c:pt>
                <c:pt idx="27">
                  <c:v>157</c:v>
                </c:pt>
                <c:pt idx="28">
                  <c:v>611</c:v>
                </c:pt>
                <c:pt idx="29">
                  <c:v>157</c:v>
                </c:pt>
              </c:numCache>
            </c:numRef>
          </c:val>
          <c:smooth val="0"/>
          <c:extLst>
            <c:ext xmlns:c16="http://schemas.microsoft.com/office/drawing/2014/chart" uri="{C3380CC4-5D6E-409C-BE32-E72D297353CC}">
              <c16:uniqueId val="{00000000-B5A8-4F73-A5DA-EBD9009B9D3F}"/>
            </c:ext>
          </c:extLst>
        </c:ser>
        <c:dLbls>
          <c:showLegendKey val="0"/>
          <c:showVal val="0"/>
          <c:showCatName val="0"/>
          <c:showSerName val="0"/>
          <c:showPercent val="0"/>
          <c:showBubbleSize val="0"/>
        </c:dLbls>
        <c:smooth val="0"/>
        <c:axId val="73338304"/>
        <c:axId val="73337648"/>
      </c:lineChart>
      <c:dateAx>
        <c:axId val="7333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37648"/>
        <c:crosses val="autoZero"/>
        <c:auto val="1"/>
        <c:lblOffset val="100"/>
        <c:baseTimeUnit val="days"/>
      </c:dateAx>
      <c:valAx>
        <c:axId val="7333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3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UK</c:v>
                </c:pt>
              </c:strCache>
            </c:strRef>
          </c:tx>
          <c:spPr>
            <a:ln w="28575" cap="rnd">
              <a:solidFill>
                <a:schemeClr val="accent1"/>
              </a:solidFill>
              <a:round/>
            </a:ln>
            <a:effectLst/>
          </c:spPr>
          <c:marker>
            <c:symbol val="none"/>
          </c:marker>
          <c:cat>
            <c:numRef>
              <c:f>Sheet1!$A$2:$A$31</c:f>
              <c:numCache>
                <c:formatCode>m/d/yyyy</c:formatCode>
                <c:ptCount val="30"/>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pt idx="28">
                  <c:v>45685</c:v>
                </c:pt>
                <c:pt idx="29">
                  <c:v>45686</c:v>
                </c:pt>
              </c:numCache>
            </c:numRef>
          </c:cat>
          <c:val>
            <c:numRef>
              <c:f>Sheet1!$B$2:$B$31</c:f>
              <c:numCache>
                <c:formatCode>General</c:formatCode>
                <c:ptCount val="30"/>
                <c:pt idx="0">
                  <c:v>30270</c:v>
                </c:pt>
                <c:pt idx="1">
                  <c:v>30274</c:v>
                </c:pt>
                <c:pt idx="2">
                  <c:v>30277</c:v>
                </c:pt>
                <c:pt idx="3">
                  <c:v>30280</c:v>
                </c:pt>
                <c:pt idx="4">
                  <c:v>30286</c:v>
                </c:pt>
                <c:pt idx="5">
                  <c:v>30290</c:v>
                </c:pt>
                <c:pt idx="6">
                  <c:v>30293</c:v>
                </c:pt>
                <c:pt idx="7">
                  <c:v>30297</c:v>
                </c:pt>
                <c:pt idx="8">
                  <c:v>30302</c:v>
                </c:pt>
                <c:pt idx="9">
                  <c:v>30305</c:v>
                </c:pt>
                <c:pt idx="10">
                  <c:v>30311</c:v>
                </c:pt>
                <c:pt idx="11">
                  <c:v>30316</c:v>
                </c:pt>
                <c:pt idx="12">
                  <c:v>30321</c:v>
                </c:pt>
                <c:pt idx="13">
                  <c:v>30328</c:v>
                </c:pt>
                <c:pt idx="14">
                  <c:v>30331</c:v>
                </c:pt>
                <c:pt idx="15">
                  <c:v>30333</c:v>
                </c:pt>
                <c:pt idx="16">
                  <c:v>30342</c:v>
                </c:pt>
                <c:pt idx="17">
                  <c:v>30350</c:v>
                </c:pt>
                <c:pt idx="18">
                  <c:v>30361</c:v>
                </c:pt>
                <c:pt idx="19">
                  <c:v>30370</c:v>
                </c:pt>
                <c:pt idx="20">
                  <c:v>30378</c:v>
                </c:pt>
                <c:pt idx="21">
                  <c:v>30382</c:v>
                </c:pt>
                <c:pt idx="22">
                  <c:v>30392</c:v>
                </c:pt>
                <c:pt idx="23">
                  <c:v>30396</c:v>
                </c:pt>
                <c:pt idx="24">
                  <c:v>30403</c:v>
                </c:pt>
                <c:pt idx="25">
                  <c:v>30409</c:v>
                </c:pt>
                <c:pt idx="26">
                  <c:v>30422</c:v>
                </c:pt>
                <c:pt idx="27">
                  <c:v>30433</c:v>
                </c:pt>
              </c:numCache>
            </c:numRef>
          </c:val>
          <c:smooth val="0"/>
          <c:extLst>
            <c:ext xmlns:c16="http://schemas.microsoft.com/office/drawing/2014/chart" uri="{C3380CC4-5D6E-409C-BE32-E72D297353CC}">
              <c16:uniqueId val="{00000000-1FA0-46A4-9095-D1D4465C94CA}"/>
            </c:ext>
          </c:extLst>
        </c:ser>
        <c:dLbls>
          <c:showLegendKey val="0"/>
          <c:showVal val="0"/>
          <c:showCatName val="0"/>
          <c:showSerName val="0"/>
          <c:showPercent val="0"/>
          <c:showBubbleSize val="0"/>
        </c:dLbls>
        <c:smooth val="0"/>
        <c:axId val="73338960"/>
        <c:axId val="73339288"/>
      </c:lineChart>
      <c:dateAx>
        <c:axId val="7333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39288"/>
        <c:crosses val="autoZero"/>
        <c:auto val="1"/>
        <c:lblOffset val="100"/>
        <c:baseTimeUnit val="days"/>
      </c:dateAx>
      <c:valAx>
        <c:axId val="7333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33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UK</c:v>
                </c:pt>
              </c:strCache>
            </c:strRef>
          </c:tx>
          <c:spPr>
            <a:ln w="28575" cap="rnd">
              <a:solidFill>
                <a:schemeClr val="accent1"/>
              </a:solidFill>
              <a:round/>
            </a:ln>
            <a:effectLst/>
          </c:spPr>
          <c:marker>
            <c:symbol val="none"/>
          </c:marker>
          <c:cat>
            <c:numRef>
              <c:f>Sheet1!$A$2:$A$29</c:f>
              <c:numCache>
                <c:formatCode>m/d/yyyy</c:formatCode>
                <c:ptCount val="28"/>
                <c:pt idx="0">
                  <c:v>45657</c:v>
                </c:pt>
                <c:pt idx="1">
                  <c:v>45658</c:v>
                </c:pt>
                <c:pt idx="2">
                  <c:v>45659</c:v>
                </c:pt>
                <c:pt idx="3">
                  <c:v>45660</c:v>
                </c:pt>
                <c:pt idx="4">
                  <c:v>45661</c:v>
                </c:pt>
                <c:pt idx="5">
                  <c:v>45662</c:v>
                </c:pt>
                <c:pt idx="6">
                  <c:v>45663</c:v>
                </c:pt>
                <c:pt idx="7">
                  <c:v>45664</c:v>
                </c:pt>
                <c:pt idx="8">
                  <c:v>45665</c:v>
                </c:pt>
                <c:pt idx="9">
                  <c:v>45666</c:v>
                </c:pt>
                <c:pt idx="10">
                  <c:v>45667</c:v>
                </c:pt>
                <c:pt idx="11">
                  <c:v>45668</c:v>
                </c:pt>
                <c:pt idx="12">
                  <c:v>45669</c:v>
                </c:pt>
                <c:pt idx="13">
                  <c:v>45670</c:v>
                </c:pt>
                <c:pt idx="14">
                  <c:v>45671</c:v>
                </c:pt>
                <c:pt idx="15">
                  <c:v>45672</c:v>
                </c:pt>
                <c:pt idx="16">
                  <c:v>45673</c:v>
                </c:pt>
                <c:pt idx="17">
                  <c:v>45674</c:v>
                </c:pt>
                <c:pt idx="18">
                  <c:v>45675</c:v>
                </c:pt>
                <c:pt idx="19">
                  <c:v>45676</c:v>
                </c:pt>
                <c:pt idx="20">
                  <c:v>45677</c:v>
                </c:pt>
                <c:pt idx="21">
                  <c:v>45678</c:v>
                </c:pt>
                <c:pt idx="22">
                  <c:v>45679</c:v>
                </c:pt>
                <c:pt idx="23">
                  <c:v>45680</c:v>
                </c:pt>
                <c:pt idx="24">
                  <c:v>45681</c:v>
                </c:pt>
                <c:pt idx="25">
                  <c:v>45682</c:v>
                </c:pt>
                <c:pt idx="26">
                  <c:v>45683</c:v>
                </c:pt>
                <c:pt idx="27">
                  <c:v>45684</c:v>
                </c:pt>
              </c:numCache>
            </c:numRef>
          </c:cat>
          <c:val>
            <c:numRef>
              <c:f>Sheet1!$B$2:$B$29</c:f>
              <c:numCache>
                <c:formatCode>General</c:formatCode>
                <c:ptCount val="28"/>
                <c:pt idx="0">
                  <c:v>2136</c:v>
                </c:pt>
                <c:pt idx="1">
                  <c:v>1808</c:v>
                </c:pt>
                <c:pt idx="2">
                  <c:v>1650</c:v>
                </c:pt>
                <c:pt idx="3">
                  <c:v>1662</c:v>
                </c:pt>
                <c:pt idx="4">
                  <c:v>1786</c:v>
                </c:pt>
                <c:pt idx="5">
                  <c:v>1542</c:v>
                </c:pt>
                <c:pt idx="6">
                  <c:v>1520</c:v>
                </c:pt>
                <c:pt idx="7">
                  <c:v>1548</c:v>
                </c:pt>
                <c:pt idx="8">
                  <c:v>1434</c:v>
                </c:pt>
                <c:pt idx="9">
                  <c:v>1614</c:v>
                </c:pt>
                <c:pt idx="10">
                  <c:v>2069</c:v>
                </c:pt>
                <c:pt idx="11">
                  <c:v>2217</c:v>
                </c:pt>
                <c:pt idx="12">
                  <c:v>1965</c:v>
                </c:pt>
                <c:pt idx="13">
                  <c:v>1813</c:v>
                </c:pt>
                <c:pt idx="14">
                  <c:v>1973</c:v>
                </c:pt>
                <c:pt idx="15">
                  <c:v>1854</c:v>
                </c:pt>
                <c:pt idx="16">
                  <c:v>2616</c:v>
                </c:pt>
                <c:pt idx="17">
                  <c:v>2851</c:v>
                </c:pt>
                <c:pt idx="18">
                  <c:v>2842</c:v>
                </c:pt>
                <c:pt idx="19">
                  <c:v>2432</c:v>
                </c:pt>
                <c:pt idx="20">
                  <c:v>2430</c:v>
                </c:pt>
                <c:pt idx="21">
                  <c:v>2197</c:v>
                </c:pt>
                <c:pt idx="22">
                  <c:v>2427</c:v>
                </c:pt>
                <c:pt idx="23">
                  <c:v>3079</c:v>
                </c:pt>
                <c:pt idx="24">
                  <c:v>3253</c:v>
                </c:pt>
                <c:pt idx="25">
                  <c:v>3653</c:v>
                </c:pt>
                <c:pt idx="26">
                  <c:v>3507</c:v>
                </c:pt>
                <c:pt idx="27">
                  <c:v>3355</c:v>
                </c:pt>
              </c:numCache>
            </c:numRef>
          </c:val>
          <c:smooth val="0"/>
          <c:extLst>
            <c:ext xmlns:c16="http://schemas.microsoft.com/office/drawing/2014/chart" uri="{C3380CC4-5D6E-409C-BE32-E72D297353CC}">
              <c16:uniqueId val="{00000000-C503-4561-A5C7-F131977DB934}"/>
            </c:ext>
          </c:extLst>
        </c:ser>
        <c:dLbls>
          <c:showLegendKey val="0"/>
          <c:showVal val="0"/>
          <c:showCatName val="0"/>
          <c:showSerName val="0"/>
          <c:showPercent val="0"/>
          <c:showBubbleSize val="0"/>
        </c:dLbls>
        <c:smooth val="0"/>
        <c:axId val="396761952"/>
        <c:axId val="396765232"/>
      </c:lineChart>
      <c:dateAx>
        <c:axId val="396761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65232"/>
        <c:crosses val="autoZero"/>
        <c:auto val="1"/>
        <c:lblOffset val="100"/>
        <c:baseTimeUnit val="days"/>
      </c:dateAx>
      <c:valAx>
        <c:axId val="39676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6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bmwmotorraduk</c:v>
                </c:pt>
              </c:strCache>
            </c:strRef>
          </c:cat>
          <c:val>
            <c:numRef>
              <c:f>Sheet1!$B$2</c:f>
              <c:numCache>
                <c:formatCode>General</c:formatCode>
                <c:ptCount val="1"/>
                <c:pt idx="0">
                  <c:v>8758</c:v>
                </c:pt>
              </c:numCache>
            </c:numRef>
          </c:val>
          <c:extLst>
            <c:ext xmlns:c16="http://schemas.microsoft.com/office/drawing/2014/chart" uri="{C3380CC4-5D6E-409C-BE32-E72D297353CC}">
              <c16:uniqueId val="{00000000-EA99-41E9-8336-2EFF25E2DC50}"/>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bmwmotorraduk</c:v>
                </c:pt>
              </c:strCache>
            </c:strRef>
          </c:cat>
          <c:val>
            <c:numRef>
              <c:f>Sheet1!$C$2</c:f>
              <c:numCache>
                <c:formatCode>General</c:formatCode>
                <c:ptCount val="1"/>
                <c:pt idx="0">
                  <c:v>8257</c:v>
                </c:pt>
              </c:numCache>
            </c:numRef>
          </c:val>
          <c:extLst>
            <c:ext xmlns:c16="http://schemas.microsoft.com/office/drawing/2014/chart" uri="{C3380CC4-5D6E-409C-BE32-E72D297353CC}">
              <c16:uniqueId val="{00000001-EA99-41E9-8336-2EFF25E2DC50}"/>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bmwmotorraduk</c:v>
                </c:pt>
              </c:strCache>
            </c:strRef>
          </c:cat>
          <c:val>
            <c:numRef>
              <c:f>Sheet1!$D$2</c:f>
              <c:numCache>
                <c:formatCode>General</c:formatCode>
                <c:ptCount val="1"/>
                <c:pt idx="0">
                  <c:v>7066</c:v>
                </c:pt>
              </c:numCache>
            </c:numRef>
          </c:val>
          <c:extLst>
            <c:ext xmlns:c16="http://schemas.microsoft.com/office/drawing/2014/chart" uri="{C3380CC4-5D6E-409C-BE32-E72D297353CC}">
              <c16:uniqueId val="{00000002-EA99-41E9-8336-2EFF25E2DC50}"/>
            </c:ext>
          </c:extLst>
        </c:ser>
        <c:ser>
          <c:idx val="3"/>
          <c:order val="3"/>
          <c:tx>
            <c:strRef>
              <c:f>Sheet1!$E$1</c:f>
              <c:strCache>
                <c:ptCount val="1"/>
                <c:pt idx="0">
                  <c:v>Male 55-64</c:v>
                </c:pt>
              </c:strCache>
            </c:strRef>
          </c:tx>
          <c:spPr>
            <a:solidFill>
              <a:schemeClr val="accent4"/>
            </a:solidFill>
            <a:ln>
              <a:noFill/>
            </a:ln>
            <a:effectLst/>
          </c:spPr>
          <c:invertIfNegative val="0"/>
          <c:cat>
            <c:strRef>
              <c:f>Sheet1!$A$2</c:f>
              <c:strCache>
                <c:ptCount val="1"/>
                <c:pt idx="0">
                  <c:v>bmwmotorraduk</c:v>
                </c:pt>
              </c:strCache>
            </c:strRef>
          </c:cat>
          <c:val>
            <c:numRef>
              <c:f>Sheet1!$E$2</c:f>
              <c:numCache>
                <c:formatCode>General</c:formatCode>
                <c:ptCount val="1"/>
                <c:pt idx="0">
                  <c:v>3819</c:v>
                </c:pt>
              </c:numCache>
            </c:numRef>
          </c:val>
          <c:extLst>
            <c:ext xmlns:c16="http://schemas.microsoft.com/office/drawing/2014/chart" uri="{C3380CC4-5D6E-409C-BE32-E72D297353CC}">
              <c16:uniqueId val="{00000003-EA99-41E9-8336-2EFF25E2DC50}"/>
            </c:ext>
          </c:extLst>
        </c:ser>
        <c:ser>
          <c:idx val="4"/>
          <c:order val="4"/>
          <c:tx>
            <c:strRef>
              <c:f>Sheet1!$F$1</c:f>
              <c:strCache>
                <c:ptCount val="1"/>
                <c:pt idx="0">
                  <c:v>Male 18-24</c:v>
                </c:pt>
              </c:strCache>
            </c:strRef>
          </c:tx>
          <c:spPr>
            <a:solidFill>
              <a:schemeClr val="accent5"/>
            </a:solidFill>
            <a:ln>
              <a:noFill/>
            </a:ln>
            <a:effectLst/>
          </c:spPr>
          <c:invertIfNegative val="0"/>
          <c:cat>
            <c:strRef>
              <c:f>Sheet1!$A$2</c:f>
              <c:strCache>
                <c:ptCount val="1"/>
                <c:pt idx="0">
                  <c:v>bmwmotorraduk</c:v>
                </c:pt>
              </c:strCache>
            </c:strRef>
          </c:cat>
          <c:val>
            <c:numRef>
              <c:f>Sheet1!$F$2</c:f>
              <c:numCache>
                <c:formatCode>General</c:formatCode>
                <c:ptCount val="1"/>
                <c:pt idx="0">
                  <c:v>3780</c:v>
                </c:pt>
              </c:numCache>
            </c:numRef>
          </c:val>
          <c:extLst>
            <c:ext xmlns:c16="http://schemas.microsoft.com/office/drawing/2014/chart" uri="{C3380CC4-5D6E-409C-BE32-E72D297353CC}">
              <c16:uniqueId val="{00000004-EA99-41E9-8336-2EFF25E2DC50}"/>
            </c:ext>
          </c:extLst>
        </c:ser>
        <c:ser>
          <c:idx val="5"/>
          <c:order val="5"/>
          <c:tx>
            <c:strRef>
              <c:f>Sheet1!$G$1</c:f>
              <c:strCache>
                <c:ptCount val="1"/>
                <c:pt idx="0">
                  <c:v>Unknown 35-44</c:v>
                </c:pt>
              </c:strCache>
            </c:strRef>
          </c:tx>
          <c:spPr>
            <a:solidFill>
              <a:schemeClr val="accent6"/>
            </a:solidFill>
            <a:ln>
              <a:noFill/>
            </a:ln>
            <a:effectLst/>
          </c:spPr>
          <c:invertIfNegative val="0"/>
          <c:cat>
            <c:strRef>
              <c:f>Sheet1!$A$2</c:f>
              <c:strCache>
                <c:ptCount val="1"/>
                <c:pt idx="0">
                  <c:v>bmwmotorraduk</c:v>
                </c:pt>
              </c:strCache>
            </c:strRef>
          </c:cat>
          <c:val>
            <c:numRef>
              <c:f>Sheet1!$G$2</c:f>
              <c:numCache>
                <c:formatCode>General</c:formatCode>
                <c:ptCount val="1"/>
                <c:pt idx="0">
                  <c:v>2108</c:v>
                </c:pt>
              </c:numCache>
            </c:numRef>
          </c:val>
          <c:extLst>
            <c:ext xmlns:c16="http://schemas.microsoft.com/office/drawing/2014/chart" uri="{C3380CC4-5D6E-409C-BE32-E72D297353CC}">
              <c16:uniqueId val="{00000005-EA99-41E9-8336-2EFF25E2DC50}"/>
            </c:ext>
          </c:extLst>
        </c:ser>
        <c:ser>
          <c:idx val="6"/>
          <c:order val="6"/>
          <c:tx>
            <c:strRef>
              <c:f>Sheet1!$H$1</c:f>
              <c:strCache>
                <c:ptCount val="1"/>
                <c:pt idx="0">
                  <c:v>Unknown 25-34</c:v>
                </c:pt>
              </c:strCache>
            </c:strRef>
          </c:tx>
          <c:spPr>
            <a:solidFill>
              <a:schemeClr val="accent1">
                <a:lumMod val="60000"/>
              </a:schemeClr>
            </a:solidFill>
            <a:ln>
              <a:noFill/>
            </a:ln>
            <a:effectLst/>
          </c:spPr>
          <c:invertIfNegative val="0"/>
          <c:cat>
            <c:strRef>
              <c:f>Sheet1!$A$2</c:f>
              <c:strCache>
                <c:ptCount val="1"/>
                <c:pt idx="0">
                  <c:v>bmwmotorraduk</c:v>
                </c:pt>
              </c:strCache>
            </c:strRef>
          </c:cat>
          <c:val>
            <c:numRef>
              <c:f>Sheet1!$H$2</c:f>
              <c:numCache>
                <c:formatCode>General</c:formatCode>
                <c:ptCount val="1"/>
                <c:pt idx="0">
                  <c:v>2035</c:v>
                </c:pt>
              </c:numCache>
            </c:numRef>
          </c:val>
          <c:extLst>
            <c:ext xmlns:c16="http://schemas.microsoft.com/office/drawing/2014/chart" uri="{C3380CC4-5D6E-409C-BE32-E72D297353CC}">
              <c16:uniqueId val="{00000006-EA99-41E9-8336-2EFF25E2DC50}"/>
            </c:ext>
          </c:extLst>
        </c:ser>
        <c:ser>
          <c:idx val="7"/>
          <c:order val="7"/>
          <c:tx>
            <c:strRef>
              <c:f>Sheet1!$I$1</c:f>
              <c:strCache>
                <c:ptCount val="1"/>
                <c:pt idx="0">
                  <c:v>Unknown 45-54</c:v>
                </c:pt>
              </c:strCache>
            </c:strRef>
          </c:tx>
          <c:spPr>
            <a:solidFill>
              <a:schemeClr val="accent2">
                <a:lumMod val="60000"/>
              </a:schemeClr>
            </a:solidFill>
            <a:ln>
              <a:noFill/>
            </a:ln>
            <a:effectLst/>
          </c:spPr>
          <c:invertIfNegative val="0"/>
          <c:cat>
            <c:strRef>
              <c:f>Sheet1!$A$2</c:f>
              <c:strCache>
                <c:ptCount val="1"/>
                <c:pt idx="0">
                  <c:v>bmwmotorraduk</c:v>
                </c:pt>
              </c:strCache>
            </c:strRef>
          </c:cat>
          <c:val>
            <c:numRef>
              <c:f>Sheet1!$I$2</c:f>
              <c:numCache>
                <c:formatCode>General</c:formatCode>
                <c:ptCount val="1"/>
                <c:pt idx="0">
                  <c:v>1757</c:v>
                </c:pt>
              </c:numCache>
            </c:numRef>
          </c:val>
          <c:extLst>
            <c:ext xmlns:c16="http://schemas.microsoft.com/office/drawing/2014/chart" uri="{C3380CC4-5D6E-409C-BE32-E72D297353CC}">
              <c16:uniqueId val="{00000007-EA99-41E9-8336-2EFF25E2DC50}"/>
            </c:ext>
          </c:extLst>
        </c:ser>
        <c:ser>
          <c:idx val="8"/>
          <c:order val="8"/>
          <c:tx>
            <c:strRef>
              <c:f>Sheet1!$J$1</c:f>
              <c:strCache>
                <c:ptCount val="1"/>
                <c:pt idx="0">
                  <c:v>Unknown 18-24</c:v>
                </c:pt>
              </c:strCache>
            </c:strRef>
          </c:tx>
          <c:spPr>
            <a:solidFill>
              <a:schemeClr val="accent3">
                <a:lumMod val="60000"/>
              </a:schemeClr>
            </a:solidFill>
            <a:ln>
              <a:noFill/>
            </a:ln>
            <a:effectLst/>
          </c:spPr>
          <c:invertIfNegative val="0"/>
          <c:cat>
            <c:strRef>
              <c:f>Sheet1!$A$2</c:f>
              <c:strCache>
                <c:ptCount val="1"/>
                <c:pt idx="0">
                  <c:v>bmwmotorraduk</c:v>
                </c:pt>
              </c:strCache>
            </c:strRef>
          </c:cat>
          <c:val>
            <c:numRef>
              <c:f>Sheet1!$J$2</c:f>
              <c:numCache>
                <c:formatCode>General</c:formatCode>
                <c:ptCount val="1"/>
                <c:pt idx="0">
                  <c:v>1522</c:v>
                </c:pt>
              </c:numCache>
            </c:numRef>
          </c:val>
          <c:extLst>
            <c:ext xmlns:c16="http://schemas.microsoft.com/office/drawing/2014/chart" uri="{C3380CC4-5D6E-409C-BE32-E72D297353CC}">
              <c16:uniqueId val="{00000008-EA99-41E9-8336-2EFF25E2DC50}"/>
            </c:ext>
          </c:extLst>
        </c:ser>
        <c:ser>
          <c:idx val="9"/>
          <c:order val="9"/>
          <c:tx>
            <c:strRef>
              <c:f>Sheet1!$K$1</c:f>
              <c:strCache>
                <c:ptCount val="1"/>
                <c:pt idx="0">
                  <c:v>Male 65+</c:v>
                </c:pt>
              </c:strCache>
            </c:strRef>
          </c:tx>
          <c:spPr>
            <a:solidFill>
              <a:schemeClr val="accent4">
                <a:lumMod val="60000"/>
              </a:schemeClr>
            </a:solidFill>
            <a:ln>
              <a:noFill/>
            </a:ln>
            <a:effectLst/>
          </c:spPr>
          <c:invertIfNegative val="0"/>
          <c:cat>
            <c:strRef>
              <c:f>Sheet1!$A$2</c:f>
              <c:strCache>
                <c:ptCount val="1"/>
                <c:pt idx="0">
                  <c:v>bmwmotorraduk</c:v>
                </c:pt>
              </c:strCache>
            </c:strRef>
          </c:cat>
          <c:val>
            <c:numRef>
              <c:f>Sheet1!$K$2</c:f>
              <c:numCache>
                <c:formatCode>General</c:formatCode>
                <c:ptCount val="1"/>
                <c:pt idx="0">
                  <c:v>1068</c:v>
                </c:pt>
              </c:numCache>
            </c:numRef>
          </c:val>
          <c:extLst>
            <c:ext xmlns:c16="http://schemas.microsoft.com/office/drawing/2014/chart" uri="{C3380CC4-5D6E-409C-BE32-E72D297353CC}">
              <c16:uniqueId val="{00000009-EA99-41E9-8336-2EFF25E2DC50}"/>
            </c:ext>
          </c:extLst>
        </c:ser>
        <c:ser>
          <c:idx val="10"/>
          <c:order val="10"/>
          <c:tx>
            <c:strRef>
              <c:f>Sheet1!$L$1</c:f>
              <c:strCache>
                <c:ptCount val="1"/>
                <c:pt idx="0">
                  <c:v>Unknown 55-64</c:v>
                </c:pt>
              </c:strCache>
            </c:strRef>
          </c:tx>
          <c:spPr>
            <a:solidFill>
              <a:schemeClr val="accent5">
                <a:lumMod val="60000"/>
              </a:schemeClr>
            </a:solidFill>
            <a:ln>
              <a:noFill/>
            </a:ln>
            <a:effectLst/>
          </c:spPr>
          <c:invertIfNegative val="0"/>
          <c:cat>
            <c:strRef>
              <c:f>Sheet1!$A$2</c:f>
              <c:strCache>
                <c:ptCount val="1"/>
                <c:pt idx="0">
                  <c:v>bmwmotorraduk</c:v>
                </c:pt>
              </c:strCache>
            </c:strRef>
          </c:cat>
          <c:val>
            <c:numRef>
              <c:f>Sheet1!$L$2</c:f>
              <c:numCache>
                <c:formatCode>General</c:formatCode>
                <c:ptCount val="1"/>
                <c:pt idx="0">
                  <c:v>983</c:v>
                </c:pt>
              </c:numCache>
            </c:numRef>
          </c:val>
          <c:extLst>
            <c:ext xmlns:c16="http://schemas.microsoft.com/office/drawing/2014/chart" uri="{C3380CC4-5D6E-409C-BE32-E72D297353CC}">
              <c16:uniqueId val="{0000000A-EA99-41E9-8336-2EFF25E2DC50}"/>
            </c:ext>
          </c:extLst>
        </c:ser>
        <c:ser>
          <c:idx val="11"/>
          <c:order val="11"/>
          <c:tx>
            <c:strRef>
              <c:f>Sheet1!$M$1</c:f>
              <c:strCache>
                <c:ptCount val="1"/>
                <c:pt idx="0">
                  <c:v>Male 13-17</c:v>
                </c:pt>
              </c:strCache>
            </c:strRef>
          </c:tx>
          <c:spPr>
            <a:solidFill>
              <a:schemeClr val="accent6">
                <a:lumMod val="60000"/>
              </a:schemeClr>
            </a:solidFill>
            <a:ln>
              <a:noFill/>
            </a:ln>
            <a:effectLst/>
          </c:spPr>
          <c:invertIfNegative val="0"/>
          <c:cat>
            <c:strRef>
              <c:f>Sheet1!$A$2</c:f>
              <c:strCache>
                <c:ptCount val="1"/>
                <c:pt idx="0">
                  <c:v>bmwmotorraduk</c:v>
                </c:pt>
              </c:strCache>
            </c:strRef>
          </c:cat>
          <c:val>
            <c:numRef>
              <c:f>Sheet1!$M$2</c:f>
              <c:numCache>
                <c:formatCode>General</c:formatCode>
                <c:ptCount val="1"/>
                <c:pt idx="0">
                  <c:v>950</c:v>
                </c:pt>
              </c:numCache>
            </c:numRef>
          </c:val>
          <c:extLst>
            <c:ext xmlns:c16="http://schemas.microsoft.com/office/drawing/2014/chart" uri="{C3380CC4-5D6E-409C-BE32-E72D297353CC}">
              <c16:uniqueId val="{0000000B-EA99-41E9-8336-2EFF25E2DC50}"/>
            </c:ext>
          </c:extLst>
        </c:ser>
        <c:ser>
          <c:idx val="12"/>
          <c:order val="12"/>
          <c:tx>
            <c:strRef>
              <c:f>Sheet1!$N$1</c:f>
              <c:strCache>
                <c:ptCount val="1"/>
                <c:pt idx="0">
                  <c:v>Female 35-44</c:v>
                </c:pt>
              </c:strCache>
            </c:strRef>
          </c:tx>
          <c:spPr>
            <a:solidFill>
              <a:schemeClr val="accent1">
                <a:lumMod val="80000"/>
                <a:lumOff val="20000"/>
              </a:schemeClr>
            </a:solidFill>
            <a:ln>
              <a:noFill/>
            </a:ln>
            <a:effectLst/>
          </c:spPr>
          <c:invertIfNegative val="0"/>
          <c:cat>
            <c:strRef>
              <c:f>Sheet1!$A$2</c:f>
              <c:strCache>
                <c:ptCount val="1"/>
                <c:pt idx="0">
                  <c:v>bmwmotorraduk</c:v>
                </c:pt>
              </c:strCache>
            </c:strRef>
          </c:cat>
          <c:val>
            <c:numRef>
              <c:f>Sheet1!$N$2</c:f>
              <c:numCache>
                <c:formatCode>General</c:formatCode>
                <c:ptCount val="1"/>
                <c:pt idx="0">
                  <c:v>731</c:v>
                </c:pt>
              </c:numCache>
            </c:numRef>
          </c:val>
          <c:extLst>
            <c:ext xmlns:c16="http://schemas.microsoft.com/office/drawing/2014/chart" uri="{C3380CC4-5D6E-409C-BE32-E72D297353CC}">
              <c16:uniqueId val="{0000000C-EA99-41E9-8336-2EFF25E2DC50}"/>
            </c:ext>
          </c:extLst>
        </c:ser>
        <c:ser>
          <c:idx val="13"/>
          <c:order val="13"/>
          <c:tx>
            <c:strRef>
              <c:f>Sheet1!$O$1</c:f>
              <c:strCache>
                <c:ptCount val="1"/>
                <c:pt idx="0">
                  <c:v>Female 25-34</c:v>
                </c:pt>
              </c:strCache>
            </c:strRef>
          </c:tx>
          <c:spPr>
            <a:solidFill>
              <a:schemeClr val="accent2">
                <a:lumMod val="80000"/>
                <a:lumOff val="20000"/>
              </a:schemeClr>
            </a:solidFill>
            <a:ln>
              <a:noFill/>
            </a:ln>
            <a:effectLst/>
          </c:spPr>
          <c:invertIfNegative val="0"/>
          <c:cat>
            <c:strRef>
              <c:f>Sheet1!$A$2</c:f>
              <c:strCache>
                <c:ptCount val="1"/>
                <c:pt idx="0">
                  <c:v>bmwmotorraduk</c:v>
                </c:pt>
              </c:strCache>
            </c:strRef>
          </c:cat>
          <c:val>
            <c:numRef>
              <c:f>Sheet1!$O$2</c:f>
              <c:numCache>
                <c:formatCode>General</c:formatCode>
                <c:ptCount val="1"/>
                <c:pt idx="0">
                  <c:v>696</c:v>
                </c:pt>
              </c:numCache>
            </c:numRef>
          </c:val>
          <c:extLst>
            <c:ext xmlns:c16="http://schemas.microsoft.com/office/drawing/2014/chart" uri="{C3380CC4-5D6E-409C-BE32-E72D297353CC}">
              <c16:uniqueId val="{0000000D-EA99-41E9-8336-2EFF25E2DC50}"/>
            </c:ext>
          </c:extLst>
        </c:ser>
        <c:ser>
          <c:idx val="14"/>
          <c:order val="14"/>
          <c:tx>
            <c:strRef>
              <c:f>Sheet1!$P$1</c:f>
              <c:strCache>
                <c:ptCount val="1"/>
                <c:pt idx="0">
                  <c:v>Female 18-24</c:v>
                </c:pt>
              </c:strCache>
            </c:strRef>
          </c:tx>
          <c:spPr>
            <a:solidFill>
              <a:schemeClr val="accent3">
                <a:lumMod val="80000"/>
                <a:lumOff val="20000"/>
              </a:schemeClr>
            </a:solidFill>
            <a:ln>
              <a:noFill/>
            </a:ln>
            <a:effectLst/>
          </c:spPr>
          <c:invertIfNegative val="0"/>
          <c:cat>
            <c:strRef>
              <c:f>Sheet1!$A$2</c:f>
              <c:strCache>
                <c:ptCount val="1"/>
                <c:pt idx="0">
                  <c:v>bmwmotorraduk</c:v>
                </c:pt>
              </c:strCache>
            </c:strRef>
          </c:cat>
          <c:val>
            <c:numRef>
              <c:f>Sheet1!$P$2</c:f>
              <c:numCache>
                <c:formatCode>General</c:formatCode>
                <c:ptCount val="1"/>
                <c:pt idx="0">
                  <c:v>485</c:v>
                </c:pt>
              </c:numCache>
            </c:numRef>
          </c:val>
          <c:extLst>
            <c:ext xmlns:c16="http://schemas.microsoft.com/office/drawing/2014/chart" uri="{C3380CC4-5D6E-409C-BE32-E72D297353CC}">
              <c16:uniqueId val="{0000000E-EA99-41E9-8336-2EFF25E2DC50}"/>
            </c:ext>
          </c:extLst>
        </c:ser>
        <c:ser>
          <c:idx val="15"/>
          <c:order val="15"/>
          <c:tx>
            <c:strRef>
              <c:f>Sheet1!$Q$1</c:f>
              <c:strCache>
                <c:ptCount val="1"/>
                <c:pt idx="0">
                  <c:v>Female 45-54</c:v>
                </c:pt>
              </c:strCache>
            </c:strRef>
          </c:tx>
          <c:spPr>
            <a:solidFill>
              <a:schemeClr val="accent4">
                <a:lumMod val="80000"/>
                <a:lumOff val="20000"/>
              </a:schemeClr>
            </a:solidFill>
            <a:ln>
              <a:noFill/>
            </a:ln>
            <a:effectLst/>
          </c:spPr>
          <c:invertIfNegative val="0"/>
          <c:cat>
            <c:strRef>
              <c:f>Sheet1!$A$2</c:f>
              <c:strCache>
                <c:ptCount val="1"/>
                <c:pt idx="0">
                  <c:v>bmwmotorraduk</c:v>
                </c:pt>
              </c:strCache>
            </c:strRef>
          </c:cat>
          <c:val>
            <c:numRef>
              <c:f>Sheet1!$Q$2</c:f>
              <c:numCache>
                <c:formatCode>General</c:formatCode>
                <c:ptCount val="1"/>
                <c:pt idx="0">
                  <c:v>467</c:v>
                </c:pt>
              </c:numCache>
            </c:numRef>
          </c:val>
          <c:extLst>
            <c:ext xmlns:c16="http://schemas.microsoft.com/office/drawing/2014/chart" uri="{C3380CC4-5D6E-409C-BE32-E72D297353CC}">
              <c16:uniqueId val="{0000000F-EA99-41E9-8336-2EFF25E2DC50}"/>
            </c:ext>
          </c:extLst>
        </c:ser>
        <c:ser>
          <c:idx val="16"/>
          <c:order val="16"/>
          <c:tx>
            <c:strRef>
              <c:f>Sheet1!$R$1</c:f>
              <c:strCache>
                <c:ptCount val="1"/>
                <c:pt idx="0">
                  <c:v>Unknown 13-17</c:v>
                </c:pt>
              </c:strCache>
            </c:strRef>
          </c:tx>
          <c:spPr>
            <a:solidFill>
              <a:schemeClr val="accent5">
                <a:lumMod val="80000"/>
                <a:lumOff val="20000"/>
              </a:schemeClr>
            </a:solidFill>
            <a:ln>
              <a:noFill/>
            </a:ln>
            <a:effectLst/>
          </c:spPr>
          <c:invertIfNegative val="0"/>
          <c:cat>
            <c:strRef>
              <c:f>Sheet1!$A$2</c:f>
              <c:strCache>
                <c:ptCount val="1"/>
                <c:pt idx="0">
                  <c:v>bmwmotorraduk</c:v>
                </c:pt>
              </c:strCache>
            </c:strRef>
          </c:cat>
          <c:val>
            <c:numRef>
              <c:f>Sheet1!$R$2</c:f>
              <c:numCache>
                <c:formatCode>General</c:formatCode>
                <c:ptCount val="1"/>
                <c:pt idx="0">
                  <c:v>420</c:v>
                </c:pt>
              </c:numCache>
            </c:numRef>
          </c:val>
          <c:extLst>
            <c:ext xmlns:c16="http://schemas.microsoft.com/office/drawing/2014/chart" uri="{C3380CC4-5D6E-409C-BE32-E72D297353CC}">
              <c16:uniqueId val="{00000010-EA99-41E9-8336-2EFF25E2DC50}"/>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c:f>
              <c:strCache>
                <c:ptCount val="1"/>
                <c:pt idx="0">
                  <c:v>bmwmotorraduk</c:v>
                </c:pt>
              </c:strCache>
            </c:strRef>
          </c:cat>
          <c:val>
            <c:numRef>
              <c:f>Sheet1!$S$2</c:f>
              <c:numCache>
                <c:formatCode>General</c:formatCode>
                <c:ptCount val="1"/>
                <c:pt idx="0">
                  <c:v>319</c:v>
                </c:pt>
              </c:numCache>
            </c:numRef>
          </c:val>
          <c:extLst>
            <c:ext xmlns:c16="http://schemas.microsoft.com/office/drawing/2014/chart" uri="{C3380CC4-5D6E-409C-BE32-E72D297353CC}">
              <c16:uniqueId val="{00000011-EA99-41E9-8336-2EFF25E2DC50}"/>
            </c:ext>
          </c:extLst>
        </c:ser>
        <c:ser>
          <c:idx val="18"/>
          <c:order val="18"/>
          <c:tx>
            <c:strRef>
              <c:f>Sheet1!$T$1</c:f>
              <c:strCache>
                <c:ptCount val="1"/>
                <c:pt idx="0">
                  <c:v>Female 55-64</c:v>
                </c:pt>
              </c:strCache>
            </c:strRef>
          </c:tx>
          <c:spPr>
            <a:solidFill>
              <a:schemeClr val="accent1">
                <a:lumMod val="80000"/>
              </a:schemeClr>
            </a:solidFill>
            <a:ln>
              <a:noFill/>
            </a:ln>
            <a:effectLst/>
          </c:spPr>
          <c:invertIfNegative val="0"/>
          <c:cat>
            <c:strRef>
              <c:f>Sheet1!$A$2</c:f>
              <c:strCache>
                <c:ptCount val="1"/>
                <c:pt idx="0">
                  <c:v>bmwmotorraduk</c:v>
                </c:pt>
              </c:strCache>
            </c:strRef>
          </c:cat>
          <c:val>
            <c:numRef>
              <c:f>Sheet1!$T$2</c:f>
              <c:numCache>
                <c:formatCode>General</c:formatCode>
                <c:ptCount val="1"/>
                <c:pt idx="0">
                  <c:v>216</c:v>
                </c:pt>
              </c:numCache>
            </c:numRef>
          </c:val>
          <c:extLst>
            <c:ext xmlns:c16="http://schemas.microsoft.com/office/drawing/2014/chart" uri="{C3380CC4-5D6E-409C-BE32-E72D297353CC}">
              <c16:uniqueId val="{00000012-EA99-41E9-8336-2EFF25E2DC50}"/>
            </c:ext>
          </c:extLst>
        </c:ser>
        <c:ser>
          <c:idx val="19"/>
          <c:order val="19"/>
          <c:tx>
            <c:strRef>
              <c:f>Sheet1!$U$1</c:f>
              <c:strCache>
                <c:ptCount val="1"/>
                <c:pt idx="0">
                  <c:v>Female 13-17</c:v>
                </c:pt>
              </c:strCache>
            </c:strRef>
          </c:tx>
          <c:spPr>
            <a:solidFill>
              <a:schemeClr val="accent2">
                <a:lumMod val="80000"/>
              </a:schemeClr>
            </a:solidFill>
            <a:ln>
              <a:noFill/>
            </a:ln>
            <a:effectLst/>
          </c:spPr>
          <c:invertIfNegative val="0"/>
          <c:cat>
            <c:strRef>
              <c:f>Sheet1!$A$2</c:f>
              <c:strCache>
                <c:ptCount val="1"/>
                <c:pt idx="0">
                  <c:v>bmwmotorraduk</c:v>
                </c:pt>
              </c:strCache>
            </c:strRef>
          </c:cat>
          <c:val>
            <c:numRef>
              <c:f>Sheet1!$U$2</c:f>
              <c:numCache>
                <c:formatCode>General</c:formatCode>
                <c:ptCount val="1"/>
                <c:pt idx="0">
                  <c:v>178</c:v>
                </c:pt>
              </c:numCache>
            </c:numRef>
          </c:val>
          <c:extLst>
            <c:ext xmlns:c16="http://schemas.microsoft.com/office/drawing/2014/chart" uri="{C3380CC4-5D6E-409C-BE32-E72D297353CC}">
              <c16:uniqueId val="{00000013-EA99-41E9-8336-2EFF25E2DC50}"/>
            </c:ext>
          </c:extLst>
        </c:ser>
        <c:ser>
          <c:idx val="20"/>
          <c:order val="20"/>
          <c:tx>
            <c:strRef>
              <c:f>Sheet1!$V$1</c:f>
              <c:strCache>
                <c:ptCount val="1"/>
                <c:pt idx="0">
                  <c:v>Female 65+</c:v>
                </c:pt>
              </c:strCache>
            </c:strRef>
          </c:tx>
          <c:spPr>
            <a:solidFill>
              <a:schemeClr val="accent3">
                <a:lumMod val="80000"/>
              </a:schemeClr>
            </a:solidFill>
            <a:ln>
              <a:noFill/>
            </a:ln>
            <a:effectLst/>
          </c:spPr>
          <c:invertIfNegative val="0"/>
          <c:cat>
            <c:strRef>
              <c:f>Sheet1!$A$2</c:f>
              <c:strCache>
                <c:ptCount val="1"/>
                <c:pt idx="0">
                  <c:v>bmwmotorraduk</c:v>
                </c:pt>
              </c:strCache>
            </c:strRef>
          </c:cat>
          <c:val>
            <c:numRef>
              <c:f>Sheet1!$V$2</c:f>
              <c:numCache>
                <c:formatCode>General</c:formatCode>
                <c:ptCount val="1"/>
                <c:pt idx="0">
                  <c:v>54</c:v>
                </c:pt>
              </c:numCache>
            </c:numRef>
          </c:val>
          <c:extLst>
            <c:ext xmlns:c16="http://schemas.microsoft.com/office/drawing/2014/chart" uri="{C3380CC4-5D6E-409C-BE32-E72D297353CC}">
              <c16:uniqueId val="{00000014-EA99-41E9-8336-2EFF25E2DC50}"/>
            </c:ext>
          </c:extLst>
        </c:ser>
        <c:dLbls>
          <c:showLegendKey val="0"/>
          <c:showVal val="0"/>
          <c:showCatName val="0"/>
          <c:showSerName val="0"/>
          <c:showPercent val="0"/>
          <c:showBubbleSize val="0"/>
        </c:dLbls>
        <c:gapWidth val="219"/>
        <c:overlap val="-27"/>
        <c:axId val="79499688"/>
        <c:axId val="79503296"/>
      </c:barChart>
      <c:catAx>
        <c:axId val="79499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503296"/>
        <c:crosses val="autoZero"/>
        <c:auto val="1"/>
        <c:lblAlgn val="ctr"/>
        <c:lblOffset val="100"/>
        <c:noMultiLvlLbl val="0"/>
      </c:catAx>
      <c:valAx>
        <c:axId val="7950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49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BMW Motorrad UK</c:v>
                </c:pt>
              </c:strCache>
            </c:strRef>
          </c:cat>
          <c:val>
            <c:numRef>
              <c:f>Sheet1!$B$2</c:f>
              <c:numCache>
                <c:formatCode>General</c:formatCode>
                <c:ptCount val="1"/>
                <c:pt idx="0">
                  <c:v>5091</c:v>
                </c:pt>
              </c:numCache>
            </c:numRef>
          </c:val>
          <c:extLst>
            <c:ext xmlns:c16="http://schemas.microsoft.com/office/drawing/2014/chart" uri="{C3380CC4-5D6E-409C-BE32-E72D297353CC}">
              <c16:uniqueId val="{00000000-A7F2-4772-9150-A2F2F2FD55BD}"/>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BMW Motorrad UK</c:v>
                </c:pt>
              </c:strCache>
            </c:strRef>
          </c:cat>
          <c:val>
            <c:numRef>
              <c:f>Sheet1!$C$2</c:f>
              <c:numCache>
                <c:formatCode>General</c:formatCode>
                <c:ptCount val="1"/>
                <c:pt idx="0">
                  <c:v>1305</c:v>
                </c:pt>
              </c:numCache>
            </c:numRef>
          </c:val>
          <c:extLst>
            <c:ext xmlns:c16="http://schemas.microsoft.com/office/drawing/2014/chart" uri="{C3380CC4-5D6E-409C-BE32-E72D297353CC}">
              <c16:uniqueId val="{00000001-A7F2-4772-9150-A2F2F2FD55BD}"/>
            </c:ext>
          </c:extLst>
        </c:ser>
        <c:ser>
          <c:idx val="2"/>
          <c:order val="2"/>
          <c:tx>
            <c:strRef>
              <c:f>Sheet1!$D$1</c:f>
              <c:strCache>
                <c:ptCount val="1"/>
                <c:pt idx="0">
                  <c:v>Live Video</c:v>
                </c:pt>
              </c:strCache>
            </c:strRef>
          </c:tx>
          <c:spPr>
            <a:solidFill>
              <a:schemeClr val="accent3"/>
            </a:solidFill>
            <a:ln>
              <a:noFill/>
            </a:ln>
            <a:effectLst/>
          </c:spPr>
          <c:invertIfNegative val="0"/>
          <c:cat>
            <c:strRef>
              <c:f>Sheet1!$A$2</c:f>
              <c:strCache>
                <c:ptCount val="1"/>
                <c:pt idx="0">
                  <c:v>BMW Motorrad UK</c:v>
                </c:pt>
              </c:strCache>
            </c:strRef>
          </c:cat>
          <c:val>
            <c:numRef>
              <c:f>Sheet1!$D$2</c:f>
              <c:numCache>
                <c:formatCode>General</c:formatCode>
                <c:ptCount val="1"/>
                <c:pt idx="0">
                  <c:v>1249</c:v>
                </c:pt>
              </c:numCache>
            </c:numRef>
          </c:val>
          <c:extLst>
            <c:ext xmlns:c16="http://schemas.microsoft.com/office/drawing/2014/chart" uri="{C3380CC4-5D6E-409C-BE32-E72D297353CC}">
              <c16:uniqueId val="{00000002-A7F2-4772-9150-A2F2F2FD55BD}"/>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BMW Motorrad UK</c:v>
                </c:pt>
              </c:strCache>
            </c:strRef>
          </c:cat>
          <c:val>
            <c:numRef>
              <c:f>Sheet1!$E$2</c:f>
              <c:numCache>
                <c:formatCode>General</c:formatCode>
                <c:ptCount val="1"/>
                <c:pt idx="0">
                  <c:v>9877</c:v>
                </c:pt>
              </c:numCache>
            </c:numRef>
          </c:val>
          <c:extLst>
            <c:ext xmlns:c16="http://schemas.microsoft.com/office/drawing/2014/chart" uri="{C3380CC4-5D6E-409C-BE32-E72D297353CC}">
              <c16:uniqueId val="{00000003-A7F2-4772-9150-A2F2F2FD55BD}"/>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BMW Motorrad UK</c:v>
                </c:pt>
              </c:strCache>
            </c:strRef>
          </c:cat>
          <c:val>
            <c:numRef>
              <c:f>Sheet1!$F$2</c:f>
              <c:numCache>
                <c:formatCode>General</c:formatCode>
                <c:ptCount val="1"/>
                <c:pt idx="0">
                  <c:v>26566</c:v>
                </c:pt>
              </c:numCache>
            </c:numRef>
          </c:val>
          <c:extLst>
            <c:ext xmlns:c16="http://schemas.microsoft.com/office/drawing/2014/chart" uri="{C3380CC4-5D6E-409C-BE32-E72D297353CC}">
              <c16:uniqueId val="{00000004-A7F2-4772-9150-A2F2F2FD55BD}"/>
            </c:ext>
          </c:extLst>
        </c:ser>
        <c:dLbls>
          <c:showLegendKey val="0"/>
          <c:showVal val="0"/>
          <c:showCatName val="0"/>
          <c:showSerName val="0"/>
          <c:showPercent val="0"/>
          <c:showBubbleSize val="0"/>
        </c:dLbls>
        <c:gapWidth val="219"/>
        <c:overlap val="-27"/>
        <c:axId val="386851104"/>
        <c:axId val="386852744"/>
      </c:barChart>
      <c:catAx>
        <c:axId val="38685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52744"/>
        <c:crosses val="autoZero"/>
        <c:auto val="1"/>
        <c:lblAlgn val="ctr"/>
        <c:lblOffset val="100"/>
        <c:noMultiLvlLbl val="0"/>
      </c:catAx>
      <c:valAx>
        <c:axId val="38685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85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bmwmotorraduk</c:v>
                </c:pt>
              </c:strCache>
            </c:strRef>
          </c:cat>
          <c:val>
            <c:numRef>
              <c:f>Sheet1!$B$2</c:f>
              <c:numCache>
                <c:formatCode>General</c:formatCode>
                <c:ptCount val="1"/>
                <c:pt idx="0">
                  <c:v>4751</c:v>
                </c:pt>
              </c:numCache>
            </c:numRef>
          </c:val>
          <c:extLst>
            <c:ext xmlns:c16="http://schemas.microsoft.com/office/drawing/2014/chart" uri="{C3380CC4-5D6E-409C-BE32-E72D297353CC}">
              <c16:uniqueId val="{00000000-54A6-4ADE-A84E-3C69A33A7905}"/>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bmwmotorraduk</c:v>
                </c:pt>
              </c:strCache>
            </c:strRef>
          </c:cat>
          <c:val>
            <c:numRef>
              <c:f>Sheet1!$C$2</c:f>
              <c:numCache>
                <c:formatCode>General</c:formatCode>
                <c:ptCount val="1"/>
                <c:pt idx="0">
                  <c:v>2765.6666666666702</c:v>
                </c:pt>
              </c:numCache>
            </c:numRef>
          </c:val>
          <c:extLst>
            <c:ext xmlns:c16="http://schemas.microsoft.com/office/drawing/2014/chart" uri="{C3380CC4-5D6E-409C-BE32-E72D297353CC}">
              <c16:uniqueId val="{00000001-54A6-4ADE-A84E-3C69A33A790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bmwmotorraduk</c:v>
                </c:pt>
              </c:strCache>
            </c:strRef>
          </c:cat>
          <c:val>
            <c:numRef>
              <c:f>Sheet1!$D$2</c:f>
              <c:numCache>
                <c:formatCode>General</c:formatCode>
                <c:ptCount val="1"/>
                <c:pt idx="0">
                  <c:v>0</c:v>
                </c:pt>
              </c:numCache>
            </c:numRef>
          </c:val>
          <c:extLst>
            <c:ext xmlns:c16="http://schemas.microsoft.com/office/drawing/2014/chart" uri="{C3380CC4-5D6E-409C-BE32-E72D297353CC}">
              <c16:uniqueId val="{00000002-54A6-4ADE-A84E-3C69A33A7905}"/>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bmwmotorraduk</c:v>
                </c:pt>
              </c:strCache>
            </c:strRef>
          </c:cat>
          <c:val>
            <c:numRef>
              <c:f>Sheet1!$E$2</c:f>
              <c:numCache>
                <c:formatCode>General</c:formatCode>
                <c:ptCount val="1"/>
                <c:pt idx="0">
                  <c:v>6875.6</c:v>
                </c:pt>
              </c:numCache>
            </c:numRef>
          </c:val>
          <c:extLst>
            <c:ext xmlns:c16="http://schemas.microsoft.com/office/drawing/2014/chart" uri="{C3380CC4-5D6E-409C-BE32-E72D297353CC}">
              <c16:uniqueId val="{00000003-54A6-4ADE-A84E-3C69A33A7905}"/>
            </c:ext>
          </c:extLst>
        </c:ser>
        <c:dLbls>
          <c:showLegendKey val="0"/>
          <c:showVal val="0"/>
          <c:showCatName val="0"/>
          <c:showSerName val="0"/>
          <c:showPercent val="0"/>
          <c:showBubbleSize val="0"/>
        </c:dLbls>
        <c:gapWidth val="219"/>
        <c:overlap val="-27"/>
        <c:axId val="75693616"/>
        <c:axId val="75691648"/>
      </c:barChart>
      <c:catAx>
        <c:axId val="7569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91648"/>
        <c:crosses val="autoZero"/>
        <c:auto val="1"/>
        <c:lblAlgn val="ctr"/>
        <c:lblOffset val="100"/>
        <c:noMultiLvlLbl val="0"/>
      </c:catAx>
      <c:valAx>
        <c:axId val="7569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9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bmwmotorraduk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3862.6666666666702</c:v>
                </c:pt>
                <c:pt idx="1">
                  <c:v>3265.6666666666702</c:v>
                </c:pt>
                <c:pt idx="2">
                  <c:v>6336.6666666666697</c:v>
                </c:pt>
                <c:pt idx="3">
                  <c:v>2536</c:v>
                </c:pt>
                <c:pt idx="4">
                  <c:v>4263.8</c:v>
                </c:pt>
                <c:pt idx="5">
                  <c:v>7770.5</c:v>
                </c:pt>
                <c:pt idx="6">
                  <c:v>4865.5</c:v>
                </c:pt>
              </c:numCache>
            </c:numRef>
          </c:val>
          <c:extLst>
            <c:ext xmlns:c16="http://schemas.microsoft.com/office/drawing/2014/chart" uri="{C3380CC4-5D6E-409C-BE32-E72D297353CC}">
              <c16:uniqueId val="{00000000-8698-45B5-AF21-DC399565DCB9}"/>
            </c:ext>
          </c:extLst>
        </c:ser>
        <c:dLbls>
          <c:showLegendKey val="0"/>
          <c:showVal val="0"/>
          <c:showCatName val="0"/>
          <c:showSerName val="0"/>
          <c:showPercent val="0"/>
          <c:showBubbleSize val="0"/>
        </c:dLbls>
        <c:gapWidth val="219"/>
        <c:overlap val="-27"/>
        <c:axId val="75697552"/>
        <c:axId val="75700832"/>
      </c:barChart>
      <c:catAx>
        <c:axId val="7569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700832"/>
        <c:crosses val="autoZero"/>
        <c:auto val="1"/>
        <c:lblAlgn val="ctr"/>
        <c:lblOffset val="100"/>
        <c:noMultiLvlLbl val="0"/>
      </c:catAx>
      <c:valAx>
        <c:axId val="7570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69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 years</c:v>
                </c:pt>
                <c:pt idx="1">
                  <c:v>18-24 years</c:v>
                </c:pt>
                <c:pt idx="2">
                  <c:v>25-34 years</c:v>
                </c:pt>
                <c:pt idx="3">
                  <c:v>35-44 years</c:v>
                </c:pt>
                <c:pt idx="4">
                  <c:v>45-54 years</c:v>
                </c:pt>
                <c:pt idx="5">
                  <c:v>55-64 years</c:v>
                </c:pt>
                <c:pt idx="6">
                  <c:v>65+ years</c:v>
                </c:pt>
              </c:strCache>
            </c:strRef>
          </c:cat>
          <c:val>
            <c:numRef>
              <c:f>Sheet1!$A$2:$G$2</c:f>
              <c:numCache>
                <c:formatCode>General</c:formatCode>
                <c:ptCount val="7"/>
                <c:pt idx="0">
                  <c:v>1631</c:v>
                </c:pt>
                <c:pt idx="1">
                  <c:v>20939</c:v>
                </c:pt>
                <c:pt idx="2">
                  <c:v>18889</c:v>
                </c:pt>
                <c:pt idx="3">
                  <c:v>8904</c:v>
                </c:pt>
                <c:pt idx="4">
                  <c:v>5918</c:v>
                </c:pt>
                <c:pt idx="5">
                  <c:v>2689</c:v>
                </c:pt>
                <c:pt idx="6">
                  <c:v>978</c:v>
                </c:pt>
              </c:numCache>
            </c:numRef>
          </c:val>
          <c:extLst>
            <c:ext xmlns:c16="http://schemas.microsoft.com/office/drawing/2014/chart" uri="{C3380CC4-5D6E-409C-BE32-E72D297353CC}">
              <c16:uniqueId val="{00000000-7AF6-4E0C-BD1C-E1D6E1B4B69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3313</c:v>
                </c:pt>
                <c:pt idx="1">
                  <c:v>56635</c:v>
                </c:pt>
              </c:numCache>
            </c:numRef>
          </c:val>
          <c:extLst>
            <c:ext xmlns:c16="http://schemas.microsoft.com/office/drawing/2014/chart" uri="{C3380CC4-5D6E-409C-BE32-E72D297353CC}">
              <c16:uniqueId val="{00000000-BCD2-4407-B341-B4B62BA5CEE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Motorrad UK</c:v>
                </c:pt>
              </c:strCache>
            </c:strRef>
          </c:tx>
          <c:spPr>
            <a:solidFill>
              <a:schemeClr val="accent1"/>
            </a:solidFill>
            <a:ln>
              <a:noFill/>
            </a:ln>
            <a:effectLst/>
          </c:spPr>
          <c:invertIfNegative val="0"/>
          <c:cat>
            <c:strRef>
              <c:f>Sheet1!$A$2:$A$6</c:f>
              <c:strCache>
                <c:ptCount val="5"/>
                <c:pt idx="0">
                  <c:v>Album</c:v>
                </c:pt>
                <c:pt idx="1">
                  <c:v>Link</c:v>
                </c:pt>
                <c:pt idx="2">
                  <c:v>Live Video</c:v>
                </c:pt>
                <c:pt idx="3">
                  <c:v>Photo</c:v>
                </c:pt>
                <c:pt idx="4">
                  <c:v>Video</c:v>
                </c:pt>
              </c:strCache>
            </c:strRef>
          </c:cat>
          <c:val>
            <c:numRef>
              <c:f>Sheet1!$B$2:$B$6</c:f>
              <c:numCache>
                <c:formatCode>General</c:formatCode>
                <c:ptCount val="5"/>
                <c:pt idx="0">
                  <c:v>4.7600256498791502</c:v>
                </c:pt>
                <c:pt idx="1">
                  <c:v>6.8199233716475103</c:v>
                </c:pt>
                <c:pt idx="2">
                  <c:v>2.8823058446757401</c:v>
                </c:pt>
                <c:pt idx="3">
                  <c:v>13.201526808612201</c:v>
                </c:pt>
                <c:pt idx="4">
                  <c:v>7.1159985810571103</c:v>
                </c:pt>
              </c:numCache>
            </c:numRef>
          </c:val>
          <c:extLst>
            <c:ext xmlns:c16="http://schemas.microsoft.com/office/drawing/2014/chart" uri="{C3380CC4-5D6E-409C-BE32-E72D297353CC}">
              <c16:uniqueId val="{00000000-7ADD-4E99-91FC-99700A822107}"/>
            </c:ext>
          </c:extLst>
        </c:ser>
        <c:dLbls>
          <c:showLegendKey val="0"/>
          <c:showVal val="0"/>
          <c:showCatName val="0"/>
          <c:showSerName val="0"/>
          <c:showPercent val="0"/>
          <c:showBubbleSize val="0"/>
        </c:dLbls>
        <c:gapWidth val="219"/>
        <c:overlap val="-27"/>
        <c:axId val="79500672"/>
        <c:axId val="396763920"/>
      </c:barChart>
      <c:catAx>
        <c:axId val="7950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63920"/>
        <c:crosses val="autoZero"/>
        <c:auto val="1"/>
        <c:lblAlgn val="ctr"/>
        <c:lblOffset val="100"/>
        <c:noMultiLvlLbl val="0"/>
      </c:catAx>
      <c:valAx>
        <c:axId val="39676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50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bmwmotorraduk</c:v>
                </c:pt>
              </c:strCache>
            </c:strRef>
          </c:cat>
          <c:val>
            <c:numRef>
              <c:f>Sheet1!$B$2</c:f>
              <c:numCache>
                <c:formatCode>General</c:formatCode>
                <c:ptCount val="1"/>
                <c:pt idx="0">
                  <c:v>264</c:v>
                </c:pt>
              </c:numCache>
            </c:numRef>
          </c:val>
          <c:extLst>
            <c:ext xmlns:c16="http://schemas.microsoft.com/office/drawing/2014/chart" uri="{C3380CC4-5D6E-409C-BE32-E72D297353CC}">
              <c16:uniqueId val="{00000000-419F-45E8-9574-75506502AC28}"/>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bmwmotorraduk</c:v>
                </c:pt>
              </c:strCache>
            </c:strRef>
          </c:cat>
          <c:val>
            <c:numRef>
              <c:f>Sheet1!$C$2</c:f>
              <c:numCache>
                <c:formatCode>General</c:formatCode>
                <c:ptCount val="1"/>
                <c:pt idx="0">
                  <c:v>165.222222222222</c:v>
                </c:pt>
              </c:numCache>
            </c:numRef>
          </c:val>
          <c:extLst>
            <c:ext xmlns:c16="http://schemas.microsoft.com/office/drawing/2014/chart" uri="{C3380CC4-5D6E-409C-BE32-E72D297353CC}">
              <c16:uniqueId val="{00000001-419F-45E8-9574-75506502AC2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bmwmotorraduk</c:v>
                </c:pt>
              </c:strCache>
            </c:strRef>
          </c:cat>
          <c:val>
            <c:numRef>
              <c:f>Sheet1!$D$2</c:f>
              <c:numCache>
                <c:formatCode>General</c:formatCode>
                <c:ptCount val="1"/>
                <c:pt idx="0">
                  <c:v>0</c:v>
                </c:pt>
              </c:numCache>
            </c:numRef>
          </c:val>
          <c:extLst>
            <c:ext xmlns:c16="http://schemas.microsoft.com/office/drawing/2014/chart" uri="{C3380CC4-5D6E-409C-BE32-E72D297353CC}">
              <c16:uniqueId val="{00000002-419F-45E8-9574-75506502AC28}"/>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bmwmotorraduk</c:v>
                </c:pt>
              </c:strCache>
            </c:strRef>
          </c:cat>
          <c:val>
            <c:numRef>
              <c:f>Sheet1!$E$2</c:f>
              <c:numCache>
                <c:formatCode>General</c:formatCode>
                <c:ptCount val="1"/>
                <c:pt idx="0">
                  <c:v>608.4</c:v>
                </c:pt>
              </c:numCache>
            </c:numRef>
          </c:val>
          <c:extLst>
            <c:ext xmlns:c16="http://schemas.microsoft.com/office/drawing/2014/chart" uri="{C3380CC4-5D6E-409C-BE32-E72D297353CC}">
              <c16:uniqueId val="{00000003-419F-45E8-9574-75506502AC28}"/>
            </c:ext>
          </c:extLst>
        </c:ser>
        <c:dLbls>
          <c:showLegendKey val="0"/>
          <c:showVal val="0"/>
          <c:showCatName val="0"/>
          <c:showSerName val="0"/>
          <c:showPercent val="0"/>
          <c:showBubbleSize val="0"/>
        </c:dLbls>
        <c:gapWidth val="219"/>
        <c:overlap val="-27"/>
        <c:axId val="393686264"/>
        <c:axId val="393680032"/>
      </c:barChart>
      <c:catAx>
        <c:axId val="39368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80032"/>
        <c:crosses val="autoZero"/>
        <c:auto val="1"/>
        <c:lblAlgn val="ctr"/>
        <c:lblOffset val="100"/>
        <c:noMultiLvlLbl val="0"/>
      </c:catAx>
      <c:valAx>
        <c:axId val="39368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68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914C-9766-4F74-BCBE-BD442FF121B1}"/>
              </a:ext>
            </a:extLst>
          </p:cNvPr>
          <p:cNvSpPr>
            <a:spLocks noGrp="1"/>
          </p:cNvSpPr>
          <p:nvPr>
            <p:ph type="ctrTitle"/>
          </p:nvPr>
        </p:nvSpPr>
        <p:spPr/>
        <p:txBody>
          <a:bodyPr/>
          <a:lstStyle/>
          <a:p>
            <a:r>
              <a:rPr lang="en-US"/>
              <a:t>Social Media Dashboard</a:t>
            </a:r>
          </a:p>
        </p:txBody>
      </p:sp>
      <p:sp>
        <p:nvSpPr>
          <p:cNvPr id="3" name="Subtitle 2">
            <a:extLst>
              <a:ext uri="{FF2B5EF4-FFF2-40B4-BE49-F238E27FC236}">
                <a16:creationId xmlns:a16="http://schemas.microsoft.com/office/drawing/2014/main" id="{CE3E028F-0ED6-46C0-AD88-B95E15DB3FDD}"/>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3125839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82C15-7AFD-4812-8053-1897C476E6BB}"/>
              </a:ext>
            </a:extLst>
          </p:cNvPr>
          <p:cNvSpPr>
            <a:spLocks noGrp="1"/>
          </p:cNvSpPr>
          <p:nvPr>
            <p:ph type="title"/>
          </p:nvPr>
        </p:nvSpPr>
        <p:spPr/>
        <p:txBody>
          <a:bodyPr/>
          <a:lstStyle/>
          <a:p>
            <a:r>
              <a:rPr lang="en-US"/>
              <a:t>Facebook Followers Total | All profiles</a:t>
            </a:r>
          </a:p>
        </p:txBody>
      </p:sp>
      <p:graphicFrame>
        <p:nvGraphicFramePr>
          <p:cNvPr id="6" name="Chart Placeholder 5">
            <a:extLst>
              <a:ext uri="{FF2B5EF4-FFF2-40B4-BE49-F238E27FC236}">
                <a16:creationId xmlns:a16="http://schemas.microsoft.com/office/drawing/2014/main" id="{9BC79247-1D2A-43F7-A85D-B0C5B62F9310}"/>
              </a:ext>
            </a:extLst>
          </p:cNvPr>
          <p:cNvGraphicFramePr>
            <a:graphicFrameLocks noGrp="1"/>
          </p:cNvGraphicFramePr>
          <p:nvPr>
            <p:ph type="chart" sz="quarter" idx="13"/>
            <p:extLst>
              <p:ext uri="{D42A27DB-BD31-4B8C-83A1-F6EECF244321}">
                <p14:modId xmlns:p14="http://schemas.microsoft.com/office/powerpoint/2010/main" val="2415617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377FE-168C-4C88-8528-BDAC431BCE6B}"/>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88E4B24D-6C15-4887-826B-FFD2F0A27C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003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59877-5CAC-47CD-957E-0EC094F3C82C}"/>
              </a:ext>
            </a:extLst>
          </p:cNvPr>
          <p:cNvSpPr>
            <a:spLocks noGrp="1"/>
          </p:cNvSpPr>
          <p:nvPr>
            <p:ph type="title"/>
          </p:nvPr>
        </p:nvSpPr>
        <p:spPr/>
        <p:txBody>
          <a:bodyPr/>
          <a:lstStyle/>
          <a:p>
            <a:r>
              <a:rPr lang="en-US"/>
              <a:t>Facebook Organic Reach over Time | All profiles</a:t>
            </a:r>
          </a:p>
        </p:txBody>
      </p:sp>
      <p:graphicFrame>
        <p:nvGraphicFramePr>
          <p:cNvPr id="6" name="Chart Placeholder 5">
            <a:extLst>
              <a:ext uri="{FF2B5EF4-FFF2-40B4-BE49-F238E27FC236}">
                <a16:creationId xmlns:a16="http://schemas.microsoft.com/office/drawing/2014/main" id="{EC1FB1C6-3A6C-47BC-A1D4-748EE42BA400}"/>
              </a:ext>
            </a:extLst>
          </p:cNvPr>
          <p:cNvGraphicFramePr>
            <a:graphicFrameLocks noGrp="1"/>
          </p:cNvGraphicFramePr>
          <p:nvPr>
            <p:ph type="chart" sz="quarter" idx="13"/>
            <p:extLst>
              <p:ext uri="{D42A27DB-BD31-4B8C-83A1-F6EECF244321}">
                <p14:modId xmlns:p14="http://schemas.microsoft.com/office/powerpoint/2010/main" val="3201624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2BD24-E1D2-4224-9968-84EF6C65C1BC}"/>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F957BECC-55D8-4D1B-AF03-D42BD8FD8E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3622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ACF64-690C-46E0-9DBF-A4B326559EB5}"/>
              </a:ext>
            </a:extLst>
          </p:cNvPr>
          <p:cNvSpPr>
            <a:spLocks noGrp="1"/>
          </p:cNvSpPr>
          <p:nvPr>
            <p:ph type="title"/>
          </p:nvPr>
        </p:nvSpPr>
        <p:spPr/>
        <p:txBody>
          <a:bodyPr/>
          <a:lstStyle/>
          <a:p>
            <a:r>
              <a:rPr lang="en-US"/>
              <a:t>Facebook Total Engagements Over Time | All profiles</a:t>
            </a:r>
          </a:p>
        </p:txBody>
      </p:sp>
      <p:graphicFrame>
        <p:nvGraphicFramePr>
          <p:cNvPr id="6" name="Chart Placeholder 5">
            <a:extLst>
              <a:ext uri="{FF2B5EF4-FFF2-40B4-BE49-F238E27FC236}">
                <a16:creationId xmlns:a16="http://schemas.microsoft.com/office/drawing/2014/main" id="{924A8B33-1732-4420-BDA9-5EE8A0B9DF1B}"/>
              </a:ext>
            </a:extLst>
          </p:cNvPr>
          <p:cNvGraphicFramePr>
            <a:graphicFrameLocks noGrp="1"/>
          </p:cNvGraphicFramePr>
          <p:nvPr>
            <p:ph type="chart" sz="quarter" idx="13"/>
            <p:extLst>
              <p:ext uri="{D42A27DB-BD31-4B8C-83A1-F6EECF244321}">
                <p14:modId xmlns:p14="http://schemas.microsoft.com/office/powerpoint/2010/main" val="2317257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2FDF24-7F0A-4F00-9246-0A3193970441}"/>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99B5D997-4784-472A-893D-F870FD769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581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2653-42B9-4751-B8D4-5C6C9B077A73}"/>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1C34A29A-D0F4-4AF5-83F4-705FB482FF02}"/>
              </a:ext>
            </a:extLst>
          </p:cNvPr>
          <p:cNvGraphicFramePr>
            <a:graphicFrameLocks noGrp="1"/>
          </p:cNvGraphicFramePr>
          <p:nvPr>
            <p:ph type="chart" sz="quarter" idx="13"/>
            <p:extLst>
              <p:ext uri="{D42A27DB-BD31-4B8C-83A1-F6EECF244321}">
                <p14:modId xmlns:p14="http://schemas.microsoft.com/office/powerpoint/2010/main" val="384673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E6719-D554-42DF-96DD-3C0E9BB3EF70}"/>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69D12EB9-1F86-4A5E-897C-58185E13F2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8046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63D41-0CED-4E1D-A9EC-18E03B14DB85}"/>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4EBD18C2-BC82-461C-9311-2D84749827B1}"/>
              </a:ext>
            </a:extLst>
          </p:cNvPr>
          <p:cNvGraphicFramePr>
            <a:graphicFrameLocks noGrp="1"/>
          </p:cNvGraphicFramePr>
          <p:nvPr>
            <p:ph type="chart" sz="quarter" idx="13"/>
            <p:extLst>
              <p:ext uri="{D42A27DB-BD31-4B8C-83A1-F6EECF244321}">
                <p14:modId xmlns:p14="http://schemas.microsoft.com/office/powerpoint/2010/main" val="689273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732974-229D-4DE9-888B-AA6663B534A6}"/>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A743050F-4228-430D-ADB4-5D28FA471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927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A6EF1-A05D-47E8-BB0A-56BA89865731}"/>
              </a:ext>
            </a:extLst>
          </p:cNvPr>
          <p:cNvSpPr>
            <a:spLocks noGrp="1"/>
          </p:cNvSpPr>
          <p:nvPr>
            <p:ph type="title"/>
          </p:nvPr>
        </p:nvSpPr>
        <p:spPr/>
        <p:txBody>
          <a:bodyPr/>
          <a:lstStyle/>
          <a:p>
            <a:r>
              <a:rPr lang="en-US"/>
              <a:t>Instagram Total Interactions | All profiles</a:t>
            </a:r>
          </a:p>
        </p:txBody>
      </p:sp>
      <p:graphicFrame>
        <p:nvGraphicFramePr>
          <p:cNvPr id="6" name="Chart Placeholder 5">
            <a:extLst>
              <a:ext uri="{FF2B5EF4-FFF2-40B4-BE49-F238E27FC236}">
                <a16:creationId xmlns:a16="http://schemas.microsoft.com/office/drawing/2014/main" id="{4DC2CCAE-8246-46C4-8CAA-475620774BE9}"/>
              </a:ext>
            </a:extLst>
          </p:cNvPr>
          <p:cNvGraphicFramePr>
            <a:graphicFrameLocks noGrp="1"/>
          </p:cNvGraphicFramePr>
          <p:nvPr>
            <p:ph type="chart" sz="quarter" idx="13"/>
            <p:extLst>
              <p:ext uri="{D42A27DB-BD31-4B8C-83A1-F6EECF244321}">
                <p14:modId xmlns:p14="http://schemas.microsoft.com/office/powerpoint/2010/main" val="2239965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7B230-7D90-4525-8B40-1467F98ACD16}"/>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42C7A818-8453-443F-98CD-C3822EDE21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99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231D9-B1D2-41B1-B912-63BF35A1361F}"/>
              </a:ext>
            </a:extLst>
          </p:cNvPr>
          <p:cNvSpPr>
            <a:spLocks noGrp="1"/>
          </p:cNvSpPr>
          <p:nvPr>
            <p:ph type="title"/>
          </p:nvPr>
        </p:nvSpPr>
        <p:spPr/>
        <p:txBody>
          <a:bodyPr/>
          <a:lstStyle/>
          <a:p>
            <a:r>
              <a:rPr lang="en-US"/>
              <a:t>Youtube Subscribers | All profiles</a:t>
            </a:r>
          </a:p>
        </p:txBody>
      </p:sp>
      <p:graphicFrame>
        <p:nvGraphicFramePr>
          <p:cNvPr id="6" name="Chart Placeholder 5">
            <a:extLst>
              <a:ext uri="{FF2B5EF4-FFF2-40B4-BE49-F238E27FC236}">
                <a16:creationId xmlns:a16="http://schemas.microsoft.com/office/drawing/2014/main" id="{1C2DE0BE-64F0-4650-85FA-E81D6D063F73}"/>
              </a:ext>
            </a:extLst>
          </p:cNvPr>
          <p:cNvGraphicFramePr>
            <a:graphicFrameLocks noGrp="1"/>
          </p:cNvGraphicFramePr>
          <p:nvPr>
            <p:ph type="chart" sz="quarter" idx="13"/>
            <p:extLst>
              <p:ext uri="{D42A27DB-BD31-4B8C-83A1-F6EECF244321}">
                <p14:modId xmlns:p14="http://schemas.microsoft.com/office/powerpoint/2010/main" val="4153692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E4D41-F6A1-4530-82CF-C51ADC8B5A0E}"/>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A669FD09-90DA-412E-B6E6-F9C250646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8510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C52E-456C-4FC8-87AE-714B426C1588}"/>
              </a:ext>
            </a:extLst>
          </p:cNvPr>
          <p:cNvSpPr>
            <a:spLocks noGrp="1"/>
          </p:cNvSpPr>
          <p:nvPr>
            <p:ph type="title"/>
          </p:nvPr>
        </p:nvSpPr>
        <p:spPr/>
        <p:txBody>
          <a:bodyPr/>
          <a:lstStyle/>
          <a:p>
            <a:r>
              <a:rPr lang="en-US"/>
              <a:t>Youtube Private Video Views | All profiles</a:t>
            </a:r>
          </a:p>
        </p:txBody>
      </p:sp>
      <p:graphicFrame>
        <p:nvGraphicFramePr>
          <p:cNvPr id="6" name="Chart Placeholder 5">
            <a:extLst>
              <a:ext uri="{FF2B5EF4-FFF2-40B4-BE49-F238E27FC236}">
                <a16:creationId xmlns:a16="http://schemas.microsoft.com/office/drawing/2014/main" id="{82F6B36D-C8C0-4BD7-BC2E-171FD6E4CCC9}"/>
              </a:ext>
            </a:extLst>
          </p:cNvPr>
          <p:cNvGraphicFramePr>
            <a:graphicFrameLocks noGrp="1"/>
          </p:cNvGraphicFramePr>
          <p:nvPr>
            <p:ph type="chart" sz="quarter" idx="13"/>
            <p:extLst>
              <p:ext uri="{D42A27DB-BD31-4B8C-83A1-F6EECF244321}">
                <p14:modId xmlns:p14="http://schemas.microsoft.com/office/powerpoint/2010/main" val="4124254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FE295C-73E5-48B7-8CBE-C2EFDDF07776}"/>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F721DE60-C488-40E6-B850-E68F5ED65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1890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99654-C992-4CFF-A63E-42976C9935BE}"/>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DE860B90-EE59-43DD-A9D2-FED7A2048F09}"/>
              </a:ext>
            </a:extLst>
          </p:cNvPr>
          <p:cNvGraphicFramePr>
            <a:graphicFrameLocks noGrp="1"/>
          </p:cNvGraphicFramePr>
          <p:nvPr>
            <p:ph type="chart" sz="quarter" idx="13"/>
            <p:extLst>
              <p:ext uri="{D42A27DB-BD31-4B8C-83A1-F6EECF244321}">
                <p14:modId xmlns:p14="http://schemas.microsoft.com/office/powerpoint/2010/main" val="3348110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8661CB-BFDA-4306-B608-B962C801A471}"/>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3B41F692-078C-42BE-81F5-F0DAF6141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553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12C61-A312-4196-B9FC-C2AAC4BA93F5}"/>
              </a:ext>
            </a:extLst>
          </p:cNvPr>
          <p:cNvSpPr>
            <a:spLocks noGrp="1"/>
          </p:cNvSpPr>
          <p:nvPr>
            <p:ph type="title"/>
          </p:nvPr>
        </p:nvSpPr>
        <p:spPr/>
        <p:txBody>
          <a:bodyPr/>
          <a:lstStyle/>
          <a:p>
            <a:r>
              <a:rPr lang="en-US"/>
              <a:t>Facebook Reach by Post Type  | All profiles</a:t>
            </a:r>
          </a:p>
        </p:txBody>
      </p:sp>
      <p:graphicFrame>
        <p:nvGraphicFramePr>
          <p:cNvPr id="6" name="Chart Placeholder 5">
            <a:extLst>
              <a:ext uri="{FF2B5EF4-FFF2-40B4-BE49-F238E27FC236}">
                <a16:creationId xmlns:a16="http://schemas.microsoft.com/office/drawing/2014/main" id="{76BD3098-0F54-440B-B23B-A02E51881B92}"/>
              </a:ext>
            </a:extLst>
          </p:cNvPr>
          <p:cNvGraphicFramePr>
            <a:graphicFrameLocks noGrp="1"/>
          </p:cNvGraphicFramePr>
          <p:nvPr>
            <p:ph type="chart" sz="quarter" idx="13"/>
            <p:extLst>
              <p:ext uri="{D42A27DB-BD31-4B8C-83A1-F6EECF244321}">
                <p14:modId xmlns:p14="http://schemas.microsoft.com/office/powerpoint/2010/main" val="4207557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F06B36-23F1-4447-B957-62DF3B41A6A9}"/>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509E09EB-4B1E-4D21-8188-D2F690876C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892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DD5F-2248-410F-AF3D-ACAC20A8D804}"/>
              </a:ext>
            </a:extLst>
          </p:cNvPr>
          <p:cNvSpPr>
            <a:spLocks noGrp="1"/>
          </p:cNvSpPr>
          <p:nvPr>
            <p:ph type="title"/>
          </p:nvPr>
        </p:nvSpPr>
        <p:spPr/>
        <p:txBody>
          <a:bodyPr/>
          <a:lstStyle/>
          <a:p>
            <a:r>
              <a:rPr lang="en-US"/>
              <a:t>Instagram Organic Reach by Post Type  | All profiles</a:t>
            </a:r>
          </a:p>
        </p:txBody>
      </p:sp>
      <p:graphicFrame>
        <p:nvGraphicFramePr>
          <p:cNvPr id="6" name="Chart Placeholder 5">
            <a:extLst>
              <a:ext uri="{FF2B5EF4-FFF2-40B4-BE49-F238E27FC236}">
                <a16:creationId xmlns:a16="http://schemas.microsoft.com/office/drawing/2014/main" id="{F051C972-E2AC-401E-88DA-6E6250594182}"/>
              </a:ext>
            </a:extLst>
          </p:cNvPr>
          <p:cNvGraphicFramePr>
            <a:graphicFrameLocks noGrp="1"/>
          </p:cNvGraphicFramePr>
          <p:nvPr>
            <p:ph type="chart" sz="quarter" idx="13"/>
            <p:extLst>
              <p:ext uri="{D42A27DB-BD31-4B8C-83A1-F6EECF244321}">
                <p14:modId xmlns:p14="http://schemas.microsoft.com/office/powerpoint/2010/main" val="3718641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DE4BB3-8DA6-472D-8D6F-6A90E68F2458}"/>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8AD9792B-499E-41B5-8256-CF4BD44A39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794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E29D6-2DF7-4356-982E-A40457D7415D}"/>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913E9F78-B23D-4216-B3C3-9865EC625756}"/>
              </a:ext>
            </a:extLst>
          </p:cNvPr>
          <p:cNvGraphicFramePr>
            <a:graphicFrameLocks noGrp="1"/>
          </p:cNvGraphicFramePr>
          <p:nvPr>
            <p:ph type="chart" sz="quarter" idx="13"/>
            <p:extLst>
              <p:ext uri="{D42A27DB-BD31-4B8C-83A1-F6EECF244321}">
                <p14:modId xmlns:p14="http://schemas.microsoft.com/office/powerpoint/2010/main" val="1708908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12C900-1C1F-4619-99AF-69E65844A641}"/>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BE416F21-D970-4308-9A4B-E43F3B974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623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CFD8C-D4CB-46E4-9D1A-878E6DAD009E}"/>
              </a:ext>
            </a:extLst>
          </p:cNvPr>
          <p:cNvSpPr>
            <a:spLocks noGrp="1"/>
          </p:cNvSpPr>
          <p:nvPr>
            <p:ph type="title"/>
          </p:nvPr>
        </p:nvSpPr>
        <p:spPr/>
        <p:txBody>
          <a:bodyPr/>
          <a:lstStyle/>
          <a:p>
            <a:r>
              <a:rPr lang="en-US"/>
              <a:t>Youtube Views Age Distribution | All profiles</a:t>
            </a:r>
          </a:p>
        </p:txBody>
      </p:sp>
      <p:graphicFrame>
        <p:nvGraphicFramePr>
          <p:cNvPr id="6" name="Chart Placeholder 5">
            <a:extLst>
              <a:ext uri="{FF2B5EF4-FFF2-40B4-BE49-F238E27FC236}">
                <a16:creationId xmlns:a16="http://schemas.microsoft.com/office/drawing/2014/main" id="{536536E9-2804-41B1-A7A6-ABF082F4E7A1}"/>
              </a:ext>
            </a:extLst>
          </p:cNvPr>
          <p:cNvGraphicFramePr>
            <a:graphicFrameLocks noGrp="1"/>
          </p:cNvGraphicFramePr>
          <p:nvPr>
            <p:ph type="chart" sz="quarter" idx="13"/>
            <p:extLst>
              <p:ext uri="{D42A27DB-BD31-4B8C-83A1-F6EECF244321}">
                <p14:modId xmlns:p14="http://schemas.microsoft.com/office/powerpoint/2010/main" val="4103211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2E879-38AF-4DCF-B152-C51861E847B3}"/>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1445F3BE-8CAE-42C7-B643-5309CE7A49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8464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A421C-3970-4962-9633-9BF1D43F2A25}"/>
              </a:ext>
            </a:extLst>
          </p:cNvPr>
          <p:cNvSpPr>
            <a:spLocks noGrp="1"/>
          </p:cNvSpPr>
          <p:nvPr>
            <p:ph type="title"/>
          </p:nvPr>
        </p:nvSpPr>
        <p:spPr/>
        <p:txBody>
          <a:bodyPr/>
          <a:lstStyle/>
          <a:p>
            <a:r>
              <a:rPr lang="en-US"/>
              <a:t>Youtube Views Gender Distribution | All profiles</a:t>
            </a:r>
          </a:p>
        </p:txBody>
      </p:sp>
      <p:graphicFrame>
        <p:nvGraphicFramePr>
          <p:cNvPr id="6" name="Chart Placeholder 5">
            <a:extLst>
              <a:ext uri="{FF2B5EF4-FFF2-40B4-BE49-F238E27FC236}">
                <a16:creationId xmlns:a16="http://schemas.microsoft.com/office/drawing/2014/main" id="{67B98B35-175C-470D-A4C5-A6E96BFDB9AD}"/>
              </a:ext>
            </a:extLst>
          </p:cNvPr>
          <p:cNvGraphicFramePr>
            <a:graphicFrameLocks noGrp="1"/>
          </p:cNvGraphicFramePr>
          <p:nvPr>
            <p:ph type="chart" sz="quarter" idx="13"/>
            <p:extLst>
              <p:ext uri="{D42A27DB-BD31-4B8C-83A1-F6EECF244321}">
                <p14:modId xmlns:p14="http://schemas.microsoft.com/office/powerpoint/2010/main" val="2983702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1C1991-B18F-42D8-8A27-C3722F2A9931}"/>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D51E85DA-7F66-4CC1-A259-C1C90CCC1E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941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80459-C7E2-4F0B-9793-AB94F78AC1E8}"/>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17B531D2-84B5-45F9-AFD5-48D494640A84}"/>
              </a:ext>
            </a:extLst>
          </p:cNvPr>
          <p:cNvGraphicFramePr>
            <a:graphicFrameLocks noGrp="1"/>
          </p:cNvGraphicFramePr>
          <p:nvPr>
            <p:ph type="chart" sz="quarter" idx="13"/>
            <p:extLst>
              <p:ext uri="{D42A27DB-BD31-4B8C-83A1-F6EECF244321}">
                <p14:modId xmlns:p14="http://schemas.microsoft.com/office/powerpoint/2010/main" val="3763330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5BF210-4161-40A3-8B7B-4B19CB7023C4}"/>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5F898AB7-FD39-4CB6-9A7B-7B163D9C5B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8048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2ABA-DAD2-4629-B641-1EA227F17065}"/>
              </a:ext>
            </a:extLst>
          </p:cNvPr>
          <p:cNvSpPr>
            <a:spLocks noGrp="1"/>
          </p:cNvSpPr>
          <p:nvPr>
            <p:ph type="title"/>
          </p:nvPr>
        </p:nvSpPr>
        <p:spPr/>
        <p:txBody>
          <a:bodyPr/>
          <a:lstStyle/>
          <a:p>
            <a:r>
              <a:rPr lang="en-US"/>
              <a:t>Instagram Avg. Organic Engagement Distribution per post (by Post Type) | All profiles</a:t>
            </a:r>
          </a:p>
        </p:txBody>
      </p:sp>
      <p:graphicFrame>
        <p:nvGraphicFramePr>
          <p:cNvPr id="6" name="Chart Placeholder 5">
            <a:extLst>
              <a:ext uri="{FF2B5EF4-FFF2-40B4-BE49-F238E27FC236}">
                <a16:creationId xmlns:a16="http://schemas.microsoft.com/office/drawing/2014/main" id="{110E9569-71EE-424E-9A98-4D8FF8B3805D}"/>
              </a:ext>
            </a:extLst>
          </p:cNvPr>
          <p:cNvGraphicFramePr>
            <a:graphicFrameLocks noGrp="1"/>
          </p:cNvGraphicFramePr>
          <p:nvPr>
            <p:ph type="chart" sz="quarter" idx="13"/>
            <p:extLst>
              <p:ext uri="{D42A27DB-BD31-4B8C-83A1-F6EECF244321}">
                <p14:modId xmlns:p14="http://schemas.microsoft.com/office/powerpoint/2010/main" val="317288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B877EA-7F6F-4D81-A8EC-0679F98D0532}"/>
              </a:ext>
            </a:extLst>
          </p:cNvPr>
          <p:cNvSpPr>
            <a:spLocks noGrp="1"/>
          </p:cNvSpPr>
          <p:nvPr>
            <p:ph type="body" sz="quarter" idx="14"/>
          </p:nvPr>
        </p:nvSpPr>
        <p:spPr/>
        <p:txBody>
          <a:bodyPr/>
          <a:lstStyle/>
          <a:p>
            <a:r>
              <a:rPr lang="en-US"/>
              <a:t>12/31/2024 - 01/29/2025</a:t>
            </a:r>
          </a:p>
        </p:txBody>
      </p:sp>
      <p:sp>
        <p:nvSpPr>
          <p:cNvPr id="5" name="Footer Placeholder 4">
            <a:extLst>
              <a:ext uri="{FF2B5EF4-FFF2-40B4-BE49-F238E27FC236}">
                <a16:creationId xmlns:a16="http://schemas.microsoft.com/office/drawing/2014/main" id="{D782FEBE-C283-43F2-BA3E-618DEBEAD0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044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D717-9DC6-48BC-B569-843C9ED7B643}"/>
              </a:ext>
            </a:extLst>
          </p:cNvPr>
          <p:cNvSpPr>
            <a:spLocks noGrp="1"/>
          </p:cNvSpPr>
          <p:nvPr>
            <p:ph type="title"/>
          </p:nvPr>
        </p:nvSpPr>
        <p:spPr/>
        <p:txBody>
          <a:bodyPr/>
          <a:lstStyle/>
          <a:p>
            <a:r>
              <a:rPr lang="en-US"/>
              <a:t>Youtube Private Device Type Breakdown | All profiles</a:t>
            </a:r>
          </a:p>
        </p:txBody>
      </p:sp>
      <p:graphicFrame>
        <p:nvGraphicFramePr>
          <p:cNvPr id="5" name="Table Placeholder 4">
            <a:extLst>
              <a:ext uri="{FF2B5EF4-FFF2-40B4-BE49-F238E27FC236}">
                <a16:creationId xmlns:a16="http://schemas.microsoft.com/office/drawing/2014/main" id="{6442D4EA-0BF3-43D7-A380-28DC0B67A032}"/>
              </a:ext>
            </a:extLst>
          </p:cNvPr>
          <p:cNvGraphicFramePr>
            <a:graphicFrameLocks noGrp="1"/>
          </p:cNvGraphicFramePr>
          <p:nvPr>
            <p:ph type="tbl" sz="quarter" idx="13"/>
            <p:extLst>
              <p:ext uri="{D42A27DB-BD31-4B8C-83A1-F6EECF244321}">
                <p14:modId xmlns:p14="http://schemas.microsoft.com/office/powerpoint/2010/main" val="351468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99596788"/>
                    </a:ext>
                  </a:extLst>
                </a:gridCol>
                <a:gridCol w="2715768">
                  <a:extLst>
                    <a:ext uri="{9D8B030D-6E8A-4147-A177-3AD203B41FA5}">
                      <a16:colId xmlns:a16="http://schemas.microsoft.com/office/drawing/2014/main" val="4171144543"/>
                    </a:ext>
                  </a:extLst>
                </a:gridCol>
                <a:gridCol w="2715768">
                  <a:extLst>
                    <a:ext uri="{9D8B030D-6E8A-4147-A177-3AD203B41FA5}">
                      <a16:colId xmlns:a16="http://schemas.microsoft.com/office/drawing/2014/main" val="2438738627"/>
                    </a:ext>
                  </a:extLst>
                </a:gridCol>
              </a:tblGrid>
              <a:tr h="370840">
                <a:tc>
                  <a:txBody>
                    <a:bodyPr/>
                    <a:lstStyle/>
                    <a:p>
                      <a:r>
                        <a:rPr lang="en-US" sz="1000"/>
                        <a:t>Device Type</a:t>
                      </a:r>
                    </a:p>
                  </a:txBody>
                  <a:tcPr/>
                </a:tc>
                <a:tc>
                  <a:txBody>
                    <a:bodyPr/>
                    <a:lstStyle/>
                    <a:p>
                      <a:r>
                        <a:rPr lang="en-US" sz="1000"/>
                        <a:t>Views</a:t>
                      </a:r>
                    </a:p>
                  </a:txBody>
                  <a:tcPr/>
                </a:tc>
                <a:tc>
                  <a:txBody>
                    <a:bodyPr/>
                    <a:lstStyle/>
                    <a:p>
                      <a:r>
                        <a:rPr lang="en-US" sz="1000"/>
                        <a:t>Estimated Minutes Watched</a:t>
                      </a:r>
                    </a:p>
                  </a:txBody>
                  <a:tcPr/>
                </a:tc>
                <a:extLst>
                  <a:ext uri="{0D108BD9-81ED-4DB2-BD59-A6C34878D82A}">
                    <a16:rowId xmlns:a16="http://schemas.microsoft.com/office/drawing/2014/main" val="228770428"/>
                  </a:ext>
                </a:extLst>
              </a:tr>
              <a:tr h="370840">
                <a:tc>
                  <a:txBody>
                    <a:bodyPr/>
                    <a:lstStyle/>
                    <a:p>
                      <a:r>
                        <a:rPr lang="en-US" sz="1000"/>
                        <a:t>Mobile phone</a:t>
                      </a:r>
                    </a:p>
                  </a:txBody>
                  <a:tcPr/>
                </a:tc>
                <a:tc>
                  <a:txBody>
                    <a:bodyPr/>
                    <a:lstStyle/>
                    <a:p>
                      <a:r>
                        <a:rPr lang="en-US" sz="1000"/>
                        <a:t>27761</a:t>
                      </a:r>
                    </a:p>
                  </a:txBody>
                  <a:tcPr/>
                </a:tc>
                <a:tc>
                  <a:txBody>
                    <a:bodyPr/>
                    <a:lstStyle/>
                    <a:p>
                      <a:r>
                        <a:rPr lang="en-US" sz="1000"/>
                        <a:t>74326</a:t>
                      </a:r>
                    </a:p>
                  </a:txBody>
                  <a:tcPr/>
                </a:tc>
                <a:extLst>
                  <a:ext uri="{0D108BD9-81ED-4DB2-BD59-A6C34878D82A}">
                    <a16:rowId xmlns:a16="http://schemas.microsoft.com/office/drawing/2014/main" val="4279827051"/>
                  </a:ext>
                </a:extLst>
              </a:tr>
              <a:tr h="370840">
                <a:tc>
                  <a:txBody>
                    <a:bodyPr/>
                    <a:lstStyle/>
                    <a:p>
                      <a:r>
                        <a:rPr lang="en-US" sz="1000"/>
                        <a:t>Computer</a:t>
                      </a:r>
                    </a:p>
                  </a:txBody>
                  <a:tcPr/>
                </a:tc>
                <a:tc>
                  <a:txBody>
                    <a:bodyPr/>
                    <a:lstStyle/>
                    <a:p>
                      <a:r>
                        <a:rPr lang="en-US" sz="1000"/>
                        <a:t>17315</a:t>
                      </a:r>
                    </a:p>
                  </a:txBody>
                  <a:tcPr/>
                </a:tc>
                <a:tc>
                  <a:txBody>
                    <a:bodyPr/>
                    <a:lstStyle/>
                    <a:p>
                      <a:r>
                        <a:rPr lang="en-US" sz="1000"/>
                        <a:t>57497</a:t>
                      </a:r>
                    </a:p>
                  </a:txBody>
                  <a:tcPr/>
                </a:tc>
                <a:extLst>
                  <a:ext uri="{0D108BD9-81ED-4DB2-BD59-A6C34878D82A}">
                    <a16:rowId xmlns:a16="http://schemas.microsoft.com/office/drawing/2014/main" val="3840485324"/>
                  </a:ext>
                </a:extLst>
              </a:tr>
              <a:tr h="370840">
                <a:tc>
                  <a:txBody>
                    <a:bodyPr/>
                    <a:lstStyle/>
                    <a:p>
                      <a:r>
                        <a:rPr lang="en-US" sz="1000"/>
                        <a:t>TV</a:t>
                      </a:r>
                    </a:p>
                  </a:txBody>
                  <a:tcPr/>
                </a:tc>
                <a:tc>
                  <a:txBody>
                    <a:bodyPr/>
                    <a:lstStyle/>
                    <a:p>
                      <a:r>
                        <a:rPr lang="en-US" sz="1000"/>
                        <a:t>14904</a:t>
                      </a:r>
                    </a:p>
                  </a:txBody>
                  <a:tcPr/>
                </a:tc>
                <a:tc>
                  <a:txBody>
                    <a:bodyPr/>
                    <a:lstStyle/>
                    <a:p>
                      <a:r>
                        <a:rPr lang="en-US" sz="1000"/>
                        <a:t>57847</a:t>
                      </a:r>
                    </a:p>
                  </a:txBody>
                  <a:tcPr/>
                </a:tc>
                <a:extLst>
                  <a:ext uri="{0D108BD9-81ED-4DB2-BD59-A6C34878D82A}">
                    <a16:rowId xmlns:a16="http://schemas.microsoft.com/office/drawing/2014/main" val="1057616116"/>
                  </a:ext>
                </a:extLst>
              </a:tr>
              <a:tr h="370840">
                <a:tc>
                  <a:txBody>
                    <a:bodyPr/>
                    <a:lstStyle/>
                    <a:p>
                      <a:r>
                        <a:rPr lang="en-US" sz="1000"/>
                        <a:t>Tablet</a:t>
                      </a:r>
                    </a:p>
                  </a:txBody>
                  <a:tcPr/>
                </a:tc>
                <a:tc>
                  <a:txBody>
                    <a:bodyPr/>
                    <a:lstStyle/>
                    <a:p>
                      <a:r>
                        <a:rPr lang="en-US" sz="1000"/>
                        <a:t>2056</a:t>
                      </a:r>
                    </a:p>
                  </a:txBody>
                  <a:tcPr/>
                </a:tc>
                <a:tc>
                  <a:txBody>
                    <a:bodyPr/>
                    <a:lstStyle/>
                    <a:p>
                      <a:r>
                        <a:rPr lang="en-US" sz="1000"/>
                        <a:t>6007</a:t>
                      </a:r>
                    </a:p>
                  </a:txBody>
                  <a:tcPr/>
                </a:tc>
                <a:extLst>
                  <a:ext uri="{0D108BD9-81ED-4DB2-BD59-A6C34878D82A}">
                    <a16:rowId xmlns:a16="http://schemas.microsoft.com/office/drawing/2014/main" val="1547755655"/>
                  </a:ext>
                </a:extLst>
              </a:tr>
            </a:tbl>
          </a:graphicData>
        </a:graphic>
      </p:graphicFrame>
      <p:sp>
        <p:nvSpPr>
          <p:cNvPr id="4" name="Text Placeholder 3">
            <a:extLst>
              <a:ext uri="{FF2B5EF4-FFF2-40B4-BE49-F238E27FC236}">
                <a16:creationId xmlns:a16="http://schemas.microsoft.com/office/drawing/2014/main" id="{E51DE6F1-8A19-4AA9-B315-E2F13F3D4932}"/>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015519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4A227-8164-4F38-BAE8-F67B496A6532}"/>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9EC71CED-0755-4867-A8D2-9F9A999FCC0B}"/>
              </a:ext>
            </a:extLst>
          </p:cNvPr>
          <p:cNvGraphicFramePr>
            <a:graphicFrameLocks noGrp="1"/>
          </p:cNvGraphicFramePr>
          <p:nvPr>
            <p:ph type="tbl" sz="quarter" idx="13"/>
            <p:extLst>
              <p:ext uri="{D42A27DB-BD31-4B8C-83A1-F6EECF244321}">
                <p14:modId xmlns:p14="http://schemas.microsoft.com/office/powerpoint/2010/main" val="3304838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89969017"/>
                    </a:ext>
                  </a:extLst>
                </a:gridCol>
                <a:gridCol w="905256">
                  <a:extLst>
                    <a:ext uri="{9D8B030D-6E8A-4147-A177-3AD203B41FA5}">
                      <a16:colId xmlns:a16="http://schemas.microsoft.com/office/drawing/2014/main" val="2705238724"/>
                    </a:ext>
                  </a:extLst>
                </a:gridCol>
                <a:gridCol w="329184">
                  <a:extLst>
                    <a:ext uri="{9D8B030D-6E8A-4147-A177-3AD203B41FA5}">
                      <a16:colId xmlns:a16="http://schemas.microsoft.com/office/drawing/2014/main" val="2196072901"/>
                    </a:ext>
                  </a:extLst>
                </a:gridCol>
                <a:gridCol w="329184">
                  <a:extLst>
                    <a:ext uri="{9D8B030D-6E8A-4147-A177-3AD203B41FA5}">
                      <a16:colId xmlns:a16="http://schemas.microsoft.com/office/drawing/2014/main" val="1417240782"/>
                    </a:ext>
                  </a:extLst>
                </a:gridCol>
                <a:gridCol w="329184">
                  <a:extLst>
                    <a:ext uri="{9D8B030D-6E8A-4147-A177-3AD203B41FA5}">
                      <a16:colId xmlns:a16="http://schemas.microsoft.com/office/drawing/2014/main" val="26855839"/>
                    </a:ext>
                  </a:extLst>
                </a:gridCol>
                <a:gridCol w="329184">
                  <a:extLst>
                    <a:ext uri="{9D8B030D-6E8A-4147-A177-3AD203B41FA5}">
                      <a16:colId xmlns:a16="http://schemas.microsoft.com/office/drawing/2014/main" val="1481211851"/>
                    </a:ext>
                  </a:extLst>
                </a:gridCol>
                <a:gridCol w="329184">
                  <a:extLst>
                    <a:ext uri="{9D8B030D-6E8A-4147-A177-3AD203B41FA5}">
                      <a16:colId xmlns:a16="http://schemas.microsoft.com/office/drawing/2014/main" val="3549624272"/>
                    </a:ext>
                  </a:extLst>
                </a:gridCol>
                <a:gridCol w="329184">
                  <a:extLst>
                    <a:ext uri="{9D8B030D-6E8A-4147-A177-3AD203B41FA5}">
                      <a16:colId xmlns:a16="http://schemas.microsoft.com/office/drawing/2014/main" val="519592137"/>
                    </a:ext>
                  </a:extLst>
                </a:gridCol>
                <a:gridCol w="329184">
                  <a:extLst>
                    <a:ext uri="{9D8B030D-6E8A-4147-A177-3AD203B41FA5}">
                      <a16:colId xmlns:a16="http://schemas.microsoft.com/office/drawing/2014/main" val="1066448864"/>
                    </a:ext>
                  </a:extLst>
                </a:gridCol>
                <a:gridCol w="329184">
                  <a:extLst>
                    <a:ext uri="{9D8B030D-6E8A-4147-A177-3AD203B41FA5}">
                      <a16:colId xmlns:a16="http://schemas.microsoft.com/office/drawing/2014/main" val="3813635792"/>
                    </a:ext>
                  </a:extLst>
                </a:gridCol>
                <a:gridCol w="329184">
                  <a:extLst>
                    <a:ext uri="{9D8B030D-6E8A-4147-A177-3AD203B41FA5}">
                      <a16:colId xmlns:a16="http://schemas.microsoft.com/office/drawing/2014/main" val="1695588774"/>
                    </a:ext>
                  </a:extLst>
                </a:gridCol>
                <a:gridCol w="329184">
                  <a:extLst>
                    <a:ext uri="{9D8B030D-6E8A-4147-A177-3AD203B41FA5}">
                      <a16:colId xmlns:a16="http://schemas.microsoft.com/office/drawing/2014/main" val="2449742249"/>
                    </a:ext>
                  </a:extLst>
                </a:gridCol>
                <a:gridCol w="329184">
                  <a:extLst>
                    <a:ext uri="{9D8B030D-6E8A-4147-A177-3AD203B41FA5}">
                      <a16:colId xmlns:a16="http://schemas.microsoft.com/office/drawing/2014/main" val="1394124042"/>
                    </a:ext>
                  </a:extLst>
                </a:gridCol>
                <a:gridCol w="329184">
                  <a:extLst>
                    <a:ext uri="{9D8B030D-6E8A-4147-A177-3AD203B41FA5}">
                      <a16:colId xmlns:a16="http://schemas.microsoft.com/office/drawing/2014/main" val="3206987906"/>
                    </a:ext>
                  </a:extLst>
                </a:gridCol>
                <a:gridCol w="329184">
                  <a:extLst>
                    <a:ext uri="{9D8B030D-6E8A-4147-A177-3AD203B41FA5}">
                      <a16:colId xmlns:a16="http://schemas.microsoft.com/office/drawing/2014/main" val="151014305"/>
                    </a:ext>
                  </a:extLst>
                </a:gridCol>
                <a:gridCol w="329184">
                  <a:extLst>
                    <a:ext uri="{9D8B030D-6E8A-4147-A177-3AD203B41FA5}">
                      <a16:colId xmlns:a16="http://schemas.microsoft.com/office/drawing/2014/main" val="713177682"/>
                    </a:ext>
                  </a:extLst>
                </a:gridCol>
                <a:gridCol w="329184">
                  <a:extLst>
                    <a:ext uri="{9D8B030D-6E8A-4147-A177-3AD203B41FA5}">
                      <a16:colId xmlns:a16="http://schemas.microsoft.com/office/drawing/2014/main" val="3920583188"/>
                    </a:ext>
                  </a:extLst>
                </a:gridCol>
                <a:gridCol w="329184">
                  <a:extLst>
                    <a:ext uri="{9D8B030D-6E8A-4147-A177-3AD203B41FA5}">
                      <a16:colId xmlns:a16="http://schemas.microsoft.com/office/drawing/2014/main" val="2813427519"/>
                    </a:ext>
                  </a:extLst>
                </a:gridCol>
                <a:gridCol w="329184">
                  <a:extLst>
                    <a:ext uri="{9D8B030D-6E8A-4147-A177-3AD203B41FA5}">
                      <a16:colId xmlns:a16="http://schemas.microsoft.com/office/drawing/2014/main" val="698539068"/>
                    </a:ext>
                  </a:extLst>
                </a:gridCol>
                <a:gridCol w="329184">
                  <a:extLst>
                    <a:ext uri="{9D8B030D-6E8A-4147-A177-3AD203B41FA5}">
                      <a16:colId xmlns:a16="http://schemas.microsoft.com/office/drawing/2014/main" val="3353193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05979078"/>
                  </a:ext>
                </a:extLst>
              </a:tr>
            </a:tbl>
          </a:graphicData>
        </a:graphic>
      </p:graphicFrame>
      <p:sp>
        <p:nvSpPr>
          <p:cNvPr id="4" name="Text Placeholder 3">
            <a:extLst>
              <a:ext uri="{FF2B5EF4-FFF2-40B4-BE49-F238E27FC236}">
                <a16:creationId xmlns:a16="http://schemas.microsoft.com/office/drawing/2014/main" id="{B87A9234-37C6-49F5-A677-72D73DC5F385}"/>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172610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1932-4752-49EC-83DF-774FACED0C47}"/>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537EFAB1-01DA-4C4A-8C0B-E04FD54993B6}"/>
              </a:ext>
            </a:extLst>
          </p:cNvPr>
          <p:cNvGraphicFramePr>
            <a:graphicFrameLocks noGrp="1"/>
          </p:cNvGraphicFramePr>
          <p:nvPr>
            <p:ph type="tbl" sz="quarter" idx="13"/>
            <p:extLst>
              <p:ext uri="{D42A27DB-BD31-4B8C-83A1-F6EECF244321}">
                <p14:modId xmlns:p14="http://schemas.microsoft.com/office/powerpoint/2010/main" val="1079786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0502576"/>
                    </a:ext>
                  </a:extLst>
                </a:gridCol>
                <a:gridCol w="905256">
                  <a:extLst>
                    <a:ext uri="{9D8B030D-6E8A-4147-A177-3AD203B41FA5}">
                      <a16:colId xmlns:a16="http://schemas.microsoft.com/office/drawing/2014/main" val="2385373007"/>
                    </a:ext>
                  </a:extLst>
                </a:gridCol>
                <a:gridCol w="329184">
                  <a:extLst>
                    <a:ext uri="{9D8B030D-6E8A-4147-A177-3AD203B41FA5}">
                      <a16:colId xmlns:a16="http://schemas.microsoft.com/office/drawing/2014/main" val="3887734806"/>
                    </a:ext>
                  </a:extLst>
                </a:gridCol>
                <a:gridCol w="329184">
                  <a:extLst>
                    <a:ext uri="{9D8B030D-6E8A-4147-A177-3AD203B41FA5}">
                      <a16:colId xmlns:a16="http://schemas.microsoft.com/office/drawing/2014/main" val="2984967160"/>
                    </a:ext>
                  </a:extLst>
                </a:gridCol>
                <a:gridCol w="329184">
                  <a:extLst>
                    <a:ext uri="{9D8B030D-6E8A-4147-A177-3AD203B41FA5}">
                      <a16:colId xmlns:a16="http://schemas.microsoft.com/office/drawing/2014/main" val="260995700"/>
                    </a:ext>
                  </a:extLst>
                </a:gridCol>
                <a:gridCol w="329184">
                  <a:extLst>
                    <a:ext uri="{9D8B030D-6E8A-4147-A177-3AD203B41FA5}">
                      <a16:colId xmlns:a16="http://schemas.microsoft.com/office/drawing/2014/main" val="3084231702"/>
                    </a:ext>
                  </a:extLst>
                </a:gridCol>
                <a:gridCol w="329184">
                  <a:extLst>
                    <a:ext uri="{9D8B030D-6E8A-4147-A177-3AD203B41FA5}">
                      <a16:colId xmlns:a16="http://schemas.microsoft.com/office/drawing/2014/main" val="3506609389"/>
                    </a:ext>
                  </a:extLst>
                </a:gridCol>
                <a:gridCol w="329184">
                  <a:extLst>
                    <a:ext uri="{9D8B030D-6E8A-4147-A177-3AD203B41FA5}">
                      <a16:colId xmlns:a16="http://schemas.microsoft.com/office/drawing/2014/main" val="2698129053"/>
                    </a:ext>
                  </a:extLst>
                </a:gridCol>
                <a:gridCol w="329184">
                  <a:extLst>
                    <a:ext uri="{9D8B030D-6E8A-4147-A177-3AD203B41FA5}">
                      <a16:colId xmlns:a16="http://schemas.microsoft.com/office/drawing/2014/main" val="939066367"/>
                    </a:ext>
                  </a:extLst>
                </a:gridCol>
                <a:gridCol w="329184">
                  <a:extLst>
                    <a:ext uri="{9D8B030D-6E8A-4147-A177-3AD203B41FA5}">
                      <a16:colId xmlns:a16="http://schemas.microsoft.com/office/drawing/2014/main" val="3955637794"/>
                    </a:ext>
                  </a:extLst>
                </a:gridCol>
                <a:gridCol w="329184">
                  <a:extLst>
                    <a:ext uri="{9D8B030D-6E8A-4147-A177-3AD203B41FA5}">
                      <a16:colId xmlns:a16="http://schemas.microsoft.com/office/drawing/2014/main" val="2810942536"/>
                    </a:ext>
                  </a:extLst>
                </a:gridCol>
                <a:gridCol w="329184">
                  <a:extLst>
                    <a:ext uri="{9D8B030D-6E8A-4147-A177-3AD203B41FA5}">
                      <a16:colId xmlns:a16="http://schemas.microsoft.com/office/drawing/2014/main" val="748427269"/>
                    </a:ext>
                  </a:extLst>
                </a:gridCol>
                <a:gridCol w="329184">
                  <a:extLst>
                    <a:ext uri="{9D8B030D-6E8A-4147-A177-3AD203B41FA5}">
                      <a16:colId xmlns:a16="http://schemas.microsoft.com/office/drawing/2014/main" val="138785009"/>
                    </a:ext>
                  </a:extLst>
                </a:gridCol>
                <a:gridCol w="329184">
                  <a:extLst>
                    <a:ext uri="{9D8B030D-6E8A-4147-A177-3AD203B41FA5}">
                      <a16:colId xmlns:a16="http://schemas.microsoft.com/office/drawing/2014/main" val="2430767517"/>
                    </a:ext>
                  </a:extLst>
                </a:gridCol>
                <a:gridCol w="329184">
                  <a:extLst>
                    <a:ext uri="{9D8B030D-6E8A-4147-A177-3AD203B41FA5}">
                      <a16:colId xmlns:a16="http://schemas.microsoft.com/office/drawing/2014/main" val="1358535463"/>
                    </a:ext>
                  </a:extLst>
                </a:gridCol>
                <a:gridCol w="329184">
                  <a:extLst>
                    <a:ext uri="{9D8B030D-6E8A-4147-A177-3AD203B41FA5}">
                      <a16:colId xmlns:a16="http://schemas.microsoft.com/office/drawing/2014/main" val="3932536465"/>
                    </a:ext>
                  </a:extLst>
                </a:gridCol>
                <a:gridCol w="329184">
                  <a:extLst>
                    <a:ext uri="{9D8B030D-6E8A-4147-A177-3AD203B41FA5}">
                      <a16:colId xmlns:a16="http://schemas.microsoft.com/office/drawing/2014/main" val="2682735669"/>
                    </a:ext>
                  </a:extLst>
                </a:gridCol>
                <a:gridCol w="329184">
                  <a:extLst>
                    <a:ext uri="{9D8B030D-6E8A-4147-A177-3AD203B41FA5}">
                      <a16:colId xmlns:a16="http://schemas.microsoft.com/office/drawing/2014/main" val="1695765263"/>
                    </a:ext>
                  </a:extLst>
                </a:gridCol>
                <a:gridCol w="329184">
                  <a:extLst>
                    <a:ext uri="{9D8B030D-6E8A-4147-A177-3AD203B41FA5}">
                      <a16:colId xmlns:a16="http://schemas.microsoft.com/office/drawing/2014/main" val="3354231113"/>
                    </a:ext>
                  </a:extLst>
                </a:gridCol>
                <a:gridCol w="329184">
                  <a:extLst>
                    <a:ext uri="{9D8B030D-6E8A-4147-A177-3AD203B41FA5}">
                      <a16:colId xmlns:a16="http://schemas.microsoft.com/office/drawing/2014/main" val="89124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4527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- 2025-01-29 16:03:15</a:t>
                      </a:r>
                      <a:r>
                        <a:rPr kumimoji="0" lang="en-US" sz="1000" b="0" i="0" u="none" strike="noStrike" kern="1200" cap="none" spc="0" normalizeH="0" baseline="0" noProof="0">
                          <a:ln>
                            <a:noFill/>
                          </a:ln>
                          <a:solidFill>
                            <a:prstClr val="black"/>
                          </a:solidFill>
                          <a:effectLst/>
                          <a:uLnTx/>
                          <a:uFillTx/>
                          <a:latin typeface="Calibri"/>
                          <a:ea typeface="+mn-ea"/>
                          <a:cs typeface="+mn-cs"/>
                        </a:rPr>
                        <a:t>
 NEWS: ROKiT OFF announced as new title sponsor for 2025 BMW F 900 R Cup with prize fund worth over £75,000 available
ROKiT OFF is the new title sponsor of the 2025 BMW F 900 R Cup, expanding the support given to existing partnerships with BMW Motorrad across both WorldSBK and Bennetts British Superbike Championship. Entering its third season supporting the Bennetts British Superbike Championship, the ROKiT OFF BMW F 900 R Cup sees cash prizes for the championship total £56,000 across the nine-round championship.
Entries for the 2025 series remain open. Riders who wish to participate must hold a minimum ACU Clubman-grade licence, and should contact Lucy Hart at MSVR Lucy.Hart@msv.com to register their entry.
Read the full story here: 
www.britishsuperbike.com/news/2025/jan/29/rokit-off-announced-as-new-title-sponsor-for-2025-bmw-motorrad-f-900-r-cup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1974072"/>
                  </a:ext>
                </a:extLst>
              </a:tr>
            </a:tbl>
          </a:graphicData>
        </a:graphic>
      </p:graphicFrame>
      <p:sp>
        <p:nvSpPr>
          <p:cNvPr id="4" name="Text Placeholder 3">
            <a:extLst>
              <a:ext uri="{FF2B5EF4-FFF2-40B4-BE49-F238E27FC236}">
                <a16:creationId xmlns:a16="http://schemas.microsoft.com/office/drawing/2014/main" id="{CB3CF214-F353-4CC3-8425-75DDA5FCADDB}"/>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90098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6A64C-85F9-49D6-90BF-53FCA418C57C}"/>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2FCCD3FF-CC10-4173-912B-40A287F271AF}"/>
              </a:ext>
            </a:extLst>
          </p:cNvPr>
          <p:cNvGraphicFramePr>
            <a:graphicFrameLocks noGrp="1"/>
          </p:cNvGraphicFramePr>
          <p:nvPr>
            <p:ph type="tbl" sz="quarter" idx="13"/>
            <p:extLst>
              <p:ext uri="{D42A27DB-BD31-4B8C-83A1-F6EECF244321}">
                <p14:modId xmlns:p14="http://schemas.microsoft.com/office/powerpoint/2010/main" val="3430833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70429369"/>
                    </a:ext>
                  </a:extLst>
                </a:gridCol>
                <a:gridCol w="905256">
                  <a:extLst>
                    <a:ext uri="{9D8B030D-6E8A-4147-A177-3AD203B41FA5}">
                      <a16:colId xmlns:a16="http://schemas.microsoft.com/office/drawing/2014/main" val="899679669"/>
                    </a:ext>
                  </a:extLst>
                </a:gridCol>
                <a:gridCol w="329184">
                  <a:extLst>
                    <a:ext uri="{9D8B030D-6E8A-4147-A177-3AD203B41FA5}">
                      <a16:colId xmlns:a16="http://schemas.microsoft.com/office/drawing/2014/main" val="34609703"/>
                    </a:ext>
                  </a:extLst>
                </a:gridCol>
                <a:gridCol w="329184">
                  <a:extLst>
                    <a:ext uri="{9D8B030D-6E8A-4147-A177-3AD203B41FA5}">
                      <a16:colId xmlns:a16="http://schemas.microsoft.com/office/drawing/2014/main" val="206665343"/>
                    </a:ext>
                  </a:extLst>
                </a:gridCol>
                <a:gridCol w="329184">
                  <a:extLst>
                    <a:ext uri="{9D8B030D-6E8A-4147-A177-3AD203B41FA5}">
                      <a16:colId xmlns:a16="http://schemas.microsoft.com/office/drawing/2014/main" val="3558622773"/>
                    </a:ext>
                  </a:extLst>
                </a:gridCol>
                <a:gridCol w="329184">
                  <a:extLst>
                    <a:ext uri="{9D8B030D-6E8A-4147-A177-3AD203B41FA5}">
                      <a16:colId xmlns:a16="http://schemas.microsoft.com/office/drawing/2014/main" val="662195488"/>
                    </a:ext>
                  </a:extLst>
                </a:gridCol>
                <a:gridCol w="329184">
                  <a:extLst>
                    <a:ext uri="{9D8B030D-6E8A-4147-A177-3AD203B41FA5}">
                      <a16:colId xmlns:a16="http://schemas.microsoft.com/office/drawing/2014/main" val="4185796289"/>
                    </a:ext>
                  </a:extLst>
                </a:gridCol>
                <a:gridCol w="329184">
                  <a:extLst>
                    <a:ext uri="{9D8B030D-6E8A-4147-A177-3AD203B41FA5}">
                      <a16:colId xmlns:a16="http://schemas.microsoft.com/office/drawing/2014/main" val="1315979041"/>
                    </a:ext>
                  </a:extLst>
                </a:gridCol>
                <a:gridCol w="329184">
                  <a:extLst>
                    <a:ext uri="{9D8B030D-6E8A-4147-A177-3AD203B41FA5}">
                      <a16:colId xmlns:a16="http://schemas.microsoft.com/office/drawing/2014/main" val="759158457"/>
                    </a:ext>
                  </a:extLst>
                </a:gridCol>
                <a:gridCol w="329184">
                  <a:extLst>
                    <a:ext uri="{9D8B030D-6E8A-4147-A177-3AD203B41FA5}">
                      <a16:colId xmlns:a16="http://schemas.microsoft.com/office/drawing/2014/main" val="2049643611"/>
                    </a:ext>
                  </a:extLst>
                </a:gridCol>
                <a:gridCol w="329184">
                  <a:extLst>
                    <a:ext uri="{9D8B030D-6E8A-4147-A177-3AD203B41FA5}">
                      <a16:colId xmlns:a16="http://schemas.microsoft.com/office/drawing/2014/main" val="2085017089"/>
                    </a:ext>
                  </a:extLst>
                </a:gridCol>
                <a:gridCol w="329184">
                  <a:extLst>
                    <a:ext uri="{9D8B030D-6E8A-4147-A177-3AD203B41FA5}">
                      <a16:colId xmlns:a16="http://schemas.microsoft.com/office/drawing/2014/main" val="4271752487"/>
                    </a:ext>
                  </a:extLst>
                </a:gridCol>
                <a:gridCol w="329184">
                  <a:extLst>
                    <a:ext uri="{9D8B030D-6E8A-4147-A177-3AD203B41FA5}">
                      <a16:colId xmlns:a16="http://schemas.microsoft.com/office/drawing/2014/main" val="2738684503"/>
                    </a:ext>
                  </a:extLst>
                </a:gridCol>
                <a:gridCol w="329184">
                  <a:extLst>
                    <a:ext uri="{9D8B030D-6E8A-4147-A177-3AD203B41FA5}">
                      <a16:colId xmlns:a16="http://schemas.microsoft.com/office/drawing/2014/main" val="1041842861"/>
                    </a:ext>
                  </a:extLst>
                </a:gridCol>
                <a:gridCol w="329184">
                  <a:extLst>
                    <a:ext uri="{9D8B030D-6E8A-4147-A177-3AD203B41FA5}">
                      <a16:colId xmlns:a16="http://schemas.microsoft.com/office/drawing/2014/main" val="2891363555"/>
                    </a:ext>
                  </a:extLst>
                </a:gridCol>
                <a:gridCol w="329184">
                  <a:extLst>
                    <a:ext uri="{9D8B030D-6E8A-4147-A177-3AD203B41FA5}">
                      <a16:colId xmlns:a16="http://schemas.microsoft.com/office/drawing/2014/main" val="472655273"/>
                    </a:ext>
                  </a:extLst>
                </a:gridCol>
                <a:gridCol w="329184">
                  <a:extLst>
                    <a:ext uri="{9D8B030D-6E8A-4147-A177-3AD203B41FA5}">
                      <a16:colId xmlns:a16="http://schemas.microsoft.com/office/drawing/2014/main" val="2092146785"/>
                    </a:ext>
                  </a:extLst>
                </a:gridCol>
                <a:gridCol w="329184">
                  <a:extLst>
                    <a:ext uri="{9D8B030D-6E8A-4147-A177-3AD203B41FA5}">
                      <a16:colId xmlns:a16="http://schemas.microsoft.com/office/drawing/2014/main" val="2227892816"/>
                    </a:ext>
                  </a:extLst>
                </a:gridCol>
                <a:gridCol w="329184">
                  <a:extLst>
                    <a:ext uri="{9D8B030D-6E8A-4147-A177-3AD203B41FA5}">
                      <a16:colId xmlns:a16="http://schemas.microsoft.com/office/drawing/2014/main" val="3235587703"/>
                    </a:ext>
                  </a:extLst>
                </a:gridCol>
                <a:gridCol w="329184">
                  <a:extLst>
                    <a:ext uri="{9D8B030D-6E8A-4147-A177-3AD203B41FA5}">
                      <a16:colId xmlns:a16="http://schemas.microsoft.com/office/drawing/2014/main" val="1270233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29018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- 2025-01-28 15:56:43</a:t>
                      </a:r>
                      <a:r>
                        <a:rPr kumimoji="0" lang="en-US" sz="1000" b="0" i="0" u="none" strike="noStrike" kern="1200" cap="none" spc="0" normalizeH="0" baseline="0" noProof="0">
                          <a:ln>
                            <a:noFill/>
                          </a:ln>
                          <a:solidFill>
                            <a:prstClr val="black"/>
                          </a:solidFill>
                          <a:effectLst/>
                          <a:uLnTx/>
                          <a:uFillTx/>
                          <a:latin typeface="Calibri"/>
                          <a:ea typeface="+mn-ea"/>
                          <a:cs typeface="+mn-cs"/>
                        </a:rPr>
                        <a:t>
 Pure adrenaline, fresh out of the box 📦 
Your #S1000RR test ride awaits.
Book now:
www.bmw-motorrad.co.uk/en/service/forms/test-ride.html#/form/B1%230P21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4424835"/>
                  </a:ext>
                </a:extLst>
              </a:tr>
            </a:tbl>
          </a:graphicData>
        </a:graphic>
      </p:graphicFrame>
      <p:sp>
        <p:nvSpPr>
          <p:cNvPr id="4" name="Text Placeholder 3">
            <a:extLst>
              <a:ext uri="{FF2B5EF4-FFF2-40B4-BE49-F238E27FC236}">
                <a16:creationId xmlns:a16="http://schemas.microsoft.com/office/drawing/2014/main" id="{3A7C47F6-EA5D-4DF4-8FC1-A6B0B61C406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521423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09944-619E-4C67-B075-162051DF1203}"/>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5D959F6A-3468-487B-8416-69E692A7F748}"/>
              </a:ext>
            </a:extLst>
          </p:cNvPr>
          <p:cNvGraphicFramePr>
            <a:graphicFrameLocks noGrp="1"/>
          </p:cNvGraphicFramePr>
          <p:nvPr>
            <p:ph type="tbl" sz="quarter" idx="13"/>
            <p:extLst>
              <p:ext uri="{D42A27DB-BD31-4B8C-83A1-F6EECF244321}">
                <p14:modId xmlns:p14="http://schemas.microsoft.com/office/powerpoint/2010/main" val="26987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60504044"/>
                    </a:ext>
                  </a:extLst>
                </a:gridCol>
                <a:gridCol w="905256">
                  <a:extLst>
                    <a:ext uri="{9D8B030D-6E8A-4147-A177-3AD203B41FA5}">
                      <a16:colId xmlns:a16="http://schemas.microsoft.com/office/drawing/2014/main" val="111726642"/>
                    </a:ext>
                  </a:extLst>
                </a:gridCol>
                <a:gridCol w="329184">
                  <a:extLst>
                    <a:ext uri="{9D8B030D-6E8A-4147-A177-3AD203B41FA5}">
                      <a16:colId xmlns:a16="http://schemas.microsoft.com/office/drawing/2014/main" val="2502537120"/>
                    </a:ext>
                  </a:extLst>
                </a:gridCol>
                <a:gridCol w="329184">
                  <a:extLst>
                    <a:ext uri="{9D8B030D-6E8A-4147-A177-3AD203B41FA5}">
                      <a16:colId xmlns:a16="http://schemas.microsoft.com/office/drawing/2014/main" val="944846273"/>
                    </a:ext>
                  </a:extLst>
                </a:gridCol>
                <a:gridCol w="329184">
                  <a:extLst>
                    <a:ext uri="{9D8B030D-6E8A-4147-A177-3AD203B41FA5}">
                      <a16:colId xmlns:a16="http://schemas.microsoft.com/office/drawing/2014/main" val="4025399242"/>
                    </a:ext>
                  </a:extLst>
                </a:gridCol>
                <a:gridCol w="329184">
                  <a:extLst>
                    <a:ext uri="{9D8B030D-6E8A-4147-A177-3AD203B41FA5}">
                      <a16:colId xmlns:a16="http://schemas.microsoft.com/office/drawing/2014/main" val="237251829"/>
                    </a:ext>
                  </a:extLst>
                </a:gridCol>
                <a:gridCol w="329184">
                  <a:extLst>
                    <a:ext uri="{9D8B030D-6E8A-4147-A177-3AD203B41FA5}">
                      <a16:colId xmlns:a16="http://schemas.microsoft.com/office/drawing/2014/main" val="2002293024"/>
                    </a:ext>
                  </a:extLst>
                </a:gridCol>
                <a:gridCol w="329184">
                  <a:extLst>
                    <a:ext uri="{9D8B030D-6E8A-4147-A177-3AD203B41FA5}">
                      <a16:colId xmlns:a16="http://schemas.microsoft.com/office/drawing/2014/main" val="1252615100"/>
                    </a:ext>
                  </a:extLst>
                </a:gridCol>
                <a:gridCol w="329184">
                  <a:extLst>
                    <a:ext uri="{9D8B030D-6E8A-4147-A177-3AD203B41FA5}">
                      <a16:colId xmlns:a16="http://schemas.microsoft.com/office/drawing/2014/main" val="2880535082"/>
                    </a:ext>
                  </a:extLst>
                </a:gridCol>
                <a:gridCol w="329184">
                  <a:extLst>
                    <a:ext uri="{9D8B030D-6E8A-4147-A177-3AD203B41FA5}">
                      <a16:colId xmlns:a16="http://schemas.microsoft.com/office/drawing/2014/main" val="2578615471"/>
                    </a:ext>
                  </a:extLst>
                </a:gridCol>
                <a:gridCol w="329184">
                  <a:extLst>
                    <a:ext uri="{9D8B030D-6E8A-4147-A177-3AD203B41FA5}">
                      <a16:colId xmlns:a16="http://schemas.microsoft.com/office/drawing/2014/main" val="2120495414"/>
                    </a:ext>
                  </a:extLst>
                </a:gridCol>
                <a:gridCol w="329184">
                  <a:extLst>
                    <a:ext uri="{9D8B030D-6E8A-4147-A177-3AD203B41FA5}">
                      <a16:colId xmlns:a16="http://schemas.microsoft.com/office/drawing/2014/main" val="295236499"/>
                    </a:ext>
                  </a:extLst>
                </a:gridCol>
                <a:gridCol w="329184">
                  <a:extLst>
                    <a:ext uri="{9D8B030D-6E8A-4147-A177-3AD203B41FA5}">
                      <a16:colId xmlns:a16="http://schemas.microsoft.com/office/drawing/2014/main" val="1960509837"/>
                    </a:ext>
                  </a:extLst>
                </a:gridCol>
                <a:gridCol w="329184">
                  <a:extLst>
                    <a:ext uri="{9D8B030D-6E8A-4147-A177-3AD203B41FA5}">
                      <a16:colId xmlns:a16="http://schemas.microsoft.com/office/drawing/2014/main" val="2665307800"/>
                    </a:ext>
                  </a:extLst>
                </a:gridCol>
                <a:gridCol w="329184">
                  <a:extLst>
                    <a:ext uri="{9D8B030D-6E8A-4147-A177-3AD203B41FA5}">
                      <a16:colId xmlns:a16="http://schemas.microsoft.com/office/drawing/2014/main" val="57468926"/>
                    </a:ext>
                  </a:extLst>
                </a:gridCol>
                <a:gridCol w="329184">
                  <a:extLst>
                    <a:ext uri="{9D8B030D-6E8A-4147-A177-3AD203B41FA5}">
                      <a16:colId xmlns:a16="http://schemas.microsoft.com/office/drawing/2014/main" val="2791108377"/>
                    </a:ext>
                  </a:extLst>
                </a:gridCol>
                <a:gridCol w="329184">
                  <a:extLst>
                    <a:ext uri="{9D8B030D-6E8A-4147-A177-3AD203B41FA5}">
                      <a16:colId xmlns:a16="http://schemas.microsoft.com/office/drawing/2014/main" val="3045246248"/>
                    </a:ext>
                  </a:extLst>
                </a:gridCol>
                <a:gridCol w="329184">
                  <a:extLst>
                    <a:ext uri="{9D8B030D-6E8A-4147-A177-3AD203B41FA5}">
                      <a16:colId xmlns:a16="http://schemas.microsoft.com/office/drawing/2014/main" val="2404200230"/>
                    </a:ext>
                  </a:extLst>
                </a:gridCol>
                <a:gridCol w="329184">
                  <a:extLst>
                    <a:ext uri="{9D8B030D-6E8A-4147-A177-3AD203B41FA5}">
                      <a16:colId xmlns:a16="http://schemas.microsoft.com/office/drawing/2014/main" val="3604679861"/>
                    </a:ext>
                  </a:extLst>
                </a:gridCol>
                <a:gridCol w="329184">
                  <a:extLst>
                    <a:ext uri="{9D8B030D-6E8A-4147-A177-3AD203B41FA5}">
                      <a16:colId xmlns:a16="http://schemas.microsoft.com/office/drawing/2014/main" val="2566962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9393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- 2025-01-27 16:04:34</a:t>
                      </a:r>
                      <a:r>
                        <a:rPr kumimoji="0" lang="en-US" sz="1000" b="0" i="0" u="none" strike="noStrike" kern="1200" cap="none" spc="0" normalizeH="0" baseline="0" noProof="0">
                          <a:ln>
                            <a:noFill/>
                          </a:ln>
                          <a:solidFill>
                            <a:prstClr val="black"/>
                          </a:solidFill>
                          <a:effectLst/>
                          <a:uLnTx/>
                          <a:uFillTx/>
                          <a:latin typeface="Calibri"/>
                          <a:ea typeface="+mn-ea"/>
                          <a:cs typeface="+mn-cs"/>
                        </a:rPr>
                        <a:t>
 Every masterpiece starts with a vision.
The new BMW #S1000RR began as a simple sketch, transforming into an icon that pushes the limits of speed, design, and innovation.
Book your test ride now:
www.bmw-motorrad.co.uk/en/service/forms/test-ride.html#/form/B1%230P21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87171370"/>
                  </a:ext>
                </a:extLst>
              </a:tr>
            </a:tbl>
          </a:graphicData>
        </a:graphic>
      </p:graphicFrame>
      <p:sp>
        <p:nvSpPr>
          <p:cNvPr id="4" name="Text Placeholder 3">
            <a:extLst>
              <a:ext uri="{FF2B5EF4-FFF2-40B4-BE49-F238E27FC236}">
                <a16:creationId xmlns:a16="http://schemas.microsoft.com/office/drawing/2014/main" id="{9B072A40-49F8-412C-980E-AAEBC725747E}"/>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530089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A28E-7DC3-4686-8108-0685E36016BC}"/>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9E5688B5-7893-4CC8-8770-35B57B822FA7}"/>
              </a:ext>
            </a:extLst>
          </p:cNvPr>
          <p:cNvGraphicFramePr>
            <a:graphicFrameLocks noGrp="1"/>
          </p:cNvGraphicFramePr>
          <p:nvPr>
            <p:ph type="tbl" sz="quarter" idx="13"/>
            <p:extLst>
              <p:ext uri="{D42A27DB-BD31-4B8C-83A1-F6EECF244321}">
                <p14:modId xmlns:p14="http://schemas.microsoft.com/office/powerpoint/2010/main" val="365762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44252916"/>
                    </a:ext>
                  </a:extLst>
                </a:gridCol>
                <a:gridCol w="905256">
                  <a:extLst>
                    <a:ext uri="{9D8B030D-6E8A-4147-A177-3AD203B41FA5}">
                      <a16:colId xmlns:a16="http://schemas.microsoft.com/office/drawing/2014/main" val="877347791"/>
                    </a:ext>
                  </a:extLst>
                </a:gridCol>
                <a:gridCol w="329184">
                  <a:extLst>
                    <a:ext uri="{9D8B030D-6E8A-4147-A177-3AD203B41FA5}">
                      <a16:colId xmlns:a16="http://schemas.microsoft.com/office/drawing/2014/main" val="3321093808"/>
                    </a:ext>
                  </a:extLst>
                </a:gridCol>
                <a:gridCol w="329184">
                  <a:extLst>
                    <a:ext uri="{9D8B030D-6E8A-4147-A177-3AD203B41FA5}">
                      <a16:colId xmlns:a16="http://schemas.microsoft.com/office/drawing/2014/main" val="879479329"/>
                    </a:ext>
                  </a:extLst>
                </a:gridCol>
                <a:gridCol w="329184">
                  <a:extLst>
                    <a:ext uri="{9D8B030D-6E8A-4147-A177-3AD203B41FA5}">
                      <a16:colId xmlns:a16="http://schemas.microsoft.com/office/drawing/2014/main" val="559516323"/>
                    </a:ext>
                  </a:extLst>
                </a:gridCol>
                <a:gridCol w="329184">
                  <a:extLst>
                    <a:ext uri="{9D8B030D-6E8A-4147-A177-3AD203B41FA5}">
                      <a16:colId xmlns:a16="http://schemas.microsoft.com/office/drawing/2014/main" val="2249520954"/>
                    </a:ext>
                  </a:extLst>
                </a:gridCol>
                <a:gridCol w="329184">
                  <a:extLst>
                    <a:ext uri="{9D8B030D-6E8A-4147-A177-3AD203B41FA5}">
                      <a16:colId xmlns:a16="http://schemas.microsoft.com/office/drawing/2014/main" val="691564499"/>
                    </a:ext>
                  </a:extLst>
                </a:gridCol>
                <a:gridCol w="329184">
                  <a:extLst>
                    <a:ext uri="{9D8B030D-6E8A-4147-A177-3AD203B41FA5}">
                      <a16:colId xmlns:a16="http://schemas.microsoft.com/office/drawing/2014/main" val="2507881283"/>
                    </a:ext>
                  </a:extLst>
                </a:gridCol>
                <a:gridCol w="329184">
                  <a:extLst>
                    <a:ext uri="{9D8B030D-6E8A-4147-A177-3AD203B41FA5}">
                      <a16:colId xmlns:a16="http://schemas.microsoft.com/office/drawing/2014/main" val="2771336532"/>
                    </a:ext>
                  </a:extLst>
                </a:gridCol>
                <a:gridCol w="329184">
                  <a:extLst>
                    <a:ext uri="{9D8B030D-6E8A-4147-A177-3AD203B41FA5}">
                      <a16:colId xmlns:a16="http://schemas.microsoft.com/office/drawing/2014/main" val="1718528936"/>
                    </a:ext>
                  </a:extLst>
                </a:gridCol>
                <a:gridCol w="329184">
                  <a:extLst>
                    <a:ext uri="{9D8B030D-6E8A-4147-A177-3AD203B41FA5}">
                      <a16:colId xmlns:a16="http://schemas.microsoft.com/office/drawing/2014/main" val="1058493258"/>
                    </a:ext>
                  </a:extLst>
                </a:gridCol>
                <a:gridCol w="329184">
                  <a:extLst>
                    <a:ext uri="{9D8B030D-6E8A-4147-A177-3AD203B41FA5}">
                      <a16:colId xmlns:a16="http://schemas.microsoft.com/office/drawing/2014/main" val="3650997439"/>
                    </a:ext>
                  </a:extLst>
                </a:gridCol>
                <a:gridCol w="329184">
                  <a:extLst>
                    <a:ext uri="{9D8B030D-6E8A-4147-A177-3AD203B41FA5}">
                      <a16:colId xmlns:a16="http://schemas.microsoft.com/office/drawing/2014/main" val="203236762"/>
                    </a:ext>
                  </a:extLst>
                </a:gridCol>
                <a:gridCol w="329184">
                  <a:extLst>
                    <a:ext uri="{9D8B030D-6E8A-4147-A177-3AD203B41FA5}">
                      <a16:colId xmlns:a16="http://schemas.microsoft.com/office/drawing/2014/main" val="1861264572"/>
                    </a:ext>
                  </a:extLst>
                </a:gridCol>
                <a:gridCol w="329184">
                  <a:extLst>
                    <a:ext uri="{9D8B030D-6E8A-4147-A177-3AD203B41FA5}">
                      <a16:colId xmlns:a16="http://schemas.microsoft.com/office/drawing/2014/main" val="3617609293"/>
                    </a:ext>
                  </a:extLst>
                </a:gridCol>
                <a:gridCol w="329184">
                  <a:extLst>
                    <a:ext uri="{9D8B030D-6E8A-4147-A177-3AD203B41FA5}">
                      <a16:colId xmlns:a16="http://schemas.microsoft.com/office/drawing/2014/main" val="3589137196"/>
                    </a:ext>
                  </a:extLst>
                </a:gridCol>
                <a:gridCol w="329184">
                  <a:extLst>
                    <a:ext uri="{9D8B030D-6E8A-4147-A177-3AD203B41FA5}">
                      <a16:colId xmlns:a16="http://schemas.microsoft.com/office/drawing/2014/main" val="3103380772"/>
                    </a:ext>
                  </a:extLst>
                </a:gridCol>
                <a:gridCol w="329184">
                  <a:extLst>
                    <a:ext uri="{9D8B030D-6E8A-4147-A177-3AD203B41FA5}">
                      <a16:colId xmlns:a16="http://schemas.microsoft.com/office/drawing/2014/main" val="1011385409"/>
                    </a:ext>
                  </a:extLst>
                </a:gridCol>
                <a:gridCol w="329184">
                  <a:extLst>
                    <a:ext uri="{9D8B030D-6E8A-4147-A177-3AD203B41FA5}">
                      <a16:colId xmlns:a16="http://schemas.microsoft.com/office/drawing/2014/main" val="1328722291"/>
                    </a:ext>
                  </a:extLst>
                </a:gridCol>
                <a:gridCol w="329184">
                  <a:extLst>
                    <a:ext uri="{9D8B030D-6E8A-4147-A177-3AD203B41FA5}">
                      <a16:colId xmlns:a16="http://schemas.microsoft.com/office/drawing/2014/main" val="409197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56042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- 2025-01-27 12:01:35</a:t>
                      </a:r>
                      <a:r>
                        <a:rPr kumimoji="0" lang="en-US" sz="1000" b="0" i="0" u="none" strike="noStrike" kern="1200" cap="none" spc="0" normalizeH="0" baseline="0" noProof="0">
                          <a:ln>
                            <a:noFill/>
                          </a:ln>
                          <a:solidFill>
                            <a:prstClr val="black"/>
                          </a:solidFill>
                          <a:effectLst/>
                          <a:uLnTx/>
                          <a:uFillTx/>
                          <a:latin typeface="Calibri"/>
                          <a:ea typeface="+mn-ea"/>
                          <a:cs typeface="+mn-cs"/>
                        </a:rPr>
                        <a:t>
 Every masterpiece starts with a vision.
The new BMW #S1000RR began as a simple sketch, transforming into an icon that pushes the limits of speed, design, and innovation.
Book your test ride now:
www.bmw-motorrad.co.uk/en/service/forms/test-ride.html#/form/B1%230P21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96511559"/>
                  </a:ext>
                </a:extLst>
              </a:tr>
            </a:tbl>
          </a:graphicData>
        </a:graphic>
      </p:graphicFrame>
      <p:sp>
        <p:nvSpPr>
          <p:cNvPr id="4" name="Text Placeholder 3">
            <a:extLst>
              <a:ext uri="{FF2B5EF4-FFF2-40B4-BE49-F238E27FC236}">
                <a16:creationId xmlns:a16="http://schemas.microsoft.com/office/drawing/2014/main" id="{F3306CEF-2F19-43C3-807C-6E2794316084}"/>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999209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6DB93-104B-4BD8-8846-3AFBE95B89CE}"/>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25B13746-9975-4687-B25B-FE664E4484CD}"/>
              </a:ext>
            </a:extLst>
          </p:cNvPr>
          <p:cNvGraphicFramePr>
            <a:graphicFrameLocks noGrp="1"/>
          </p:cNvGraphicFramePr>
          <p:nvPr>
            <p:ph type="tbl" sz="quarter" idx="13"/>
            <p:extLst>
              <p:ext uri="{D42A27DB-BD31-4B8C-83A1-F6EECF244321}">
                <p14:modId xmlns:p14="http://schemas.microsoft.com/office/powerpoint/2010/main" val="4097954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07160687"/>
                    </a:ext>
                  </a:extLst>
                </a:gridCol>
                <a:gridCol w="905256">
                  <a:extLst>
                    <a:ext uri="{9D8B030D-6E8A-4147-A177-3AD203B41FA5}">
                      <a16:colId xmlns:a16="http://schemas.microsoft.com/office/drawing/2014/main" val="2425603233"/>
                    </a:ext>
                  </a:extLst>
                </a:gridCol>
                <a:gridCol w="329184">
                  <a:extLst>
                    <a:ext uri="{9D8B030D-6E8A-4147-A177-3AD203B41FA5}">
                      <a16:colId xmlns:a16="http://schemas.microsoft.com/office/drawing/2014/main" val="3041613773"/>
                    </a:ext>
                  </a:extLst>
                </a:gridCol>
                <a:gridCol w="329184">
                  <a:extLst>
                    <a:ext uri="{9D8B030D-6E8A-4147-A177-3AD203B41FA5}">
                      <a16:colId xmlns:a16="http://schemas.microsoft.com/office/drawing/2014/main" val="323522580"/>
                    </a:ext>
                  </a:extLst>
                </a:gridCol>
                <a:gridCol w="329184">
                  <a:extLst>
                    <a:ext uri="{9D8B030D-6E8A-4147-A177-3AD203B41FA5}">
                      <a16:colId xmlns:a16="http://schemas.microsoft.com/office/drawing/2014/main" val="2203576339"/>
                    </a:ext>
                  </a:extLst>
                </a:gridCol>
                <a:gridCol w="329184">
                  <a:extLst>
                    <a:ext uri="{9D8B030D-6E8A-4147-A177-3AD203B41FA5}">
                      <a16:colId xmlns:a16="http://schemas.microsoft.com/office/drawing/2014/main" val="4070049588"/>
                    </a:ext>
                  </a:extLst>
                </a:gridCol>
                <a:gridCol w="329184">
                  <a:extLst>
                    <a:ext uri="{9D8B030D-6E8A-4147-A177-3AD203B41FA5}">
                      <a16:colId xmlns:a16="http://schemas.microsoft.com/office/drawing/2014/main" val="3641852282"/>
                    </a:ext>
                  </a:extLst>
                </a:gridCol>
                <a:gridCol w="329184">
                  <a:extLst>
                    <a:ext uri="{9D8B030D-6E8A-4147-A177-3AD203B41FA5}">
                      <a16:colId xmlns:a16="http://schemas.microsoft.com/office/drawing/2014/main" val="392514161"/>
                    </a:ext>
                  </a:extLst>
                </a:gridCol>
                <a:gridCol w="329184">
                  <a:extLst>
                    <a:ext uri="{9D8B030D-6E8A-4147-A177-3AD203B41FA5}">
                      <a16:colId xmlns:a16="http://schemas.microsoft.com/office/drawing/2014/main" val="3125073805"/>
                    </a:ext>
                  </a:extLst>
                </a:gridCol>
                <a:gridCol w="329184">
                  <a:extLst>
                    <a:ext uri="{9D8B030D-6E8A-4147-A177-3AD203B41FA5}">
                      <a16:colId xmlns:a16="http://schemas.microsoft.com/office/drawing/2014/main" val="1560584409"/>
                    </a:ext>
                  </a:extLst>
                </a:gridCol>
                <a:gridCol w="329184">
                  <a:extLst>
                    <a:ext uri="{9D8B030D-6E8A-4147-A177-3AD203B41FA5}">
                      <a16:colId xmlns:a16="http://schemas.microsoft.com/office/drawing/2014/main" val="1655301647"/>
                    </a:ext>
                  </a:extLst>
                </a:gridCol>
                <a:gridCol w="329184">
                  <a:extLst>
                    <a:ext uri="{9D8B030D-6E8A-4147-A177-3AD203B41FA5}">
                      <a16:colId xmlns:a16="http://schemas.microsoft.com/office/drawing/2014/main" val="1180252948"/>
                    </a:ext>
                  </a:extLst>
                </a:gridCol>
                <a:gridCol w="329184">
                  <a:extLst>
                    <a:ext uri="{9D8B030D-6E8A-4147-A177-3AD203B41FA5}">
                      <a16:colId xmlns:a16="http://schemas.microsoft.com/office/drawing/2014/main" val="2366562271"/>
                    </a:ext>
                  </a:extLst>
                </a:gridCol>
                <a:gridCol w="329184">
                  <a:extLst>
                    <a:ext uri="{9D8B030D-6E8A-4147-A177-3AD203B41FA5}">
                      <a16:colId xmlns:a16="http://schemas.microsoft.com/office/drawing/2014/main" val="2717524649"/>
                    </a:ext>
                  </a:extLst>
                </a:gridCol>
                <a:gridCol w="329184">
                  <a:extLst>
                    <a:ext uri="{9D8B030D-6E8A-4147-A177-3AD203B41FA5}">
                      <a16:colId xmlns:a16="http://schemas.microsoft.com/office/drawing/2014/main" val="1415593944"/>
                    </a:ext>
                  </a:extLst>
                </a:gridCol>
                <a:gridCol w="329184">
                  <a:extLst>
                    <a:ext uri="{9D8B030D-6E8A-4147-A177-3AD203B41FA5}">
                      <a16:colId xmlns:a16="http://schemas.microsoft.com/office/drawing/2014/main" val="1899213738"/>
                    </a:ext>
                  </a:extLst>
                </a:gridCol>
                <a:gridCol w="329184">
                  <a:extLst>
                    <a:ext uri="{9D8B030D-6E8A-4147-A177-3AD203B41FA5}">
                      <a16:colId xmlns:a16="http://schemas.microsoft.com/office/drawing/2014/main" val="3175961050"/>
                    </a:ext>
                  </a:extLst>
                </a:gridCol>
                <a:gridCol w="329184">
                  <a:extLst>
                    <a:ext uri="{9D8B030D-6E8A-4147-A177-3AD203B41FA5}">
                      <a16:colId xmlns:a16="http://schemas.microsoft.com/office/drawing/2014/main" val="210272887"/>
                    </a:ext>
                  </a:extLst>
                </a:gridCol>
                <a:gridCol w="329184">
                  <a:extLst>
                    <a:ext uri="{9D8B030D-6E8A-4147-A177-3AD203B41FA5}">
                      <a16:colId xmlns:a16="http://schemas.microsoft.com/office/drawing/2014/main" val="2311224502"/>
                    </a:ext>
                  </a:extLst>
                </a:gridCol>
                <a:gridCol w="329184">
                  <a:extLst>
                    <a:ext uri="{9D8B030D-6E8A-4147-A177-3AD203B41FA5}">
                      <a16:colId xmlns:a16="http://schemas.microsoft.com/office/drawing/2014/main" val="322312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03243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- 2025-01-25 13:00:42</a:t>
                      </a:r>
                      <a:r>
                        <a:rPr kumimoji="0" lang="en-US" sz="1000" b="0" i="0" u="none" strike="noStrike" kern="1200" cap="none" spc="0" normalizeH="0" baseline="0" noProof="0">
                          <a:ln>
                            <a:noFill/>
                          </a:ln>
                          <a:solidFill>
                            <a:prstClr val="black"/>
                          </a:solidFill>
                          <a:effectLst/>
                          <a:uLnTx/>
                          <a:uFillTx/>
                          <a:latin typeface="Calibri"/>
                          <a:ea typeface="+mn-ea"/>
                          <a:cs typeface="+mn-cs"/>
                        </a:rPr>
                        <a:t>
 Elevate your cruising game with the all-new #BMWR18 🙌
☑️ Redesigned seat
☑️ New rear suspension
☑️ New cast rear wheel and size
Find out more here:
www.bmw-motorrad.co.uk/en/models/heritage/r18.html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11586683"/>
                  </a:ext>
                </a:extLst>
              </a:tr>
            </a:tbl>
          </a:graphicData>
        </a:graphic>
      </p:graphicFrame>
      <p:sp>
        <p:nvSpPr>
          <p:cNvPr id="4" name="Text Placeholder 3">
            <a:extLst>
              <a:ext uri="{FF2B5EF4-FFF2-40B4-BE49-F238E27FC236}">
                <a16:creationId xmlns:a16="http://schemas.microsoft.com/office/drawing/2014/main" id="{1CA4C15C-9F9E-4AA3-B2AF-8B3C3E8716AF}"/>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550297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D9F04-BE1A-4B37-983E-C02C8F3770E5}"/>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3840430C-E99C-4443-A016-A2CFB7BB9A39}"/>
              </a:ext>
            </a:extLst>
          </p:cNvPr>
          <p:cNvGraphicFramePr>
            <a:graphicFrameLocks noGrp="1"/>
          </p:cNvGraphicFramePr>
          <p:nvPr>
            <p:ph type="tbl" sz="quarter" idx="13"/>
            <p:extLst>
              <p:ext uri="{D42A27DB-BD31-4B8C-83A1-F6EECF244321}">
                <p14:modId xmlns:p14="http://schemas.microsoft.com/office/powerpoint/2010/main" val="8629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80709610"/>
                    </a:ext>
                  </a:extLst>
                </a:gridCol>
                <a:gridCol w="905256">
                  <a:extLst>
                    <a:ext uri="{9D8B030D-6E8A-4147-A177-3AD203B41FA5}">
                      <a16:colId xmlns:a16="http://schemas.microsoft.com/office/drawing/2014/main" val="3717103845"/>
                    </a:ext>
                  </a:extLst>
                </a:gridCol>
                <a:gridCol w="329184">
                  <a:extLst>
                    <a:ext uri="{9D8B030D-6E8A-4147-A177-3AD203B41FA5}">
                      <a16:colId xmlns:a16="http://schemas.microsoft.com/office/drawing/2014/main" val="2775053118"/>
                    </a:ext>
                  </a:extLst>
                </a:gridCol>
                <a:gridCol w="329184">
                  <a:extLst>
                    <a:ext uri="{9D8B030D-6E8A-4147-A177-3AD203B41FA5}">
                      <a16:colId xmlns:a16="http://schemas.microsoft.com/office/drawing/2014/main" val="1313522025"/>
                    </a:ext>
                  </a:extLst>
                </a:gridCol>
                <a:gridCol w="329184">
                  <a:extLst>
                    <a:ext uri="{9D8B030D-6E8A-4147-A177-3AD203B41FA5}">
                      <a16:colId xmlns:a16="http://schemas.microsoft.com/office/drawing/2014/main" val="2957663330"/>
                    </a:ext>
                  </a:extLst>
                </a:gridCol>
                <a:gridCol w="329184">
                  <a:extLst>
                    <a:ext uri="{9D8B030D-6E8A-4147-A177-3AD203B41FA5}">
                      <a16:colId xmlns:a16="http://schemas.microsoft.com/office/drawing/2014/main" val="2510879196"/>
                    </a:ext>
                  </a:extLst>
                </a:gridCol>
                <a:gridCol w="329184">
                  <a:extLst>
                    <a:ext uri="{9D8B030D-6E8A-4147-A177-3AD203B41FA5}">
                      <a16:colId xmlns:a16="http://schemas.microsoft.com/office/drawing/2014/main" val="1105953469"/>
                    </a:ext>
                  </a:extLst>
                </a:gridCol>
                <a:gridCol w="329184">
                  <a:extLst>
                    <a:ext uri="{9D8B030D-6E8A-4147-A177-3AD203B41FA5}">
                      <a16:colId xmlns:a16="http://schemas.microsoft.com/office/drawing/2014/main" val="2760715342"/>
                    </a:ext>
                  </a:extLst>
                </a:gridCol>
                <a:gridCol w="329184">
                  <a:extLst>
                    <a:ext uri="{9D8B030D-6E8A-4147-A177-3AD203B41FA5}">
                      <a16:colId xmlns:a16="http://schemas.microsoft.com/office/drawing/2014/main" val="1997395185"/>
                    </a:ext>
                  </a:extLst>
                </a:gridCol>
                <a:gridCol w="329184">
                  <a:extLst>
                    <a:ext uri="{9D8B030D-6E8A-4147-A177-3AD203B41FA5}">
                      <a16:colId xmlns:a16="http://schemas.microsoft.com/office/drawing/2014/main" val="862874656"/>
                    </a:ext>
                  </a:extLst>
                </a:gridCol>
                <a:gridCol w="329184">
                  <a:extLst>
                    <a:ext uri="{9D8B030D-6E8A-4147-A177-3AD203B41FA5}">
                      <a16:colId xmlns:a16="http://schemas.microsoft.com/office/drawing/2014/main" val="3330311517"/>
                    </a:ext>
                  </a:extLst>
                </a:gridCol>
                <a:gridCol w="329184">
                  <a:extLst>
                    <a:ext uri="{9D8B030D-6E8A-4147-A177-3AD203B41FA5}">
                      <a16:colId xmlns:a16="http://schemas.microsoft.com/office/drawing/2014/main" val="2583798946"/>
                    </a:ext>
                  </a:extLst>
                </a:gridCol>
                <a:gridCol w="329184">
                  <a:extLst>
                    <a:ext uri="{9D8B030D-6E8A-4147-A177-3AD203B41FA5}">
                      <a16:colId xmlns:a16="http://schemas.microsoft.com/office/drawing/2014/main" val="3667515139"/>
                    </a:ext>
                  </a:extLst>
                </a:gridCol>
                <a:gridCol w="329184">
                  <a:extLst>
                    <a:ext uri="{9D8B030D-6E8A-4147-A177-3AD203B41FA5}">
                      <a16:colId xmlns:a16="http://schemas.microsoft.com/office/drawing/2014/main" val="385796463"/>
                    </a:ext>
                  </a:extLst>
                </a:gridCol>
                <a:gridCol w="329184">
                  <a:extLst>
                    <a:ext uri="{9D8B030D-6E8A-4147-A177-3AD203B41FA5}">
                      <a16:colId xmlns:a16="http://schemas.microsoft.com/office/drawing/2014/main" val="99934175"/>
                    </a:ext>
                  </a:extLst>
                </a:gridCol>
                <a:gridCol w="329184">
                  <a:extLst>
                    <a:ext uri="{9D8B030D-6E8A-4147-A177-3AD203B41FA5}">
                      <a16:colId xmlns:a16="http://schemas.microsoft.com/office/drawing/2014/main" val="2421283032"/>
                    </a:ext>
                  </a:extLst>
                </a:gridCol>
                <a:gridCol w="329184">
                  <a:extLst>
                    <a:ext uri="{9D8B030D-6E8A-4147-A177-3AD203B41FA5}">
                      <a16:colId xmlns:a16="http://schemas.microsoft.com/office/drawing/2014/main" val="2669145410"/>
                    </a:ext>
                  </a:extLst>
                </a:gridCol>
                <a:gridCol w="329184">
                  <a:extLst>
                    <a:ext uri="{9D8B030D-6E8A-4147-A177-3AD203B41FA5}">
                      <a16:colId xmlns:a16="http://schemas.microsoft.com/office/drawing/2014/main" val="1566093462"/>
                    </a:ext>
                  </a:extLst>
                </a:gridCol>
                <a:gridCol w="329184">
                  <a:extLst>
                    <a:ext uri="{9D8B030D-6E8A-4147-A177-3AD203B41FA5}">
                      <a16:colId xmlns:a16="http://schemas.microsoft.com/office/drawing/2014/main" val="458747254"/>
                    </a:ext>
                  </a:extLst>
                </a:gridCol>
                <a:gridCol w="329184">
                  <a:extLst>
                    <a:ext uri="{9D8B030D-6E8A-4147-A177-3AD203B41FA5}">
                      <a16:colId xmlns:a16="http://schemas.microsoft.com/office/drawing/2014/main" val="180952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26115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- 2025-01-24 17:00:56</a:t>
                      </a:r>
                      <a:r>
                        <a:rPr kumimoji="0" lang="en-US" sz="1000" b="0" i="0" u="none" strike="noStrike" kern="1200" cap="none" spc="0" normalizeH="0" baseline="0" noProof="0">
                          <a:ln>
                            <a:noFill/>
                          </a:ln>
                          <a:solidFill>
                            <a:prstClr val="black"/>
                          </a:solidFill>
                          <a:effectLst/>
                          <a:uLnTx/>
                          <a:uFillTx/>
                          <a:latin typeface="Calibri"/>
                          <a:ea typeface="+mn-ea"/>
                          <a:cs typeface="+mn-cs"/>
                        </a:rPr>
                        <a:t>
 Unboxed and unleashed 🔥
The new #S1000RR is in retailers and available to test ride from Saturday 25th January. 
Request a test ride with your local BMW Motorrad retailer here:
www.bmw-motorrad.co.uk/en/service/forms/test-ride.html#/form/B1%230P21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49671872"/>
                  </a:ext>
                </a:extLst>
              </a:tr>
            </a:tbl>
          </a:graphicData>
        </a:graphic>
      </p:graphicFrame>
      <p:sp>
        <p:nvSpPr>
          <p:cNvPr id="4" name="Text Placeholder 3">
            <a:extLst>
              <a:ext uri="{FF2B5EF4-FFF2-40B4-BE49-F238E27FC236}">
                <a16:creationId xmlns:a16="http://schemas.microsoft.com/office/drawing/2014/main" id="{115FF4EB-6DE0-42E8-95DC-6713D7ACF2DD}"/>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245315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4FB69-BE84-47B2-BA89-E3759FFCA3AE}"/>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E4CB4786-BC34-4E5F-B23E-2218C1EDC9CF}"/>
              </a:ext>
            </a:extLst>
          </p:cNvPr>
          <p:cNvGraphicFramePr>
            <a:graphicFrameLocks noGrp="1"/>
          </p:cNvGraphicFramePr>
          <p:nvPr>
            <p:ph type="tbl" sz="quarter" idx="13"/>
            <p:extLst>
              <p:ext uri="{D42A27DB-BD31-4B8C-83A1-F6EECF244321}">
                <p14:modId xmlns:p14="http://schemas.microsoft.com/office/powerpoint/2010/main" val="248922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74231272"/>
                    </a:ext>
                  </a:extLst>
                </a:gridCol>
                <a:gridCol w="905256">
                  <a:extLst>
                    <a:ext uri="{9D8B030D-6E8A-4147-A177-3AD203B41FA5}">
                      <a16:colId xmlns:a16="http://schemas.microsoft.com/office/drawing/2014/main" val="4248602660"/>
                    </a:ext>
                  </a:extLst>
                </a:gridCol>
                <a:gridCol w="329184">
                  <a:extLst>
                    <a:ext uri="{9D8B030D-6E8A-4147-A177-3AD203B41FA5}">
                      <a16:colId xmlns:a16="http://schemas.microsoft.com/office/drawing/2014/main" val="2956441507"/>
                    </a:ext>
                  </a:extLst>
                </a:gridCol>
                <a:gridCol w="329184">
                  <a:extLst>
                    <a:ext uri="{9D8B030D-6E8A-4147-A177-3AD203B41FA5}">
                      <a16:colId xmlns:a16="http://schemas.microsoft.com/office/drawing/2014/main" val="3734779757"/>
                    </a:ext>
                  </a:extLst>
                </a:gridCol>
                <a:gridCol w="329184">
                  <a:extLst>
                    <a:ext uri="{9D8B030D-6E8A-4147-A177-3AD203B41FA5}">
                      <a16:colId xmlns:a16="http://schemas.microsoft.com/office/drawing/2014/main" val="2663998851"/>
                    </a:ext>
                  </a:extLst>
                </a:gridCol>
                <a:gridCol w="329184">
                  <a:extLst>
                    <a:ext uri="{9D8B030D-6E8A-4147-A177-3AD203B41FA5}">
                      <a16:colId xmlns:a16="http://schemas.microsoft.com/office/drawing/2014/main" val="3618039549"/>
                    </a:ext>
                  </a:extLst>
                </a:gridCol>
                <a:gridCol w="329184">
                  <a:extLst>
                    <a:ext uri="{9D8B030D-6E8A-4147-A177-3AD203B41FA5}">
                      <a16:colId xmlns:a16="http://schemas.microsoft.com/office/drawing/2014/main" val="2006723976"/>
                    </a:ext>
                  </a:extLst>
                </a:gridCol>
                <a:gridCol w="329184">
                  <a:extLst>
                    <a:ext uri="{9D8B030D-6E8A-4147-A177-3AD203B41FA5}">
                      <a16:colId xmlns:a16="http://schemas.microsoft.com/office/drawing/2014/main" val="3581369690"/>
                    </a:ext>
                  </a:extLst>
                </a:gridCol>
                <a:gridCol w="329184">
                  <a:extLst>
                    <a:ext uri="{9D8B030D-6E8A-4147-A177-3AD203B41FA5}">
                      <a16:colId xmlns:a16="http://schemas.microsoft.com/office/drawing/2014/main" val="2371586058"/>
                    </a:ext>
                  </a:extLst>
                </a:gridCol>
                <a:gridCol w="329184">
                  <a:extLst>
                    <a:ext uri="{9D8B030D-6E8A-4147-A177-3AD203B41FA5}">
                      <a16:colId xmlns:a16="http://schemas.microsoft.com/office/drawing/2014/main" val="826968406"/>
                    </a:ext>
                  </a:extLst>
                </a:gridCol>
                <a:gridCol w="329184">
                  <a:extLst>
                    <a:ext uri="{9D8B030D-6E8A-4147-A177-3AD203B41FA5}">
                      <a16:colId xmlns:a16="http://schemas.microsoft.com/office/drawing/2014/main" val="2773015639"/>
                    </a:ext>
                  </a:extLst>
                </a:gridCol>
                <a:gridCol w="329184">
                  <a:extLst>
                    <a:ext uri="{9D8B030D-6E8A-4147-A177-3AD203B41FA5}">
                      <a16:colId xmlns:a16="http://schemas.microsoft.com/office/drawing/2014/main" val="1211791955"/>
                    </a:ext>
                  </a:extLst>
                </a:gridCol>
                <a:gridCol w="329184">
                  <a:extLst>
                    <a:ext uri="{9D8B030D-6E8A-4147-A177-3AD203B41FA5}">
                      <a16:colId xmlns:a16="http://schemas.microsoft.com/office/drawing/2014/main" val="1673008583"/>
                    </a:ext>
                  </a:extLst>
                </a:gridCol>
                <a:gridCol w="329184">
                  <a:extLst>
                    <a:ext uri="{9D8B030D-6E8A-4147-A177-3AD203B41FA5}">
                      <a16:colId xmlns:a16="http://schemas.microsoft.com/office/drawing/2014/main" val="2150507406"/>
                    </a:ext>
                  </a:extLst>
                </a:gridCol>
                <a:gridCol w="329184">
                  <a:extLst>
                    <a:ext uri="{9D8B030D-6E8A-4147-A177-3AD203B41FA5}">
                      <a16:colId xmlns:a16="http://schemas.microsoft.com/office/drawing/2014/main" val="1320399225"/>
                    </a:ext>
                  </a:extLst>
                </a:gridCol>
                <a:gridCol w="329184">
                  <a:extLst>
                    <a:ext uri="{9D8B030D-6E8A-4147-A177-3AD203B41FA5}">
                      <a16:colId xmlns:a16="http://schemas.microsoft.com/office/drawing/2014/main" val="237378289"/>
                    </a:ext>
                  </a:extLst>
                </a:gridCol>
                <a:gridCol w="329184">
                  <a:extLst>
                    <a:ext uri="{9D8B030D-6E8A-4147-A177-3AD203B41FA5}">
                      <a16:colId xmlns:a16="http://schemas.microsoft.com/office/drawing/2014/main" val="4120422986"/>
                    </a:ext>
                  </a:extLst>
                </a:gridCol>
                <a:gridCol w="329184">
                  <a:extLst>
                    <a:ext uri="{9D8B030D-6E8A-4147-A177-3AD203B41FA5}">
                      <a16:colId xmlns:a16="http://schemas.microsoft.com/office/drawing/2014/main" val="2790627725"/>
                    </a:ext>
                  </a:extLst>
                </a:gridCol>
                <a:gridCol w="329184">
                  <a:extLst>
                    <a:ext uri="{9D8B030D-6E8A-4147-A177-3AD203B41FA5}">
                      <a16:colId xmlns:a16="http://schemas.microsoft.com/office/drawing/2014/main" val="2792987523"/>
                    </a:ext>
                  </a:extLst>
                </a:gridCol>
                <a:gridCol w="329184">
                  <a:extLst>
                    <a:ext uri="{9D8B030D-6E8A-4147-A177-3AD203B41FA5}">
                      <a16:colId xmlns:a16="http://schemas.microsoft.com/office/drawing/2014/main" val="261980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8984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 Motorrad UK - 2025-01-24 12:12:57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49193458"/>
                  </a:ext>
                </a:extLst>
              </a:tr>
            </a:tbl>
          </a:graphicData>
        </a:graphic>
      </p:graphicFrame>
      <p:sp>
        <p:nvSpPr>
          <p:cNvPr id="4" name="Text Placeholder 3">
            <a:extLst>
              <a:ext uri="{FF2B5EF4-FFF2-40B4-BE49-F238E27FC236}">
                <a16:creationId xmlns:a16="http://schemas.microsoft.com/office/drawing/2014/main" id="{60C4D23F-CC95-4A27-9EBB-EF18391A8257}"/>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605192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70AF7-93C7-436D-8959-0FC9B072342E}"/>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3BDE2C33-E19A-420C-9A22-9C4631F522F3}"/>
              </a:ext>
            </a:extLst>
          </p:cNvPr>
          <p:cNvGraphicFramePr>
            <a:graphicFrameLocks noGrp="1"/>
          </p:cNvGraphicFramePr>
          <p:nvPr>
            <p:ph type="tbl" sz="quarter" idx="13"/>
            <p:extLst>
              <p:ext uri="{D42A27DB-BD31-4B8C-83A1-F6EECF244321}">
                <p14:modId xmlns:p14="http://schemas.microsoft.com/office/powerpoint/2010/main" val="194357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31701048"/>
                    </a:ext>
                  </a:extLst>
                </a:gridCol>
                <a:gridCol w="905256">
                  <a:extLst>
                    <a:ext uri="{9D8B030D-6E8A-4147-A177-3AD203B41FA5}">
                      <a16:colId xmlns:a16="http://schemas.microsoft.com/office/drawing/2014/main" val="2367182140"/>
                    </a:ext>
                  </a:extLst>
                </a:gridCol>
                <a:gridCol w="329184">
                  <a:extLst>
                    <a:ext uri="{9D8B030D-6E8A-4147-A177-3AD203B41FA5}">
                      <a16:colId xmlns:a16="http://schemas.microsoft.com/office/drawing/2014/main" val="540019990"/>
                    </a:ext>
                  </a:extLst>
                </a:gridCol>
                <a:gridCol w="329184">
                  <a:extLst>
                    <a:ext uri="{9D8B030D-6E8A-4147-A177-3AD203B41FA5}">
                      <a16:colId xmlns:a16="http://schemas.microsoft.com/office/drawing/2014/main" val="3529941791"/>
                    </a:ext>
                  </a:extLst>
                </a:gridCol>
                <a:gridCol w="329184">
                  <a:extLst>
                    <a:ext uri="{9D8B030D-6E8A-4147-A177-3AD203B41FA5}">
                      <a16:colId xmlns:a16="http://schemas.microsoft.com/office/drawing/2014/main" val="3396704368"/>
                    </a:ext>
                  </a:extLst>
                </a:gridCol>
                <a:gridCol w="329184">
                  <a:extLst>
                    <a:ext uri="{9D8B030D-6E8A-4147-A177-3AD203B41FA5}">
                      <a16:colId xmlns:a16="http://schemas.microsoft.com/office/drawing/2014/main" val="1744010284"/>
                    </a:ext>
                  </a:extLst>
                </a:gridCol>
                <a:gridCol w="329184">
                  <a:extLst>
                    <a:ext uri="{9D8B030D-6E8A-4147-A177-3AD203B41FA5}">
                      <a16:colId xmlns:a16="http://schemas.microsoft.com/office/drawing/2014/main" val="233431740"/>
                    </a:ext>
                  </a:extLst>
                </a:gridCol>
                <a:gridCol w="329184">
                  <a:extLst>
                    <a:ext uri="{9D8B030D-6E8A-4147-A177-3AD203B41FA5}">
                      <a16:colId xmlns:a16="http://schemas.microsoft.com/office/drawing/2014/main" val="3863153625"/>
                    </a:ext>
                  </a:extLst>
                </a:gridCol>
                <a:gridCol w="329184">
                  <a:extLst>
                    <a:ext uri="{9D8B030D-6E8A-4147-A177-3AD203B41FA5}">
                      <a16:colId xmlns:a16="http://schemas.microsoft.com/office/drawing/2014/main" val="367459476"/>
                    </a:ext>
                  </a:extLst>
                </a:gridCol>
                <a:gridCol w="329184">
                  <a:extLst>
                    <a:ext uri="{9D8B030D-6E8A-4147-A177-3AD203B41FA5}">
                      <a16:colId xmlns:a16="http://schemas.microsoft.com/office/drawing/2014/main" val="1307973480"/>
                    </a:ext>
                  </a:extLst>
                </a:gridCol>
                <a:gridCol w="329184">
                  <a:extLst>
                    <a:ext uri="{9D8B030D-6E8A-4147-A177-3AD203B41FA5}">
                      <a16:colId xmlns:a16="http://schemas.microsoft.com/office/drawing/2014/main" val="3731031754"/>
                    </a:ext>
                  </a:extLst>
                </a:gridCol>
                <a:gridCol w="329184">
                  <a:extLst>
                    <a:ext uri="{9D8B030D-6E8A-4147-A177-3AD203B41FA5}">
                      <a16:colId xmlns:a16="http://schemas.microsoft.com/office/drawing/2014/main" val="4125232600"/>
                    </a:ext>
                  </a:extLst>
                </a:gridCol>
                <a:gridCol w="329184">
                  <a:extLst>
                    <a:ext uri="{9D8B030D-6E8A-4147-A177-3AD203B41FA5}">
                      <a16:colId xmlns:a16="http://schemas.microsoft.com/office/drawing/2014/main" val="3936439910"/>
                    </a:ext>
                  </a:extLst>
                </a:gridCol>
                <a:gridCol w="329184">
                  <a:extLst>
                    <a:ext uri="{9D8B030D-6E8A-4147-A177-3AD203B41FA5}">
                      <a16:colId xmlns:a16="http://schemas.microsoft.com/office/drawing/2014/main" val="4036694232"/>
                    </a:ext>
                  </a:extLst>
                </a:gridCol>
                <a:gridCol w="329184">
                  <a:extLst>
                    <a:ext uri="{9D8B030D-6E8A-4147-A177-3AD203B41FA5}">
                      <a16:colId xmlns:a16="http://schemas.microsoft.com/office/drawing/2014/main" val="924874486"/>
                    </a:ext>
                  </a:extLst>
                </a:gridCol>
                <a:gridCol w="329184">
                  <a:extLst>
                    <a:ext uri="{9D8B030D-6E8A-4147-A177-3AD203B41FA5}">
                      <a16:colId xmlns:a16="http://schemas.microsoft.com/office/drawing/2014/main" val="3045728142"/>
                    </a:ext>
                  </a:extLst>
                </a:gridCol>
                <a:gridCol w="329184">
                  <a:extLst>
                    <a:ext uri="{9D8B030D-6E8A-4147-A177-3AD203B41FA5}">
                      <a16:colId xmlns:a16="http://schemas.microsoft.com/office/drawing/2014/main" val="2402848372"/>
                    </a:ext>
                  </a:extLst>
                </a:gridCol>
                <a:gridCol w="329184">
                  <a:extLst>
                    <a:ext uri="{9D8B030D-6E8A-4147-A177-3AD203B41FA5}">
                      <a16:colId xmlns:a16="http://schemas.microsoft.com/office/drawing/2014/main" val="2048592034"/>
                    </a:ext>
                  </a:extLst>
                </a:gridCol>
                <a:gridCol w="329184">
                  <a:extLst>
                    <a:ext uri="{9D8B030D-6E8A-4147-A177-3AD203B41FA5}">
                      <a16:colId xmlns:a16="http://schemas.microsoft.com/office/drawing/2014/main" val="1768189136"/>
                    </a:ext>
                  </a:extLst>
                </a:gridCol>
                <a:gridCol w="329184">
                  <a:extLst>
                    <a:ext uri="{9D8B030D-6E8A-4147-A177-3AD203B41FA5}">
                      <a16:colId xmlns:a16="http://schemas.microsoft.com/office/drawing/2014/main" val="203410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8858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- 2025-01-23 16:40:54</a:t>
                      </a:r>
                      <a:r>
                        <a:rPr kumimoji="0" lang="en-US" sz="1000" b="0" i="0" u="none" strike="noStrike" kern="1200" cap="none" spc="0" normalizeH="0" baseline="0" noProof="0">
                          <a:ln>
                            <a:noFill/>
                          </a:ln>
                          <a:solidFill>
                            <a:prstClr val="black"/>
                          </a:solidFill>
                          <a:effectLst/>
                          <a:uLnTx/>
                          <a:uFillTx/>
                          <a:latin typeface="Calibri"/>
                          <a:ea typeface="+mn-ea"/>
                          <a:cs typeface="+mn-cs"/>
                        </a:rPr>
                        <a:t>
 Cruise the streets in style with our new #BMWR18 range 😎
Find out more:
www.bmw-motorrad.co.uk/en/models/heritage/overview-heritage.html#/section-the-r-18-family
#MakeLifeARide #R18Classic #R18B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 #R18Classic, #R18B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53329433"/>
                  </a:ext>
                </a:extLst>
              </a:tr>
            </a:tbl>
          </a:graphicData>
        </a:graphic>
      </p:graphicFrame>
      <p:sp>
        <p:nvSpPr>
          <p:cNvPr id="4" name="Text Placeholder 3">
            <a:extLst>
              <a:ext uri="{FF2B5EF4-FFF2-40B4-BE49-F238E27FC236}">
                <a16:creationId xmlns:a16="http://schemas.microsoft.com/office/drawing/2014/main" id="{0630AFBD-B9AE-4B18-9A7D-89D838ABA1B2}"/>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795914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66E92-DC0F-4EB7-A102-EBF17E143745}"/>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24F1CB5F-EE5C-4FAE-AA65-DCD58DDBF9F2}"/>
              </a:ext>
            </a:extLst>
          </p:cNvPr>
          <p:cNvGraphicFramePr>
            <a:graphicFrameLocks noGrp="1"/>
          </p:cNvGraphicFramePr>
          <p:nvPr>
            <p:ph type="tbl" sz="quarter" idx="13"/>
            <p:extLst>
              <p:ext uri="{D42A27DB-BD31-4B8C-83A1-F6EECF244321}">
                <p14:modId xmlns:p14="http://schemas.microsoft.com/office/powerpoint/2010/main" val="981592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27711974"/>
                    </a:ext>
                  </a:extLst>
                </a:gridCol>
                <a:gridCol w="905256">
                  <a:extLst>
                    <a:ext uri="{9D8B030D-6E8A-4147-A177-3AD203B41FA5}">
                      <a16:colId xmlns:a16="http://schemas.microsoft.com/office/drawing/2014/main" val="2297049453"/>
                    </a:ext>
                  </a:extLst>
                </a:gridCol>
                <a:gridCol w="329184">
                  <a:extLst>
                    <a:ext uri="{9D8B030D-6E8A-4147-A177-3AD203B41FA5}">
                      <a16:colId xmlns:a16="http://schemas.microsoft.com/office/drawing/2014/main" val="1471416362"/>
                    </a:ext>
                  </a:extLst>
                </a:gridCol>
                <a:gridCol w="329184">
                  <a:extLst>
                    <a:ext uri="{9D8B030D-6E8A-4147-A177-3AD203B41FA5}">
                      <a16:colId xmlns:a16="http://schemas.microsoft.com/office/drawing/2014/main" val="782028363"/>
                    </a:ext>
                  </a:extLst>
                </a:gridCol>
                <a:gridCol w="329184">
                  <a:extLst>
                    <a:ext uri="{9D8B030D-6E8A-4147-A177-3AD203B41FA5}">
                      <a16:colId xmlns:a16="http://schemas.microsoft.com/office/drawing/2014/main" val="86509929"/>
                    </a:ext>
                  </a:extLst>
                </a:gridCol>
                <a:gridCol w="329184">
                  <a:extLst>
                    <a:ext uri="{9D8B030D-6E8A-4147-A177-3AD203B41FA5}">
                      <a16:colId xmlns:a16="http://schemas.microsoft.com/office/drawing/2014/main" val="3686785534"/>
                    </a:ext>
                  </a:extLst>
                </a:gridCol>
                <a:gridCol w="329184">
                  <a:extLst>
                    <a:ext uri="{9D8B030D-6E8A-4147-A177-3AD203B41FA5}">
                      <a16:colId xmlns:a16="http://schemas.microsoft.com/office/drawing/2014/main" val="2977807370"/>
                    </a:ext>
                  </a:extLst>
                </a:gridCol>
                <a:gridCol w="329184">
                  <a:extLst>
                    <a:ext uri="{9D8B030D-6E8A-4147-A177-3AD203B41FA5}">
                      <a16:colId xmlns:a16="http://schemas.microsoft.com/office/drawing/2014/main" val="3210940440"/>
                    </a:ext>
                  </a:extLst>
                </a:gridCol>
                <a:gridCol w="329184">
                  <a:extLst>
                    <a:ext uri="{9D8B030D-6E8A-4147-A177-3AD203B41FA5}">
                      <a16:colId xmlns:a16="http://schemas.microsoft.com/office/drawing/2014/main" val="1638163785"/>
                    </a:ext>
                  </a:extLst>
                </a:gridCol>
                <a:gridCol w="329184">
                  <a:extLst>
                    <a:ext uri="{9D8B030D-6E8A-4147-A177-3AD203B41FA5}">
                      <a16:colId xmlns:a16="http://schemas.microsoft.com/office/drawing/2014/main" val="1744320400"/>
                    </a:ext>
                  </a:extLst>
                </a:gridCol>
                <a:gridCol w="329184">
                  <a:extLst>
                    <a:ext uri="{9D8B030D-6E8A-4147-A177-3AD203B41FA5}">
                      <a16:colId xmlns:a16="http://schemas.microsoft.com/office/drawing/2014/main" val="180714593"/>
                    </a:ext>
                  </a:extLst>
                </a:gridCol>
                <a:gridCol w="329184">
                  <a:extLst>
                    <a:ext uri="{9D8B030D-6E8A-4147-A177-3AD203B41FA5}">
                      <a16:colId xmlns:a16="http://schemas.microsoft.com/office/drawing/2014/main" val="355082986"/>
                    </a:ext>
                  </a:extLst>
                </a:gridCol>
                <a:gridCol w="329184">
                  <a:extLst>
                    <a:ext uri="{9D8B030D-6E8A-4147-A177-3AD203B41FA5}">
                      <a16:colId xmlns:a16="http://schemas.microsoft.com/office/drawing/2014/main" val="2608038785"/>
                    </a:ext>
                  </a:extLst>
                </a:gridCol>
                <a:gridCol w="329184">
                  <a:extLst>
                    <a:ext uri="{9D8B030D-6E8A-4147-A177-3AD203B41FA5}">
                      <a16:colId xmlns:a16="http://schemas.microsoft.com/office/drawing/2014/main" val="3542312789"/>
                    </a:ext>
                  </a:extLst>
                </a:gridCol>
                <a:gridCol w="329184">
                  <a:extLst>
                    <a:ext uri="{9D8B030D-6E8A-4147-A177-3AD203B41FA5}">
                      <a16:colId xmlns:a16="http://schemas.microsoft.com/office/drawing/2014/main" val="2542561951"/>
                    </a:ext>
                  </a:extLst>
                </a:gridCol>
                <a:gridCol w="329184">
                  <a:extLst>
                    <a:ext uri="{9D8B030D-6E8A-4147-A177-3AD203B41FA5}">
                      <a16:colId xmlns:a16="http://schemas.microsoft.com/office/drawing/2014/main" val="435708526"/>
                    </a:ext>
                  </a:extLst>
                </a:gridCol>
                <a:gridCol w="329184">
                  <a:extLst>
                    <a:ext uri="{9D8B030D-6E8A-4147-A177-3AD203B41FA5}">
                      <a16:colId xmlns:a16="http://schemas.microsoft.com/office/drawing/2014/main" val="3140342374"/>
                    </a:ext>
                  </a:extLst>
                </a:gridCol>
                <a:gridCol w="329184">
                  <a:extLst>
                    <a:ext uri="{9D8B030D-6E8A-4147-A177-3AD203B41FA5}">
                      <a16:colId xmlns:a16="http://schemas.microsoft.com/office/drawing/2014/main" val="2540237017"/>
                    </a:ext>
                  </a:extLst>
                </a:gridCol>
                <a:gridCol w="329184">
                  <a:extLst>
                    <a:ext uri="{9D8B030D-6E8A-4147-A177-3AD203B41FA5}">
                      <a16:colId xmlns:a16="http://schemas.microsoft.com/office/drawing/2014/main" val="3776293793"/>
                    </a:ext>
                  </a:extLst>
                </a:gridCol>
                <a:gridCol w="329184">
                  <a:extLst>
                    <a:ext uri="{9D8B030D-6E8A-4147-A177-3AD203B41FA5}">
                      <a16:colId xmlns:a16="http://schemas.microsoft.com/office/drawing/2014/main" val="4128926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4976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- 2025-01-22 16:05:47</a:t>
                      </a:r>
                      <a:r>
                        <a:rPr kumimoji="0" lang="en-US" sz="1000" b="0" i="0" u="none" strike="noStrike" kern="1200" cap="none" spc="0" normalizeH="0" baseline="0" noProof="0">
                          <a:ln>
                            <a:noFill/>
                          </a:ln>
                          <a:solidFill>
                            <a:prstClr val="black"/>
                          </a:solidFill>
                          <a:effectLst/>
                          <a:uLnTx/>
                          <a:uFillTx/>
                          <a:latin typeface="Calibri"/>
                          <a:ea typeface="+mn-ea"/>
                          <a:cs typeface="+mn-cs"/>
                        </a:rPr>
                        <a:t>
 The new #BMWR18 'Blacked Out' style boasts three striking paint schemes and 15 distinctive blacked-out design elements, elevating the cruiser’s bold character with a rugged yet refined appeal. 🖤
Find out more:
www.bmw-motorrad.co.uk/en/models/heritage/r18.html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12145358"/>
                  </a:ext>
                </a:extLst>
              </a:tr>
            </a:tbl>
          </a:graphicData>
        </a:graphic>
      </p:graphicFrame>
      <p:sp>
        <p:nvSpPr>
          <p:cNvPr id="4" name="Text Placeholder 3">
            <a:extLst>
              <a:ext uri="{FF2B5EF4-FFF2-40B4-BE49-F238E27FC236}">
                <a16:creationId xmlns:a16="http://schemas.microsoft.com/office/drawing/2014/main" id="{48A6D831-AF3C-42E9-AE86-BFD61B86F225}"/>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319600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0164E-00D0-40BF-8091-FE0E60D68530}"/>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3159619B-4CF7-4D9E-A954-C22E353FEF47}"/>
              </a:ext>
            </a:extLst>
          </p:cNvPr>
          <p:cNvGraphicFramePr>
            <a:graphicFrameLocks noGrp="1"/>
          </p:cNvGraphicFramePr>
          <p:nvPr>
            <p:ph type="tbl" sz="quarter" idx="13"/>
            <p:extLst>
              <p:ext uri="{D42A27DB-BD31-4B8C-83A1-F6EECF244321}">
                <p14:modId xmlns:p14="http://schemas.microsoft.com/office/powerpoint/2010/main" val="301094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52214140"/>
                    </a:ext>
                  </a:extLst>
                </a:gridCol>
                <a:gridCol w="905256">
                  <a:extLst>
                    <a:ext uri="{9D8B030D-6E8A-4147-A177-3AD203B41FA5}">
                      <a16:colId xmlns:a16="http://schemas.microsoft.com/office/drawing/2014/main" val="1236849297"/>
                    </a:ext>
                  </a:extLst>
                </a:gridCol>
                <a:gridCol w="329184">
                  <a:extLst>
                    <a:ext uri="{9D8B030D-6E8A-4147-A177-3AD203B41FA5}">
                      <a16:colId xmlns:a16="http://schemas.microsoft.com/office/drawing/2014/main" val="3031324073"/>
                    </a:ext>
                  </a:extLst>
                </a:gridCol>
                <a:gridCol w="329184">
                  <a:extLst>
                    <a:ext uri="{9D8B030D-6E8A-4147-A177-3AD203B41FA5}">
                      <a16:colId xmlns:a16="http://schemas.microsoft.com/office/drawing/2014/main" val="2942721598"/>
                    </a:ext>
                  </a:extLst>
                </a:gridCol>
                <a:gridCol w="329184">
                  <a:extLst>
                    <a:ext uri="{9D8B030D-6E8A-4147-A177-3AD203B41FA5}">
                      <a16:colId xmlns:a16="http://schemas.microsoft.com/office/drawing/2014/main" val="79080880"/>
                    </a:ext>
                  </a:extLst>
                </a:gridCol>
                <a:gridCol w="329184">
                  <a:extLst>
                    <a:ext uri="{9D8B030D-6E8A-4147-A177-3AD203B41FA5}">
                      <a16:colId xmlns:a16="http://schemas.microsoft.com/office/drawing/2014/main" val="1029056198"/>
                    </a:ext>
                  </a:extLst>
                </a:gridCol>
                <a:gridCol w="329184">
                  <a:extLst>
                    <a:ext uri="{9D8B030D-6E8A-4147-A177-3AD203B41FA5}">
                      <a16:colId xmlns:a16="http://schemas.microsoft.com/office/drawing/2014/main" val="813651499"/>
                    </a:ext>
                  </a:extLst>
                </a:gridCol>
                <a:gridCol w="329184">
                  <a:extLst>
                    <a:ext uri="{9D8B030D-6E8A-4147-A177-3AD203B41FA5}">
                      <a16:colId xmlns:a16="http://schemas.microsoft.com/office/drawing/2014/main" val="3158983646"/>
                    </a:ext>
                  </a:extLst>
                </a:gridCol>
                <a:gridCol w="329184">
                  <a:extLst>
                    <a:ext uri="{9D8B030D-6E8A-4147-A177-3AD203B41FA5}">
                      <a16:colId xmlns:a16="http://schemas.microsoft.com/office/drawing/2014/main" val="772035600"/>
                    </a:ext>
                  </a:extLst>
                </a:gridCol>
                <a:gridCol w="329184">
                  <a:extLst>
                    <a:ext uri="{9D8B030D-6E8A-4147-A177-3AD203B41FA5}">
                      <a16:colId xmlns:a16="http://schemas.microsoft.com/office/drawing/2014/main" val="3220449745"/>
                    </a:ext>
                  </a:extLst>
                </a:gridCol>
                <a:gridCol w="329184">
                  <a:extLst>
                    <a:ext uri="{9D8B030D-6E8A-4147-A177-3AD203B41FA5}">
                      <a16:colId xmlns:a16="http://schemas.microsoft.com/office/drawing/2014/main" val="1011896608"/>
                    </a:ext>
                  </a:extLst>
                </a:gridCol>
                <a:gridCol w="329184">
                  <a:extLst>
                    <a:ext uri="{9D8B030D-6E8A-4147-A177-3AD203B41FA5}">
                      <a16:colId xmlns:a16="http://schemas.microsoft.com/office/drawing/2014/main" val="340953463"/>
                    </a:ext>
                  </a:extLst>
                </a:gridCol>
                <a:gridCol w="329184">
                  <a:extLst>
                    <a:ext uri="{9D8B030D-6E8A-4147-A177-3AD203B41FA5}">
                      <a16:colId xmlns:a16="http://schemas.microsoft.com/office/drawing/2014/main" val="4158830833"/>
                    </a:ext>
                  </a:extLst>
                </a:gridCol>
                <a:gridCol w="329184">
                  <a:extLst>
                    <a:ext uri="{9D8B030D-6E8A-4147-A177-3AD203B41FA5}">
                      <a16:colId xmlns:a16="http://schemas.microsoft.com/office/drawing/2014/main" val="2207238032"/>
                    </a:ext>
                  </a:extLst>
                </a:gridCol>
                <a:gridCol w="329184">
                  <a:extLst>
                    <a:ext uri="{9D8B030D-6E8A-4147-A177-3AD203B41FA5}">
                      <a16:colId xmlns:a16="http://schemas.microsoft.com/office/drawing/2014/main" val="559842992"/>
                    </a:ext>
                  </a:extLst>
                </a:gridCol>
                <a:gridCol w="329184">
                  <a:extLst>
                    <a:ext uri="{9D8B030D-6E8A-4147-A177-3AD203B41FA5}">
                      <a16:colId xmlns:a16="http://schemas.microsoft.com/office/drawing/2014/main" val="96722228"/>
                    </a:ext>
                  </a:extLst>
                </a:gridCol>
                <a:gridCol w="329184">
                  <a:extLst>
                    <a:ext uri="{9D8B030D-6E8A-4147-A177-3AD203B41FA5}">
                      <a16:colId xmlns:a16="http://schemas.microsoft.com/office/drawing/2014/main" val="247043591"/>
                    </a:ext>
                  </a:extLst>
                </a:gridCol>
                <a:gridCol w="329184">
                  <a:extLst>
                    <a:ext uri="{9D8B030D-6E8A-4147-A177-3AD203B41FA5}">
                      <a16:colId xmlns:a16="http://schemas.microsoft.com/office/drawing/2014/main" val="1919647525"/>
                    </a:ext>
                  </a:extLst>
                </a:gridCol>
                <a:gridCol w="329184">
                  <a:extLst>
                    <a:ext uri="{9D8B030D-6E8A-4147-A177-3AD203B41FA5}">
                      <a16:colId xmlns:a16="http://schemas.microsoft.com/office/drawing/2014/main" val="3956181322"/>
                    </a:ext>
                  </a:extLst>
                </a:gridCol>
                <a:gridCol w="329184">
                  <a:extLst>
                    <a:ext uri="{9D8B030D-6E8A-4147-A177-3AD203B41FA5}">
                      <a16:colId xmlns:a16="http://schemas.microsoft.com/office/drawing/2014/main" val="238450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24705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- 2025-01-22 13:05:12</a:t>
                      </a:r>
                      <a:r>
                        <a:rPr kumimoji="0" lang="en-US" sz="1000" b="0" i="0" u="none" strike="noStrike" kern="1200" cap="none" spc="0" normalizeH="0" baseline="0" noProof="0">
                          <a:ln>
                            <a:noFill/>
                          </a:ln>
                          <a:solidFill>
                            <a:prstClr val="black"/>
                          </a:solidFill>
                          <a:effectLst/>
                          <a:uLnTx/>
                          <a:uFillTx/>
                          <a:latin typeface="Calibri"/>
                          <a:ea typeface="+mn-ea"/>
                          <a:cs typeface="+mn-cs"/>
                        </a:rPr>
                        <a:t>
 Express yourself and make a statement with the new #BMWR18 models — designed to turn heads wherever you ride 😎
☑️ Two-inch larger rear wheel</a:t>
                      </a:r>
                      <a:br>
                        <a:rPr kumimoji="0" lang="en-US" sz="1000" b="0" i="0" u="none" strike="noStrike" kern="1200" cap="none" spc="0" normalizeH="0" baseline="0" noProof="0">
                          <a:ln>
                            <a:noFill/>
                          </a:ln>
                          <a:solidFill>
                            <a:prstClr val="black"/>
                          </a:solidFill>
                          <a:effectLst/>
                          <a:uLnTx/>
                          <a:uFillTx/>
                          <a:latin typeface="Calibri"/>
                          <a:ea typeface="+mn-ea"/>
                          <a:cs typeface="+mn-cs"/>
                        </a:rPr>
                      </a:br>
                      <a:r>
                        <a:rPr kumimoji="0" lang="en-US" sz="1000" b="0" i="0" u="none" strike="noStrike" kern="1200" cap="none" spc="0" normalizeH="0" baseline="0" noProof="0">
                          <a:ln>
                            <a:noFill/>
                          </a:ln>
                          <a:solidFill>
                            <a:prstClr val="black"/>
                          </a:solidFill>
                          <a:effectLst/>
                          <a:uLnTx/>
                          <a:uFillTx/>
                          <a:latin typeface="Calibri"/>
                          <a:ea typeface="+mn-ea"/>
                          <a:cs typeface="+mn-cs"/>
                        </a:rPr>
                        <a:t>
☑️ Dark chrome exhaust system
☑️ 15 blacked-out features
Classic design meets modern innovation, resulting in a true #Soulfuel masterpiece.
Learn more:
www.bmw-motorrad.co.uk/en/models/heritage/r18-2024.html
#MakeLifeARide #R18Classic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 #R18Classic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69505157"/>
                  </a:ext>
                </a:extLst>
              </a:tr>
            </a:tbl>
          </a:graphicData>
        </a:graphic>
      </p:graphicFrame>
      <p:sp>
        <p:nvSpPr>
          <p:cNvPr id="4" name="Text Placeholder 3">
            <a:extLst>
              <a:ext uri="{FF2B5EF4-FFF2-40B4-BE49-F238E27FC236}">
                <a16:creationId xmlns:a16="http://schemas.microsoft.com/office/drawing/2014/main" id="{036BB6BD-B2D1-48CB-AA08-8208CD4B1549}"/>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783532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E40C9-EF0D-424D-95CE-AA666D525CD9}"/>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2DFDFF46-7FA4-4A8A-8381-9581F08A0B33}"/>
              </a:ext>
            </a:extLst>
          </p:cNvPr>
          <p:cNvGraphicFramePr>
            <a:graphicFrameLocks noGrp="1"/>
          </p:cNvGraphicFramePr>
          <p:nvPr>
            <p:ph type="tbl" sz="quarter" idx="13"/>
            <p:extLst>
              <p:ext uri="{D42A27DB-BD31-4B8C-83A1-F6EECF244321}">
                <p14:modId xmlns:p14="http://schemas.microsoft.com/office/powerpoint/2010/main" val="20246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06351973"/>
                    </a:ext>
                  </a:extLst>
                </a:gridCol>
                <a:gridCol w="905256">
                  <a:extLst>
                    <a:ext uri="{9D8B030D-6E8A-4147-A177-3AD203B41FA5}">
                      <a16:colId xmlns:a16="http://schemas.microsoft.com/office/drawing/2014/main" val="3472111028"/>
                    </a:ext>
                  </a:extLst>
                </a:gridCol>
                <a:gridCol w="329184">
                  <a:extLst>
                    <a:ext uri="{9D8B030D-6E8A-4147-A177-3AD203B41FA5}">
                      <a16:colId xmlns:a16="http://schemas.microsoft.com/office/drawing/2014/main" val="1419276686"/>
                    </a:ext>
                  </a:extLst>
                </a:gridCol>
                <a:gridCol w="329184">
                  <a:extLst>
                    <a:ext uri="{9D8B030D-6E8A-4147-A177-3AD203B41FA5}">
                      <a16:colId xmlns:a16="http://schemas.microsoft.com/office/drawing/2014/main" val="3361775458"/>
                    </a:ext>
                  </a:extLst>
                </a:gridCol>
                <a:gridCol w="329184">
                  <a:extLst>
                    <a:ext uri="{9D8B030D-6E8A-4147-A177-3AD203B41FA5}">
                      <a16:colId xmlns:a16="http://schemas.microsoft.com/office/drawing/2014/main" val="2489868063"/>
                    </a:ext>
                  </a:extLst>
                </a:gridCol>
                <a:gridCol w="329184">
                  <a:extLst>
                    <a:ext uri="{9D8B030D-6E8A-4147-A177-3AD203B41FA5}">
                      <a16:colId xmlns:a16="http://schemas.microsoft.com/office/drawing/2014/main" val="2594338196"/>
                    </a:ext>
                  </a:extLst>
                </a:gridCol>
                <a:gridCol w="329184">
                  <a:extLst>
                    <a:ext uri="{9D8B030D-6E8A-4147-A177-3AD203B41FA5}">
                      <a16:colId xmlns:a16="http://schemas.microsoft.com/office/drawing/2014/main" val="423235135"/>
                    </a:ext>
                  </a:extLst>
                </a:gridCol>
                <a:gridCol w="329184">
                  <a:extLst>
                    <a:ext uri="{9D8B030D-6E8A-4147-A177-3AD203B41FA5}">
                      <a16:colId xmlns:a16="http://schemas.microsoft.com/office/drawing/2014/main" val="1797828625"/>
                    </a:ext>
                  </a:extLst>
                </a:gridCol>
                <a:gridCol w="329184">
                  <a:extLst>
                    <a:ext uri="{9D8B030D-6E8A-4147-A177-3AD203B41FA5}">
                      <a16:colId xmlns:a16="http://schemas.microsoft.com/office/drawing/2014/main" val="2876937826"/>
                    </a:ext>
                  </a:extLst>
                </a:gridCol>
                <a:gridCol w="329184">
                  <a:extLst>
                    <a:ext uri="{9D8B030D-6E8A-4147-A177-3AD203B41FA5}">
                      <a16:colId xmlns:a16="http://schemas.microsoft.com/office/drawing/2014/main" val="1673664248"/>
                    </a:ext>
                  </a:extLst>
                </a:gridCol>
                <a:gridCol w="329184">
                  <a:extLst>
                    <a:ext uri="{9D8B030D-6E8A-4147-A177-3AD203B41FA5}">
                      <a16:colId xmlns:a16="http://schemas.microsoft.com/office/drawing/2014/main" val="3457164653"/>
                    </a:ext>
                  </a:extLst>
                </a:gridCol>
                <a:gridCol w="329184">
                  <a:extLst>
                    <a:ext uri="{9D8B030D-6E8A-4147-A177-3AD203B41FA5}">
                      <a16:colId xmlns:a16="http://schemas.microsoft.com/office/drawing/2014/main" val="426135749"/>
                    </a:ext>
                  </a:extLst>
                </a:gridCol>
                <a:gridCol w="329184">
                  <a:extLst>
                    <a:ext uri="{9D8B030D-6E8A-4147-A177-3AD203B41FA5}">
                      <a16:colId xmlns:a16="http://schemas.microsoft.com/office/drawing/2014/main" val="2830899429"/>
                    </a:ext>
                  </a:extLst>
                </a:gridCol>
                <a:gridCol w="329184">
                  <a:extLst>
                    <a:ext uri="{9D8B030D-6E8A-4147-A177-3AD203B41FA5}">
                      <a16:colId xmlns:a16="http://schemas.microsoft.com/office/drawing/2014/main" val="4048534428"/>
                    </a:ext>
                  </a:extLst>
                </a:gridCol>
                <a:gridCol w="329184">
                  <a:extLst>
                    <a:ext uri="{9D8B030D-6E8A-4147-A177-3AD203B41FA5}">
                      <a16:colId xmlns:a16="http://schemas.microsoft.com/office/drawing/2014/main" val="1227825187"/>
                    </a:ext>
                  </a:extLst>
                </a:gridCol>
                <a:gridCol w="329184">
                  <a:extLst>
                    <a:ext uri="{9D8B030D-6E8A-4147-A177-3AD203B41FA5}">
                      <a16:colId xmlns:a16="http://schemas.microsoft.com/office/drawing/2014/main" val="3444741969"/>
                    </a:ext>
                  </a:extLst>
                </a:gridCol>
                <a:gridCol w="329184">
                  <a:extLst>
                    <a:ext uri="{9D8B030D-6E8A-4147-A177-3AD203B41FA5}">
                      <a16:colId xmlns:a16="http://schemas.microsoft.com/office/drawing/2014/main" val="3979230714"/>
                    </a:ext>
                  </a:extLst>
                </a:gridCol>
                <a:gridCol w="329184">
                  <a:extLst>
                    <a:ext uri="{9D8B030D-6E8A-4147-A177-3AD203B41FA5}">
                      <a16:colId xmlns:a16="http://schemas.microsoft.com/office/drawing/2014/main" val="1511862137"/>
                    </a:ext>
                  </a:extLst>
                </a:gridCol>
                <a:gridCol w="329184">
                  <a:extLst>
                    <a:ext uri="{9D8B030D-6E8A-4147-A177-3AD203B41FA5}">
                      <a16:colId xmlns:a16="http://schemas.microsoft.com/office/drawing/2014/main" val="2974249251"/>
                    </a:ext>
                  </a:extLst>
                </a:gridCol>
                <a:gridCol w="329184">
                  <a:extLst>
                    <a:ext uri="{9D8B030D-6E8A-4147-A177-3AD203B41FA5}">
                      <a16:colId xmlns:a16="http://schemas.microsoft.com/office/drawing/2014/main" val="3809091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84049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- 2025-01-21 16:21:06</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the new #BMWR18 family.
Classic design meets modern innovation, all powered by the iconic Big Boxer engine at its heart 🖤
Find out more:
R 18 - www.bmw-motorrad.co.uk/en/models/heritage/r18.html
R 18 Classic - www.bmw-motorrad.co.uk/en/models/heritage/r18-classic.html
R 18 B - www.bmw-motorrad.co.uk/en/models/heritage/r18-b.html
R 18 Transcontinental - www.bmw-motorrad.co.uk/en/models/heritage/r18-transcontinental.html
R 18 Roctane - www.bmw-motorrad.co.uk/en/models/heritage/r18-roctane.html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30081624"/>
                  </a:ext>
                </a:extLst>
              </a:tr>
            </a:tbl>
          </a:graphicData>
        </a:graphic>
      </p:graphicFrame>
      <p:sp>
        <p:nvSpPr>
          <p:cNvPr id="4" name="Text Placeholder 3">
            <a:extLst>
              <a:ext uri="{FF2B5EF4-FFF2-40B4-BE49-F238E27FC236}">
                <a16:creationId xmlns:a16="http://schemas.microsoft.com/office/drawing/2014/main" id="{75D6EC17-B1D5-4E0C-A43D-6A49436BB18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637567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22160-0CA4-45AB-B6F8-7A72A0F71A9C}"/>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4B1F5BA4-47CE-47E0-B030-81A78112BA74}"/>
              </a:ext>
            </a:extLst>
          </p:cNvPr>
          <p:cNvGraphicFramePr>
            <a:graphicFrameLocks noGrp="1"/>
          </p:cNvGraphicFramePr>
          <p:nvPr>
            <p:ph type="tbl" sz="quarter" idx="13"/>
            <p:extLst>
              <p:ext uri="{D42A27DB-BD31-4B8C-83A1-F6EECF244321}">
                <p14:modId xmlns:p14="http://schemas.microsoft.com/office/powerpoint/2010/main" val="86275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90902928"/>
                    </a:ext>
                  </a:extLst>
                </a:gridCol>
                <a:gridCol w="905256">
                  <a:extLst>
                    <a:ext uri="{9D8B030D-6E8A-4147-A177-3AD203B41FA5}">
                      <a16:colId xmlns:a16="http://schemas.microsoft.com/office/drawing/2014/main" val="969911897"/>
                    </a:ext>
                  </a:extLst>
                </a:gridCol>
                <a:gridCol w="329184">
                  <a:extLst>
                    <a:ext uri="{9D8B030D-6E8A-4147-A177-3AD203B41FA5}">
                      <a16:colId xmlns:a16="http://schemas.microsoft.com/office/drawing/2014/main" val="2844084333"/>
                    </a:ext>
                  </a:extLst>
                </a:gridCol>
                <a:gridCol w="329184">
                  <a:extLst>
                    <a:ext uri="{9D8B030D-6E8A-4147-A177-3AD203B41FA5}">
                      <a16:colId xmlns:a16="http://schemas.microsoft.com/office/drawing/2014/main" val="1410861222"/>
                    </a:ext>
                  </a:extLst>
                </a:gridCol>
                <a:gridCol w="329184">
                  <a:extLst>
                    <a:ext uri="{9D8B030D-6E8A-4147-A177-3AD203B41FA5}">
                      <a16:colId xmlns:a16="http://schemas.microsoft.com/office/drawing/2014/main" val="493177531"/>
                    </a:ext>
                  </a:extLst>
                </a:gridCol>
                <a:gridCol w="329184">
                  <a:extLst>
                    <a:ext uri="{9D8B030D-6E8A-4147-A177-3AD203B41FA5}">
                      <a16:colId xmlns:a16="http://schemas.microsoft.com/office/drawing/2014/main" val="33162021"/>
                    </a:ext>
                  </a:extLst>
                </a:gridCol>
                <a:gridCol w="329184">
                  <a:extLst>
                    <a:ext uri="{9D8B030D-6E8A-4147-A177-3AD203B41FA5}">
                      <a16:colId xmlns:a16="http://schemas.microsoft.com/office/drawing/2014/main" val="1964898018"/>
                    </a:ext>
                  </a:extLst>
                </a:gridCol>
                <a:gridCol w="329184">
                  <a:extLst>
                    <a:ext uri="{9D8B030D-6E8A-4147-A177-3AD203B41FA5}">
                      <a16:colId xmlns:a16="http://schemas.microsoft.com/office/drawing/2014/main" val="1946578731"/>
                    </a:ext>
                  </a:extLst>
                </a:gridCol>
                <a:gridCol w="329184">
                  <a:extLst>
                    <a:ext uri="{9D8B030D-6E8A-4147-A177-3AD203B41FA5}">
                      <a16:colId xmlns:a16="http://schemas.microsoft.com/office/drawing/2014/main" val="2610800610"/>
                    </a:ext>
                  </a:extLst>
                </a:gridCol>
                <a:gridCol w="329184">
                  <a:extLst>
                    <a:ext uri="{9D8B030D-6E8A-4147-A177-3AD203B41FA5}">
                      <a16:colId xmlns:a16="http://schemas.microsoft.com/office/drawing/2014/main" val="3564998860"/>
                    </a:ext>
                  </a:extLst>
                </a:gridCol>
                <a:gridCol w="329184">
                  <a:extLst>
                    <a:ext uri="{9D8B030D-6E8A-4147-A177-3AD203B41FA5}">
                      <a16:colId xmlns:a16="http://schemas.microsoft.com/office/drawing/2014/main" val="2754536841"/>
                    </a:ext>
                  </a:extLst>
                </a:gridCol>
                <a:gridCol w="329184">
                  <a:extLst>
                    <a:ext uri="{9D8B030D-6E8A-4147-A177-3AD203B41FA5}">
                      <a16:colId xmlns:a16="http://schemas.microsoft.com/office/drawing/2014/main" val="1940161416"/>
                    </a:ext>
                  </a:extLst>
                </a:gridCol>
                <a:gridCol w="329184">
                  <a:extLst>
                    <a:ext uri="{9D8B030D-6E8A-4147-A177-3AD203B41FA5}">
                      <a16:colId xmlns:a16="http://schemas.microsoft.com/office/drawing/2014/main" val="2321434529"/>
                    </a:ext>
                  </a:extLst>
                </a:gridCol>
                <a:gridCol w="329184">
                  <a:extLst>
                    <a:ext uri="{9D8B030D-6E8A-4147-A177-3AD203B41FA5}">
                      <a16:colId xmlns:a16="http://schemas.microsoft.com/office/drawing/2014/main" val="2685201770"/>
                    </a:ext>
                  </a:extLst>
                </a:gridCol>
                <a:gridCol w="329184">
                  <a:extLst>
                    <a:ext uri="{9D8B030D-6E8A-4147-A177-3AD203B41FA5}">
                      <a16:colId xmlns:a16="http://schemas.microsoft.com/office/drawing/2014/main" val="3423432970"/>
                    </a:ext>
                  </a:extLst>
                </a:gridCol>
                <a:gridCol w="329184">
                  <a:extLst>
                    <a:ext uri="{9D8B030D-6E8A-4147-A177-3AD203B41FA5}">
                      <a16:colId xmlns:a16="http://schemas.microsoft.com/office/drawing/2014/main" val="48133718"/>
                    </a:ext>
                  </a:extLst>
                </a:gridCol>
                <a:gridCol w="329184">
                  <a:extLst>
                    <a:ext uri="{9D8B030D-6E8A-4147-A177-3AD203B41FA5}">
                      <a16:colId xmlns:a16="http://schemas.microsoft.com/office/drawing/2014/main" val="521438034"/>
                    </a:ext>
                  </a:extLst>
                </a:gridCol>
                <a:gridCol w="329184">
                  <a:extLst>
                    <a:ext uri="{9D8B030D-6E8A-4147-A177-3AD203B41FA5}">
                      <a16:colId xmlns:a16="http://schemas.microsoft.com/office/drawing/2014/main" val="640046718"/>
                    </a:ext>
                  </a:extLst>
                </a:gridCol>
                <a:gridCol w="329184">
                  <a:extLst>
                    <a:ext uri="{9D8B030D-6E8A-4147-A177-3AD203B41FA5}">
                      <a16:colId xmlns:a16="http://schemas.microsoft.com/office/drawing/2014/main" val="2457526135"/>
                    </a:ext>
                  </a:extLst>
                </a:gridCol>
                <a:gridCol w="329184">
                  <a:extLst>
                    <a:ext uri="{9D8B030D-6E8A-4147-A177-3AD203B41FA5}">
                      <a16:colId xmlns:a16="http://schemas.microsoft.com/office/drawing/2014/main" val="150540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23178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- 2025-01-21 16:00:23</a:t>
                      </a:r>
                      <a:r>
                        <a:rPr kumimoji="0" lang="en-US" sz="1000" b="0" i="0" u="none" strike="noStrike" kern="1200" cap="none" spc="0" normalizeH="0" baseline="0" noProof="0">
                          <a:ln>
                            <a:noFill/>
                          </a:ln>
                          <a:solidFill>
                            <a:prstClr val="black"/>
                          </a:solidFill>
                          <a:effectLst/>
                          <a:uLnTx/>
                          <a:uFillTx/>
                          <a:latin typeface="Calibri"/>
                          <a:ea typeface="+mn-ea"/>
                          <a:cs typeface="+mn-cs"/>
                        </a:rPr>
                        <a:t>
 Keeping its heritage, we present the new BMW R 18 family.
Living up the Big Boxer Culture, our flagship models have always stood for high-class cruising. With a modern twist, the boldness and elegance of the R 18 family is clearer than ever. #Soulfuel
Discover what truly represents you and enjoy the sheer feeling of the 1,802 cc Boxer power:
BMW R 18: www.bmw-motorrad.co.uk/en/models/heritage/r18.html
BMW R 18 Classic: www.bmw-motorrad.co.uk/en/models/heritage/r18-classic.html
#MakeLifeARide#BMWR18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24157848"/>
                  </a:ext>
                </a:extLst>
              </a:tr>
            </a:tbl>
          </a:graphicData>
        </a:graphic>
      </p:graphicFrame>
      <p:sp>
        <p:nvSpPr>
          <p:cNvPr id="4" name="Text Placeholder 3">
            <a:extLst>
              <a:ext uri="{FF2B5EF4-FFF2-40B4-BE49-F238E27FC236}">
                <a16:creationId xmlns:a16="http://schemas.microsoft.com/office/drawing/2014/main" id="{74DC775D-0E1E-4F15-ACE5-309758BED529}"/>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877850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46D19-F5AB-45DE-A91B-B052BB56799B}"/>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6703DC21-3638-467D-A928-D5F9F201C13A}"/>
              </a:ext>
            </a:extLst>
          </p:cNvPr>
          <p:cNvGraphicFramePr>
            <a:graphicFrameLocks noGrp="1"/>
          </p:cNvGraphicFramePr>
          <p:nvPr>
            <p:ph type="tbl" sz="quarter" idx="13"/>
            <p:extLst>
              <p:ext uri="{D42A27DB-BD31-4B8C-83A1-F6EECF244321}">
                <p14:modId xmlns:p14="http://schemas.microsoft.com/office/powerpoint/2010/main" val="2144642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65953861"/>
                    </a:ext>
                  </a:extLst>
                </a:gridCol>
                <a:gridCol w="905256">
                  <a:extLst>
                    <a:ext uri="{9D8B030D-6E8A-4147-A177-3AD203B41FA5}">
                      <a16:colId xmlns:a16="http://schemas.microsoft.com/office/drawing/2014/main" val="2742825308"/>
                    </a:ext>
                  </a:extLst>
                </a:gridCol>
                <a:gridCol w="329184">
                  <a:extLst>
                    <a:ext uri="{9D8B030D-6E8A-4147-A177-3AD203B41FA5}">
                      <a16:colId xmlns:a16="http://schemas.microsoft.com/office/drawing/2014/main" val="2741614783"/>
                    </a:ext>
                  </a:extLst>
                </a:gridCol>
                <a:gridCol w="329184">
                  <a:extLst>
                    <a:ext uri="{9D8B030D-6E8A-4147-A177-3AD203B41FA5}">
                      <a16:colId xmlns:a16="http://schemas.microsoft.com/office/drawing/2014/main" val="2646960371"/>
                    </a:ext>
                  </a:extLst>
                </a:gridCol>
                <a:gridCol w="329184">
                  <a:extLst>
                    <a:ext uri="{9D8B030D-6E8A-4147-A177-3AD203B41FA5}">
                      <a16:colId xmlns:a16="http://schemas.microsoft.com/office/drawing/2014/main" val="1905932183"/>
                    </a:ext>
                  </a:extLst>
                </a:gridCol>
                <a:gridCol w="329184">
                  <a:extLst>
                    <a:ext uri="{9D8B030D-6E8A-4147-A177-3AD203B41FA5}">
                      <a16:colId xmlns:a16="http://schemas.microsoft.com/office/drawing/2014/main" val="3230221438"/>
                    </a:ext>
                  </a:extLst>
                </a:gridCol>
                <a:gridCol w="329184">
                  <a:extLst>
                    <a:ext uri="{9D8B030D-6E8A-4147-A177-3AD203B41FA5}">
                      <a16:colId xmlns:a16="http://schemas.microsoft.com/office/drawing/2014/main" val="3651196143"/>
                    </a:ext>
                  </a:extLst>
                </a:gridCol>
                <a:gridCol w="329184">
                  <a:extLst>
                    <a:ext uri="{9D8B030D-6E8A-4147-A177-3AD203B41FA5}">
                      <a16:colId xmlns:a16="http://schemas.microsoft.com/office/drawing/2014/main" val="193161043"/>
                    </a:ext>
                  </a:extLst>
                </a:gridCol>
                <a:gridCol w="329184">
                  <a:extLst>
                    <a:ext uri="{9D8B030D-6E8A-4147-A177-3AD203B41FA5}">
                      <a16:colId xmlns:a16="http://schemas.microsoft.com/office/drawing/2014/main" val="861033186"/>
                    </a:ext>
                  </a:extLst>
                </a:gridCol>
                <a:gridCol w="329184">
                  <a:extLst>
                    <a:ext uri="{9D8B030D-6E8A-4147-A177-3AD203B41FA5}">
                      <a16:colId xmlns:a16="http://schemas.microsoft.com/office/drawing/2014/main" val="646559738"/>
                    </a:ext>
                  </a:extLst>
                </a:gridCol>
                <a:gridCol w="329184">
                  <a:extLst>
                    <a:ext uri="{9D8B030D-6E8A-4147-A177-3AD203B41FA5}">
                      <a16:colId xmlns:a16="http://schemas.microsoft.com/office/drawing/2014/main" val="1907882150"/>
                    </a:ext>
                  </a:extLst>
                </a:gridCol>
                <a:gridCol w="329184">
                  <a:extLst>
                    <a:ext uri="{9D8B030D-6E8A-4147-A177-3AD203B41FA5}">
                      <a16:colId xmlns:a16="http://schemas.microsoft.com/office/drawing/2014/main" val="294125225"/>
                    </a:ext>
                  </a:extLst>
                </a:gridCol>
                <a:gridCol w="329184">
                  <a:extLst>
                    <a:ext uri="{9D8B030D-6E8A-4147-A177-3AD203B41FA5}">
                      <a16:colId xmlns:a16="http://schemas.microsoft.com/office/drawing/2014/main" val="3110752435"/>
                    </a:ext>
                  </a:extLst>
                </a:gridCol>
                <a:gridCol w="329184">
                  <a:extLst>
                    <a:ext uri="{9D8B030D-6E8A-4147-A177-3AD203B41FA5}">
                      <a16:colId xmlns:a16="http://schemas.microsoft.com/office/drawing/2014/main" val="141638565"/>
                    </a:ext>
                  </a:extLst>
                </a:gridCol>
                <a:gridCol w="329184">
                  <a:extLst>
                    <a:ext uri="{9D8B030D-6E8A-4147-A177-3AD203B41FA5}">
                      <a16:colId xmlns:a16="http://schemas.microsoft.com/office/drawing/2014/main" val="1845860856"/>
                    </a:ext>
                  </a:extLst>
                </a:gridCol>
                <a:gridCol w="329184">
                  <a:extLst>
                    <a:ext uri="{9D8B030D-6E8A-4147-A177-3AD203B41FA5}">
                      <a16:colId xmlns:a16="http://schemas.microsoft.com/office/drawing/2014/main" val="4242328251"/>
                    </a:ext>
                  </a:extLst>
                </a:gridCol>
                <a:gridCol w="329184">
                  <a:extLst>
                    <a:ext uri="{9D8B030D-6E8A-4147-A177-3AD203B41FA5}">
                      <a16:colId xmlns:a16="http://schemas.microsoft.com/office/drawing/2014/main" val="1451440456"/>
                    </a:ext>
                  </a:extLst>
                </a:gridCol>
                <a:gridCol w="329184">
                  <a:extLst>
                    <a:ext uri="{9D8B030D-6E8A-4147-A177-3AD203B41FA5}">
                      <a16:colId xmlns:a16="http://schemas.microsoft.com/office/drawing/2014/main" val="3327414853"/>
                    </a:ext>
                  </a:extLst>
                </a:gridCol>
                <a:gridCol w="329184">
                  <a:extLst>
                    <a:ext uri="{9D8B030D-6E8A-4147-A177-3AD203B41FA5}">
                      <a16:colId xmlns:a16="http://schemas.microsoft.com/office/drawing/2014/main" val="1217544219"/>
                    </a:ext>
                  </a:extLst>
                </a:gridCol>
                <a:gridCol w="329184">
                  <a:extLst>
                    <a:ext uri="{9D8B030D-6E8A-4147-A177-3AD203B41FA5}">
                      <a16:colId xmlns:a16="http://schemas.microsoft.com/office/drawing/2014/main" val="886479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0988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- 2025-01-20 16:12:25</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re-designed #Soulfuel masterpieces of the new #BMWR18 family 😎
👉 Premiere on 21st January, at 4PM:
https://fb.me/e/1MXwjrl7n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13845667"/>
                  </a:ext>
                </a:extLst>
              </a:tr>
            </a:tbl>
          </a:graphicData>
        </a:graphic>
      </p:graphicFrame>
      <p:sp>
        <p:nvSpPr>
          <p:cNvPr id="4" name="Text Placeholder 3">
            <a:extLst>
              <a:ext uri="{FF2B5EF4-FFF2-40B4-BE49-F238E27FC236}">
                <a16:creationId xmlns:a16="http://schemas.microsoft.com/office/drawing/2014/main" id="{904CF94F-0AFF-4C9D-9803-AF33DDE4BA20}"/>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484114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F42FA-BBD5-40C2-8630-87D96780864D}"/>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A3424280-7054-40ED-A4DE-F5E68C316B61}"/>
              </a:ext>
            </a:extLst>
          </p:cNvPr>
          <p:cNvGraphicFramePr>
            <a:graphicFrameLocks noGrp="1"/>
          </p:cNvGraphicFramePr>
          <p:nvPr>
            <p:ph type="tbl" sz="quarter" idx="13"/>
            <p:extLst>
              <p:ext uri="{D42A27DB-BD31-4B8C-83A1-F6EECF244321}">
                <p14:modId xmlns:p14="http://schemas.microsoft.com/office/powerpoint/2010/main" val="298916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56088757"/>
                    </a:ext>
                  </a:extLst>
                </a:gridCol>
                <a:gridCol w="905256">
                  <a:extLst>
                    <a:ext uri="{9D8B030D-6E8A-4147-A177-3AD203B41FA5}">
                      <a16:colId xmlns:a16="http://schemas.microsoft.com/office/drawing/2014/main" val="3791295039"/>
                    </a:ext>
                  </a:extLst>
                </a:gridCol>
                <a:gridCol w="329184">
                  <a:extLst>
                    <a:ext uri="{9D8B030D-6E8A-4147-A177-3AD203B41FA5}">
                      <a16:colId xmlns:a16="http://schemas.microsoft.com/office/drawing/2014/main" val="3083321227"/>
                    </a:ext>
                  </a:extLst>
                </a:gridCol>
                <a:gridCol w="329184">
                  <a:extLst>
                    <a:ext uri="{9D8B030D-6E8A-4147-A177-3AD203B41FA5}">
                      <a16:colId xmlns:a16="http://schemas.microsoft.com/office/drawing/2014/main" val="1797043077"/>
                    </a:ext>
                  </a:extLst>
                </a:gridCol>
                <a:gridCol w="329184">
                  <a:extLst>
                    <a:ext uri="{9D8B030D-6E8A-4147-A177-3AD203B41FA5}">
                      <a16:colId xmlns:a16="http://schemas.microsoft.com/office/drawing/2014/main" val="3792453893"/>
                    </a:ext>
                  </a:extLst>
                </a:gridCol>
                <a:gridCol w="329184">
                  <a:extLst>
                    <a:ext uri="{9D8B030D-6E8A-4147-A177-3AD203B41FA5}">
                      <a16:colId xmlns:a16="http://schemas.microsoft.com/office/drawing/2014/main" val="1973263529"/>
                    </a:ext>
                  </a:extLst>
                </a:gridCol>
                <a:gridCol w="329184">
                  <a:extLst>
                    <a:ext uri="{9D8B030D-6E8A-4147-A177-3AD203B41FA5}">
                      <a16:colId xmlns:a16="http://schemas.microsoft.com/office/drawing/2014/main" val="2985954237"/>
                    </a:ext>
                  </a:extLst>
                </a:gridCol>
                <a:gridCol w="329184">
                  <a:extLst>
                    <a:ext uri="{9D8B030D-6E8A-4147-A177-3AD203B41FA5}">
                      <a16:colId xmlns:a16="http://schemas.microsoft.com/office/drawing/2014/main" val="4191996387"/>
                    </a:ext>
                  </a:extLst>
                </a:gridCol>
                <a:gridCol w="329184">
                  <a:extLst>
                    <a:ext uri="{9D8B030D-6E8A-4147-A177-3AD203B41FA5}">
                      <a16:colId xmlns:a16="http://schemas.microsoft.com/office/drawing/2014/main" val="1499008283"/>
                    </a:ext>
                  </a:extLst>
                </a:gridCol>
                <a:gridCol w="329184">
                  <a:extLst>
                    <a:ext uri="{9D8B030D-6E8A-4147-A177-3AD203B41FA5}">
                      <a16:colId xmlns:a16="http://schemas.microsoft.com/office/drawing/2014/main" val="2823559573"/>
                    </a:ext>
                  </a:extLst>
                </a:gridCol>
                <a:gridCol w="329184">
                  <a:extLst>
                    <a:ext uri="{9D8B030D-6E8A-4147-A177-3AD203B41FA5}">
                      <a16:colId xmlns:a16="http://schemas.microsoft.com/office/drawing/2014/main" val="102606043"/>
                    </a:ext>
                  </a:extLst>
                </a:gridCol>
                <a:gridCol w="329184">
                  <a:extLst>
                    <a:ext uri="{9D8B030D-6E8A-4147-A177-3AD203B41FA5}">
                      <a16:colId xmlns:a16="http://schemas.microsoft.com/office/drawing/2014/main" val="3456928599"/>
                    </a:ext>
                  </a:extLst>
                </a:gridCol>
                <a:gridCol w="329184">
                  <a:extLst>
                    <a:ext uri="{9D8B030D-6E8A-4147-A177-3AD203B41FA5}">
                      <a16:colId xmlns:a16="http://schemas.microsoft.com/office/drawing/2014/main" val="3083280487"/>
                    </a:ext>
                  </a:extLst>
                </a:gridCol>
                <a:gridCol w="329184">
                  <a:extLst>
                    <a:ext uri="{9D8B030D-6E8A-4147-A177-3AD203B41FA5}">
                      <a16:colId xmlns:a16="http://schemas.microsoft.com/office/drawing/2014/main" val="3155008995"/>
                    </a:ext>
                  </a:extLst>
                </a:gridCol>
                <a:gridCol w="329184">
                  <a:extLst>
                    <a:ext uri="{9D8B030D-6E8A-4147-A177-3AD203B41FA5}">
                      <a16:colId xmlns:a16="http://schemas.microsoft.com/office/drawing/2014/main" val="3879081689"/>
                    </a:ext>
                  </a:extLst>
                </a:gridCol>
                <a:gridCol w="329184">
                  <a:extLst>
                    <a:ext uri="{9D8B030D-6E8A-4147-A177-3AD203B41FA5}">
                      <a16:colId xmlns:a16="http://schemas.microsoft.com/office/drawing/2014/main" val="2766772663"/>
                    </a:ext>
                  </a:extLst>
                </a:gridCol>
                <a:gridCol w="329184">
                  <a:extLst>
                    <a:ext uri="{9D8B030D-6E8A-4147-A177-3AD203B41FA5}">
                      <a16:colId xmlns:a16="http://schemas.microsoft.com/office/drawing/2014/main" val="640847960"/>
                    </a:ext>
                  </a:extLst>
                </a:gridCol>
                <a:gridCol w="329184">
                  <a:extLst>
                    <a:ext uri="{9D8B030D-6E8A-4147-A177-3AD203B41FA5}">
                      <a16:colId xmlns:a16="http://schemas.microsoft.com/office/drawing/2014/main" val="298479154"/>
                    </a:ext>
                  </a:extLst>
                </a:gridCol>
                <a:gridCol w="329184">
                  <a:extLst>
                    <a:ext uri="{9D8B030D-6E8A-4147-A177-3AD203B41FA5}">
                      <a16:colId xmlns:a16="http://schemas.microsoft.com/office/drawing/2014/main" val="770159005"/>
                    </a:ext>
                  </a:extLst>
                </a:gridCol>
                <a:gridCol w="329184">
                  <a:extLst>
                    <a:ext uri="{9D8B030D-6E8A-4147-A177-3AD203B41FA5}">
                      <a16:colId xmlns:a16="http://schemas.microsoft.com/office/drawing/2014/main" val="317450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0014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 Motorrad UK - 2025-01-20 12:22:58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53127677"/>
                  </a:ext>
                </a:extLst>
              </a:tr>
            </a:tbl>
          </a:graphicData>
        </a:graphic>
      </p:graphicFrame>
      <p:sp>
        <p:nvSpPr>
          <p:cNvPr id="4" name="Text Placeholder 3">
            <a:extLst>
              <a:ext uri="{FF2B5EF4-FFF2-40B4-BE49-F238E27FC236}">
                <a16:creationId xmlns:a16="http://schemas.microsoft.com/office/drawing/2014/main" id="{32C5F2FE-37FE-4162-AB78-FBB6A040D2E6}"/>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184628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D3A3-8751-4CB1-B5F2-14B37F4B72F1}"/>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43C43003-75C6-473F-A831-368F2C793DE6}"/>
              </a:ext>
            </a:extLst>
          </p:cNvPr>
          <p:cNvGraphicFramePr>
            <a:graphicFrameLocks noGrp="1"/>
          </p:cNvGraphicFramePr>
          <p:nvPr>
            <p:ph type="tbl" sz="quarter" idx="13"/>
            <p:extLst>
              <p:ext uri="{D42A27DB-BD31-4B8C-83A1-F6EECF244321}">
                <p14:modId xmlns:p14="http://schemas.microsoft.com/office/powerpoint/2010/main" val="289670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42629386"/>
                    </a:ext>
                  </a:extLst>
                </a:gridCol>
                <a:gridCol w="905256">
                  <a:extLst>
                    <a:ext uri="{9D8B030D-6E8A-4147-A177-3AD203B41FA5}">
                      <a16:colId xmlns:a16="http://schemas.microsoft.com/office/drawing/2014/main" val="2167414196"/>
                    </a:ext>
                  </a:extLst>
                </a:gridCol>
                <a:gridCol w="329184">
                  <a:extLst>
                    <a:ext uri="{9D8B030D-6E8A-4147-A177-3AD203B41FA5}">
                      <a16:colId xmlns:a16="http://schemas.microsoft.com/office/drawing/2014/main" val="1431633859"/>
                    </a:ext>
                  </a:extLst>
                </a:gridCol>
                <a:gridCol w="329184">
                  <a:extLst>
                    <a:ext uri="{9D8B030D-6E8A-4147-A177-3AD203B41FA5}">
                      <a16:colId xmlns:a16="http://schemas.microsoft.com/office/drawing/2014/main" val="3009295268"/>
                    </a:ext>
                  </a:extLst>
                </a:gridCol>
                <a:gridCol w="329184">
                  <a:extLst>
                    <a:ext uri="{9D8B030D-6E8A-4147-A177-3AD203B41FA5}">
                      <a16:colId xmlns:a16="http://schemas.microsoft.com/office/drawing/2014/main" val="1335762316"/>
                    </a:ext>
                  </a:extLst>
                </a:gridCol>
                <a:gridCol w="329184">
                  <a:extLst>
                    <a:ext uri="{9D8B030D-6E8A-4147-A177-3AD203B41FA5}">
                      <a16:colId xmlns:a16="http://schemas.microsoft.com/office/drawing/2014/main" val="163857447"/>
                    </a:ext>
                  </a:extLst>
                </a:gridCol>
                <a:gridCol w="329184">
                  <a:extLst>
                    <a:ext uri="{9D8B030D-6E8A-4147-A177-3AD203B41FA5}">
                      <a16:colId xmlns:a16="http://schemas.microsoft.com/office/drawing/2014/main" val="1186029905"/>
                    </a:ext>
                  </a:extLst>
                </a:gridCol>
                <a:gridCol w="329184">
                  <a:extLst>
                    <a:ext uri="{9D8B030D-6E8A-4147-A177-3AD203B41FA5}">
                      <a16:colId xmlns:a16="http://schemas.microsoft.com/office/drawing/2014/main" val="1069891411"/>
                    </a:ext>
                  </a:extLst>
                </a:gridCol>
                <a:gridCol w="329184">
                  <a:extLst>
                    <a:ext uri="{9D8B030D-6E8A-4147-A177-3AD203B41FA5}">
                      <a16:colId xmlns:a16="http://schemas.microsoft.com/office/drawing/2014/main" val="2412432096"/>
                    </a:ext>
                  </a:extLst>
                </a:gridCol>
                <a:gridCol w="329184">
                  <a:extLst>
                    <a:ext uri="{9D8B030D-6E8A-4147-A177-3AD203B41FA5}">
                      <a16:colId xmlns:a16="http://schemas.microsoft.com/office/drawing/2014/main" val="3158305832"/>
                    </a:ext>
                  </a:extLst>
                </a:gridCol>
                <a:gridCol w="329184">
                  <a:extLst>
                    <a:ext uri="{9D8B030D-6E8A-4147-A177-3AD203B41FA5}">
                      <a16:colId xmlns:a16="http://schemas.microsoft.com/office/drawing/2014/main" val="4125725343"/>
                    </a:ext>
                  </a:extLst>
                </a:gridCol>
                <a:gridCol w="329184">
                  <a:extLst>
                    <a:ext uri="{9D8B030D-6E8A-4147-A177-3AD203B41FA5}">
                      <a16:colId xmlns:a16="http://schemas.microsoft.com/office/drawing/2014/main" val="3119615699"/>
                    </a:ext>
                  </a:extLst>
                </a:gridCol>
                <a:gridCol w="329184">
                  <a:extLst>
                    <a:ext uri="{9D8B030D-6E8A-4147-A177-3AD203B41FA5}">
                      <a16:colId xmlns:a16="http://schemas.microsoft.com/office/drawing/2014/main" val="452918274"/>
                    </a:ext>
                  </a:extLst>
                </a:gridCol>
                <a:gridCol w="329184">
                  <a:extLst>
                    <a:ext uri="{9D8B030D-6E8A-4147-A177-3AD203B41FA5}">
                      <a16:colId xmlns:a16="http://schemas.microsoft.com/office/drawing/2014/main" val="906076871"/>
                    </a:ext>
                  </a:extLst>
                </a:gridCol>
                <a:gridCol w="329184">
                  <a:extLst>
                    <a:ext uri="{9D8B030D-6E8A-4147-A177-3AD203B41FA5}">
                      <a16:colId xmlns:a16="http://schemas.microsoft.com/office/drawing/2014/main" val="4043366112"/>
                    </a:ext>
                  </a:extLst>
                </a:gridCol>
                <a:gridCol w="329184">
                  <a:extLst>
                    <a:ext uri="{9D8B030D-6E8A-4147-A177-3AD203B41FA5}">
                      <a16:colId xmlns:a16="http://schemas.microsoft.com/office/drawing/2014/main" val="4141500513"/>
                    </a:ext>
                  </a:extLst>
                </a:gridCol>
                <a:gridCol w="329184">
                  <a:extLst>
                    <a:ext uri="{9D8B030D-6E8A-4147-A177-3AD203B41FA5}">
                      <a16:colId xmlns:a16="http://schemas.microsoft.com/office/drawing/2014/main" val="950537326"/>
                    </a:ext>
                  </a:extLst>
                </a:gridCol>
                <a:gridCol w="329184">
                  <a:extLst>
                    <a:ext uri="{9D8B030D-6E8A-4147-A177-3AD203B41FA5}">
                      <a16:colId xmlns:a16="http://schemas.microsoft.com/office/drawing/2014/main" val="4079017444"/>
                    </a:ext>
                  </a:extLst>
                </a:gridCol>
                <a:gridCol w="329184">
                  <a:extLst>
                    <a:ext uri="{9D8B030D-6E8A-4147-A177-3AD203B41FA5}">
                      <a16:colId xmlns:a16="http://schemas.microsoft.com/office/drawing/2014/main" val="2062396287"/>
                    </a:ext>
                  </a:extLst>
                </a:gridCol>
                <a:gridCol w="329184">
                  <a:extLst>
                    <a:ext uri="{9D8B030D-6E8A-4147-A177-3AD203B41FA5}">
                      <a16:colId xmlns:a16="http://schemas.microsoft.com/office/drawing/2014/main" val="258252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8050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- 2025-01-19 11:01:08</a:t>
                      </a:r>
                      <a:r>
                        <a:rPr kumimoji="0" lang="en-US" sz="1000" b="0" i="0" u="none" strike="noStrike" kern="1200" cap="none" spc="0" normalizeH="0" baseline="0" noProof="0">
                          <a:ln>
                            <a:noFill/>
                          </a:ln>
                          <a:solidFill>
                            <a:prstClr val="black"/>
                          </a:solidFill>
                          <a:effectLst/>
                          <a:uLnTx/>
                          <a:uFillTx/>
                          <a:latin typeface="Calibri"/>
                          <a:ea typeface="+mn-ea"/>
                          <a:cs typeface="+mn-cs"/>
                        </a:rPr>
                        <a:t>
 New adventures await. 🌍 #SpiritOfGS
Gear up for your next adventure with the new GS Rallye jacket and trousers, available with optional GORE-TEX for all-weather performance. Expertly designed for a perfect fit for both men and women, and complete the look with the GS Rallye gloves in matching colours.
Explore our full collection here:
➡️ www.bmw-motorrad.co.uk/en/experience/news-gallery/bmw-motorrad-clothing-collection-2025.html
#MakeLifeARide #RidersGear #R1300GS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58658670"/>
                  </a:ext>
                </a:extLst>
              </a:tr>
            </a:tbl>
          </a:graphicData>
        </a:graphic>
      </p:graphicFrame>
      <p:sp>
        <p:nvSpPr>
          <p:cNvPr id="4" name="Text Placeholder 3">
            <a:extLst>
              <a:ext uri="{FF2B5EF4-FFF2-40B4-BE49-F238E27FC236}">
                <a16:creationId xmlns:a16="http://schemas.microsoft.com/office/drawing/2014/main" id="{83DAD31A-71EB-4E28-BDB9-BEA23E4B9E50}"/>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7293621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1AA6E-1B44-43A6-9A4F-7669DCED2677}"/>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FFE5CA15-8FDE-49F2-8137-295C6F7ABB2B}"/>
              </a:ext>
            </a:extLst>
          </p:cNvPr>
          <p:cNvGraphicFramePr>
            <a:graphicFrameLocks noGrp="1"/>
          </p:cNvGraphicFramePr>
          <p:nvPr>
            <p:ph type="tbl" sz="quarter" idx="13"/>
            <p:extLst>
              <p:ext uri="{D42A27DB-BD31-4B8C-83A1-F6EECF244321}">
                <p14:modId xmlns:p14="http://schemas.microsoft.com/office/powerpoint/2010/main" val="202597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51285305"/>
                    </a:ext>
                  </a:extLst>
                </a:gridCol>
                <a:gridCol w="905256">
                  <a:extLst>
                    <a:ext uri="{9D8B030D-6E8A-4147-A177-3AD203B41FA5}">
                      <a16:colId xmlns:a16="http://schemas.microsoft.com/office/drawing/2014/main" val="1534936369"/>
                    </a:ext>
                  </a:extLst>
                </a:gridCol>
                <a:gridCol w="329184">
                  <a:extLst>
                    <a:ext uri="{9D8B030D-6E8A-4147-A177-3AD203B41FA5}">
                      <a16:colId xmlns:a16="http://schemas.microsoft.com/office/drawing/2014/main" val="166901250"/>
                    </a:ext>
                  </a:extLst>
                </a:gridCol>
                <a:gridCol w="329184">
                  <a:extLst>
                    <a:ext uri="{9D8B030D-6E8A-4147-A177-3AD203B41FA5}">
                      <a16:colId xmlns:a16="http://schemas.microsoft.com/office/drawing/2014/main" val="843947795"/>
                    </a:ext>
                  </a:extLst>
                </a:gridCol>
                <a:gridCol w="329184">
                  <a:extLst>
                    <a:ext uri="{9D8B030D-6E8A-4147-A177-3AD203B41FA5}">
                      <a16:colId xmlns:a16="http://schemas.microsoft.com/office/drawing/2014/main" val="2920070435"/>
                    </a:ext>
                  </a:extLst>
                </a:gridCol>
                <a:gridCol w="329184">
                  <a:extLst>
                    <a:ext uri="{9D8B030D-6E8A-4147-A177-3AD203B41FA5}">
                      <a16:colId xmlns:a16="http://schemas.microsoft.com/office/drawing/2014/main" val="583340304"/>
                    </a:ext>
                  </a:extLst>
                </a:gridCol>
                <a:gridCol w="329184">
                  <a:extLst>
                    <a:ext uri="{9D8B030D-6E8A-4147-A177-3AD203B41FA5}">
                      <a16:colId xmlns:a16="http://schemas.microsoft.com/office/drawing/2014/main" val="1686108216"/>
                    </a:ext>
                  </a:extLst>
                </a:gridCol>
                <a:gridCol w="329184">
                  <a:extLst>
                    <a:ext uri="{9D8B030D-6E8A-4147-A177-3AD203B41FA5}">
                      <a16:colId xmlns:a16="http://schemas.microsoft.com/office/drawing/2014/main" val="2597082869"/>
                    </a:ext>
                  </a:extLst>
                </a:gridCol>
                <a:gridCol w="329184">
                  <a:extLst>
                    <a:ext uri="{9D8B030D-6E8A-4147-A177-3AD203B41FA5}">
                      <a16:colId xmlns:a16="http://schemas.microsoft.com/office/drawing/2014/main" val="3954020593"/>
                    </a:ext>
                  </a:extLst>
                </a:gridCol>
                <a:gridCol w="329184">
                  <a:extLst>
                    <a:ext uri="{9D8B030D-6E8A-4147-A177-3AD203B41FA5}">
                      <a16:colId xmlns:a16="http://schemas.microsoft.com/office/drawing/2014/main" val="3460552664"/>
                    </a:ext>
                  </a:extLst>
                </a:gridCol>
                <a:gridCol w="329184">
                  <a:extLst>
                    <a:ext uri="{9D8B030D-6E8A-4147-A177-3AD203B41FA5}">
                      <a16:colId xmlns:a16="http://schemas.microsoft.com/office/drawing/2014/main" val="910146512"/>
                    </a:ext>
                  </a:extLst>
                </a:gridCol>
                <a:gridCol w="329184">
                  <a:extLst>
                    <a:ext uri="{9D8B030D-6E8A-4147-A177-3AD203B41FA5}">
                      <a16:colId xmlns:a16="http://schemas.microsoft.com/office/drawing/2014/main" val="1302771749"/>
                    </a:ext>
                  </a:extLst>
                </a:gridCol>
                <a:gridCol w="329184">
                  <a:extLst>
                    <a:ext uri="{9D8B030D-6E8A-4147-A177-3AD203B41FA5}">
                      <a16:colId xmlns:a16="http://schemas.microsoft.com/office/drawing/2014/main" val="1186984979"/>
                    </a:ext>
                  </a:extLst>
                </a:gridCol>
                <a:gridCol w="329184">
                  <a:extLst>
                    <a:ext uri="{9D8B030D-6E8A-4147-A177-3AD203B41FA5}">
                      <a16:colId xmlns:a16="http://schemas.microsoft.com/office/drawing/2014/main" val="2715443673"/>
                    </a:ext>
                  </a:extLst>
                </a:gridCol>
                <a:gridCol w="329184">
                  <a:extLst>
                    <a:ext uri="{9D8B030D-6E8A-4147-A177-3AD203B41FA5}">
                      <a16:colId xmlns:a16="http://schemas.microsoft.com/office/drawing/2014/main" val="2444345200"/>
                    </a:ext>
                  </a:extLst>
                </a:gridCol>
                <a:gridCol w="329184">
                  <a:extLst>
                    <a:ext uri="{9D8B030D-6E8A-4147-A177-3AD203B41FA5}">
                      <a16:colId xmlns:a16="http://schemas.microsoft.com/office/drawing/2014/main" val="1745025590"/>
                    </a:ext>
                  </a:extLst>
                </a:gridCol>
                <a:gridCol w="329184">
                  <a:extLst>
                    <a:ext uri="{9D8B030D-6E8A-4147-A177-3AD203B41FA5}">
                      <a16:colId xmlns:a16="http://schemas.microsoft.com/office/drawing/2014/main" val="71059223"/>
                    </a:ext>
                  </a:extLst>
                </a:gridCol>
                <a:gridCol w="329184">
                  <a:extLst>
                    <a:ext uri="{9D8B030D-6E8A-4147-A177-3AD203B41FA5}">
                      <a16:colId xmlns:a16="http://schemas.microsoft.com/office/drawing/2014/main" val="239129930"/>
                    </a:ext>
                  </a:extLst>
                </a:gridCol>
                <a:gridCol w="329184">
                  <a:extLst>
                    <a:ext uri="{9D8B030D-6E8A-4147-A177-3AD203B41FA5}">
                      <a16:colId xmlns:a16="http://schemas.microsoft.com/office/drawing/2014/main" val="1769498928"/>
                    </a:ext>
                  </a:extLst>
                </a:gridCol>
                <a:gridCol w="329184">
                  <a:extLst>
                    <a:ext uri="{9D8B030D-6E8A-4147-A177-3AD203B41FA5}">
                      <a16:colId xmlns:a16="http://schemas.microsoft.com/office/drawing/2014/main" val="833340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237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- 2025-01-18 16:02:55</a:t>
                      </a:r>
                      <a:r>
                        <a:rPr kumimoji="0" lang="en-US" sz="1000" b="0" i="0" u="none" strike="noStrike" kern="1200" cap="none" spc="0" normalizeH="0" baseline="0" noProof="0">
                          <a:ln>
                            <a:noFill/>
                          </a:ln>
                          <a:solidFill>
                            <a:prstClr val="black"/>
                          </a:solidFill>
                          <a:effectLst/>
                          <a:uLnTx/>
                          <a:uFillTx/>
                          <a:latin typeface="Calibri"/>
                          <a:ea typeface="+mn-ea"/>
                          <a:cs typeface="+mn-cs"/>
                        </a:rPr>
                        <a:t>
 Power, precision, and pure adrenaline 🔥
Who’s ready to unleash the new #S1000RR?
Find out more:
www.bmw-motorrad.co.uk/en/service/forms/2025-s-1000-rr-keep-me-informed.html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23746333"/>
                  </a:ext>
                </a:extLst>
              </a:tr>
            </a:tbl>
          </a:graphicData>
        </a:graphic>
      </p:graphicFrame>
      <p:sp>
        <p:nvSpPr>
          <p:cNvPr id="4" name="Text Placeholder 3">
            <a:extLst>
              <a:ext uri="{FF2B5EF4-FFF2-40B4-BE49-F238E27FC236}">
                <a16:creationId xmlns:a16="http://schemas.microsoft.com/office/drawing/2014/main" id="{A6E57DF9-60B6-49E6-A91F-084B84C7EB29}"/>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433677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CE3E9-0370-4D15-B481-FC227C098DF8}"/>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9FE01854-4F17-4D94-8D0D-A19F19299D2B}"/>
              </a:ext>
            </a:extLst>
          </p:cNvPr>
          <p:cNvGraphicFramePr>
            <a:graphicFrameLocks noGrp="1"/>
          </p:cNvGraphicFramePr>
          <p:nvPr>
            <p:ph type="tbl" sz="quarter" idx="13"/>
            <p:extLst>
              <p:ext uri="{D42A27DB-BD31-4B8C-83A1-F6EECF244321}">
                <p14:modId xmlns:p14="http://schemas.microsoft.com/office/powerpoint/2010/main" val="32402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3849493"/>
                    </a:ext>
                  </a:extLst>
                </a:gridCol>
                <a:gridCol w="905256">
                  <a:extLst>
                    <a:ext uri="{9D8B030D-6E8A-4147-A177-3AD203B41FA5}">
                      <a16:colId xmlns:a16="http://schemas.microsoft.com/office/drawing/2014/main" val="1350990586"/>
                    </a:ext>
                  </a:extLst>
                </a:gridCol>
                <a:gridCol w="329184">
                  <a:extLst>
                    <a:ext uri="{9D8B030D-6E8A-4147-A177-3AD203B41FA5}">
                      <a16:colId xmlns:a16="http://schemas.microsoft.com/office/drawing/2014/main" val="3430579860"/>
                    </a:ext>
                  </a:extLst>
                </a:gridCol>
                <a:gridCol w="329184">
                  <a:extLst>
                    <a:ext uri="{9D8B030D-6E8A-4147-A177-3AD203B41FA5}">
                      <a16:colId xmlns:a16="http://schemas.microsoft.com/office/drawing/2014/main" val="2185611030"/>
                    </a:ext>
                  </a:extLst>
                </a:gridCol>
                <a:gridCol w="329184">
                  <a:extLst>
                    <a:ext uri="{9D8B030D-6E8A-4147-A177-3AD203B41FA5}">
                      <a16:colId xmlns:a16="http://schemas.microsoft.com/office/drawing/2014/main" val="4211121371"/>
                    </a:ext>
                  </a:extLst>
                </a:gridCol>
                <a:gridCol w="329184">
                  <a:extLst>
                    <a:ext uri="{9D8B030D-6E8A-4147-A177-3AD203B41FA5}">
                      <a16:colId xmlns:a16="http://schemas.microsoft.com/office/drawing/2014/main" val="1792730969"/>
                    </a:ext>
                  </a:extLst>
                </a:gridCol>
                <a:gridCol w="329184">
                  <a:extLst>
                    <a:ext uri="{9D8B030D-6E8A-4147-A177-3AD203B41FA5}">
                      <a16:colId xmlns:a16="http://schemas.microsoft.com/office/drawing/2014/main" val="2632117550"/>
                    </a:ext>
                  </a:extLst>
                </a:gridCol>
                <a:gridCol w="329184">
                  <a:extLst>
                    <a:ext uri="{9D8B030D-6E8A-4147-A177-3AD203B41FA5}">
                      <a16:colId xmlns:a16="http://schemas.microsoft.com/office/drawing/2014/main" val="4185963219"/>
                    </a:ext>
                  </a:extLst>
                </a:gridCol>
                <a:gridCol w="329184">
                  <a:extLst>
                    <a:ext uri="{9D8B030D-6E8A-4147-A177-3AD203B41FA5}">
                      <a16:colId xmlns:a16="http://schemas.microsoft.com/office/drawing/2014/main" val="1681934761"/>
                    </a:ext>
                  </a:extLst>
                </a:gridCol>
                <a:gridCol w="329184">
                  <a:extLst>
                    <a:ext uri="{9D8B030D-6E8A-4147-A177-3AD203B41FA5}">
                      <a16:colId xmlns:a16="http://schemas.microsoft.com/office/drawing/2014/main" val="2207708378"/>
                    </a:ext>
                  </a:extLst>
                </a:gridCol>
                <a:gridCol w="329184">
                  <a:extLst>
                    <a:ext uri="{9D8B030D-6E8A-4147-A177-3AD203B41FA5}">
                      <a16:colId xmlns:a16="http://schemas.microsoft.com/office/drawing/2014/main" val="1162129104"/>
                    </a:ext>
                  </a:extLst>
                </a:gridCol>
                <a:gridCol w="329184">
                  <a:extLst>
                    <a:ext uri="{9D8B030D-6E8A-4147-A177-3AD203B41FA5}">
                      <a16:colId xmlns:a16="http://schemas.microsoft.com/office/drawing/2014/main" val="3243577520"/>
                    </a:ext>
                  </a:extLst>
                </a:gridCol>
                <a:gridCol w="329184">
                  <a:extLst>
                    <a:ext uri="{9D8B030D-6E8A-4147-A177-3AD203B41FA5}">
                      <a16:colId xmlns:a16="http://schemas.microsoft.com/office/drawing/2014/main" val="2967635323"/>
                    </a:ext>
                  </a:extLst>
                </a:gridCol>
                <a:gridCol w="329184">
                  <a:extLst>
                    <a:ext uri="{9D8B030D-6E8A-4147-A177-3AD203B41FA5}">
                      <a16:colId xmlns:a16="http://schemas.microsoft.com/office/drawing/2014/main" val="386750638"/>
                    </a:ext>
                  </a:extLst>
                </a:gridCol>
                <a:gridCol w="329184">
                  <a:extLst>
                    <a:ext uri="{9D8B030D-6E8A-4147-A177-3AD203B41FA5}">
                      <a16:colId xmlns:a16="http://schemas.microsoft.com/office/drawing/2014/main" val="488837568"/>
                    </a:ext>
                  </a:extLst>
                </a:gridCol>
                <a:gridCol w="329184">
                  <a:extLst>
                    <a:ext uri="{9D8B030D-6E8A-4147-A177-3AD203B41FA5}">
                      <a16:colId xmlns:a16="http://schemas.microsoft.com/office/drawing/2014/main" val="3062434307"/>
                    </a:ext>
                  </a:extLst>
                </a:gridCol>
                <a:gridCol w="329184">
                  <a:extLst>
                    <a:ext uri="{9D8B030D-6E8A-4147-A177-3AD203B41FA5}">
                      <a16:colId xmlns:a16="http://schemas.microsoft.com/office/drawing/2014/main" val="4250326415"/>
                    </a:ext>
                  </a:extLst>
                </a:gridCol>
                <a:gridCol w="329184">
                  <a:extLst>
                    <a:ext uri="{9D8B030D-6E8A-4147-A177-3AD203B41FA5}">
                      <a16:colId xmlns:a16="http://schemas.microsoft.com/office/drawing/2014/main" val="886586134"/>
                    </a:ext>
                  </a:extLst>
                </a:gridCol>
                <a:gridCol w="329184">
                  <a:extLst>
                    <a:ext uri="{9D8B030D-6E8A-4147-A177-3AD203B41FA5}">
                      <a16:colId xmlns:a16="http://schemas.microsoft.com/office/drawing/2014/main" val="1894914796"/>
                    </a:ext>
                  </a:extLst>
                </a:gridCol>
                <a:gridCol w="329184">
                  <a:extLst>
                    <a:ext uri="{9D8B030D-6E8A-4147-A177-3AD203B41FA5}">
                      <a16:colId xmlns:a16="http://schemas.microsoft.com/office/drawing/2014/main" val="2818168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8568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- 2025-01-17 16:00:27</a:t>
                      </a:r>
                      <a:r>
                        <a:rPr kumimoji="0" lang="en-US" sz="1000" b="0" i="0" u="none" strike="noStrike" kern="1200" cap="none" spc="0" normalizeH="0" baseline="0" noProof="0">
                          <a:ln>
                            <a:noFill/>
                          </a:ln>
                          <a:solidFill>
                            <a:prstClr val="black"/>
                          </a:solidFill>
                          <a:effectLst/>
                          <a:uLnTx/>
                          <a:uFillTx/>
                          <a:latin typeface="Calibri"/>
                          <a:ea typeface="+mn-ea"/>
                          <a:cs typeface="+mn-cs"/>
                        </a:rPr>
                        <a:t>
 Where dynamic performance meets agile handling for an unmatched riding experience. #F900R
Discover more here: 
www.bmw-motorrad.co.uk/en/models/roadster/f900r.html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43580239"/>
                  </a:ext>
                </a:extLst>
              </a:tr>
            </a:tbl>
          </a:graphicData>
        </a:graphic>
      </p:graphicFrame>
      <p:sp>
        <p:nvSpPr>
          <p:cNvPr id="4" name="Text Placeholder 3">
            <a:extLst>
              <a:ext uri="{FF2B5EF4-FFF2-40B4-BE49-F238E27FC236}">
                <a16:creationId xmlns:a16="http://schemas.microsoft.com/office/drawing/2014/main" id="{7D5FD505-DED6-4CD2-B9BF-39E7770D1AC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974426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1CCB4-9E72-4884-A18C-97C8A574BE72}"/>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D39697BF-022B-4429-8C5F-73D771F75A9B}"/>
              </a:ext>
            </a:extLst>
          </p:cNvPr>
          <p:cNvGraphicFramePr>
            <a:graphicFrameLocks noGrp="1"/>
          </p:cNvGraphicFramePr>
          <p:nvPr>
            <p:ph type="tbl" sz="quarter" idx="13"/>
            <p:extLst>
              <p:ext uri="{D42A27DB-BD31-4B8C-83A1-F6EECF244321}">
                <p14:modId xmlns:p14="http://schemas.microsoft.com/office/powerpoint/2010/main" val="1417184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04422297"/>
                    </a:ext>
                  </a:extLst>
                </a:gridCol>
                <a:gridCol w="905256">
                  <a:extLst>
                    <a:ext uri="{9D8B030D-6E8A-4147-A177-3AD203B41FA5}">
                      <a16:colId xmlns:a16="http://schemas.microsoft.com/office/drawing/2014/main" val="1577805042"/>
                    </a:ext>
                  </a:extLst>
                </a:gridCol>
                <a:gridCol w="329184">
                  <a:extLst>
                    <a:ext uri="{9D8B030D-6E8A-4147-A177-3AD203B41FA5}">
                      <a16:colId xmlns:a16="http://schemas.microsoft.com/office/drawing/2014/main" val="177079735"/>
                    </a:ext>
                  </a:extLst>
                </a:gridCol>
                <a:gridCol w="329184">
                  <a:extLst>
                    <a:ext uri="{9D8B030D-6E8A-4147-A177-3AD203B41FA5}">
                      <a16:colId xmlns:a16="http://schemas.microsoft.com/office/drawing/2014/main" val="1806858056"/>
                    </a:ext>
                  </a:extLst>
                </a:gridCol>
                <a:gridCol w="329184">
                  <a:extLst>
                    <a:ext uri="{9D8B030D-6E8A-4147-A177-3AD203B41FA5}">
                      <a16:colId xmlns:a16="http://schemas.microsoft.com/office/drawing/2014/main" val="2472834129"/>
                    </a:ext>
                  </a:extLst>
                </a:gridCol>
                <a:gridCol w="329184">
                  <a:extLst>
                    <a:ext uri="{9D8B030D-6E8A-4147-A177-3AD203B41FA5}">
                      <a16:colId xmlns:a16="http://schemas.microsoft.com/office/drawing/2014/main" val="386945716"/>
                    </a:ext>
                  </a:extLst>
                </a:gridCol>
                <a:gridCol w="329184">
                  <a:extLst>
                    <a:ext uri="{9D8B030D-6E8A-4147-A177-3AD203B41FA5}">
                      <a16:colId xmlns:a16="http://schemas.microsoft.com/office/drawing/2014/main" val="2077651747"/>
                    </a:ext>
                  </a:extLst>
                </a:gridCol>
                <a:gridCol w="329184">
                  <a:extLst>
                    <a:ext uri="{9D8B030D-6E8A-4147-A177-3AD203B41FA5}">
                      <a16:colId xmlns:a16="http://schemas.microsoft.com/office/drawing/2014/main" val="1816275438"/>
                    </a:ext>
                  </a:extLst>
                </a:gridCol>
                <a:gridCol w="329184">
                  <a:extLst>
                    <a:ext uri="{9D8B030D-6E8A-4147-A177-3AD203B41FA5}">
                      <a16:colId xmlns:a16="http://schemas.microsoft.com/office/drawing/2014/main" val="137798742"/>
                    </a:ext>
                  </a:extLst>
                </a:gridCol>
                <a:gridCol w="329184">
                  <a:extLst>
                    <a:ext uri="{9D8B030D-6E8A-4147-A177-3AD203B41FA5}">
                      <a16:colId xmlns:a16="http://schemas.microsoft.com/office/drawing/2014/main" val="3600468836"/>
                    </a:ext>
                  </a:extLst>
                </a:gridCol>
                <a:gridCol w="329184">
                  <a:extLst>
                    <a:ext uri="{9D8B030D-6E8A-4147-A177-3AD203B41FA5}">
                      <a16:colId xmlns:a16="http://schemas.microsoft.com/office/drawing/2014/main" val="1415192492"/>
                    </a:ext>
                  </a:extLst>
                </a:gridCol>
                <a:gridCol w="329184">
                  <a:extLst>
                    <a:ext uri="{9D8B030D-6E8A-4147-A177-3AD203B41FA5}">
                      <a16:colId xmlns:a16="http://schemas.microsoft.com/office/drawing/2014/main" val="1134598429"/>
                    </a:ext>
                  </a:extLst>
                </a:gridCol>
                <a:gridCol w="329184">
                  <a:extLst>
                    <a:ext uri="{9D8B030D-6E8A-4147-A177-3AD203B41FA5}">
                      <a16:colId xmlns:a16="http://schemas.microsoft.com/office/drawing/2014/main" val="3209088222"/>
                    </a:ext>
                  </a:extLst>
                </a:gridCol>
                <a:gridCol w="329184">
                  <a:extLst>
                    <a:ext uri="{9D8B030D-6E8A-4147-A177-3AD203B41FA5}">
                      <a16:colId xmlns:a16="http://schemas.microsoft.com/office/drawing/2014/main" val="2059320797"/>
                    </a:ext>
                  </a:extLst>
                </a:gridCol>
                <a:gridCol w="329184">
                  <a:extLst>
                    <a:ext uri="{9D8B030D-6E8A-4147-A177-3AD203B41FA5}">
                      <a16:colId xmlns:a16="http://schemas.microsoft.com/office/drawing/2014/main" val="1024503921"/>
                    </a:ext>
                  </a:extLst>
                </a:gridCol>
                <a:gridCol w="329184">
                  <a:extLst>
                    <a:ext uri="{9D8B030D-6E8A-4147-A177-3AD203B41FA5}">
                      <a16:colId xmlns:a16="http://schemas.microsoft.com/office/drawing/2014/main" val="339299279"/>
                    </a:ext>
                  </a:extLst>
                </a:gridCol>
                <a:gridCol w="329184">
                  <a:extLst>
                    <a:ext uri="{9D8B030D-6E8A-4147-A177-3AD203B41FA5}">
                      <a16:colId xmlns:a16="http://schemas.microsoft.com/office/drawing/2014/main" val="3552503881"/>
                    </a:ext>
                  </a:extLst>
                </a:gridCol>
                <a:gridCol w="329184">
                  <a:extLst>
                    <a:ext uri="{9D8B030D-6E8A-4147-A177-3AD203B41FA5}">
                      <a16:colId xmlns:a16="http://schemas.microsoft.com/office/drawing/2014/main" val="2270008057"/>
                    </a:ext>
                  </a:extLst>
                </a:gridCol>
                <a:gridCol w="329184">
                  <a:extLst>
                    <a:ext uri="{9D8B030D-6E8A-4147-A177-3AD203B41FA5}">
                      <a16:colId xmlns:a16="http://schemas.microsoft.com/office/drawing/2014/main" val="1303439772"/>
                    </a:ext>
                  </a:extLst>
                </a:gridCol>
                <a:gridCol w="329184">
                  <a:extLst>
                    <a:ext uri="{9D8B030D-6E8A-4147-A177-3AD203B41FA5}">
                      <a16:colId xmlns:a16="http://schemas.microsoft.com/office/drawing/2014/main" val="79890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7210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- 2025-01-16 16:05:33</a:t>
                      </a:r>
                      <a:r>
                        <a:rPr kumimoji="0" lang="en-US" sz="1000" b="0" i="0" u="none" strike="noStrike" kern="1200" cap="none" spc="0" normalizeH="0" baseline="0" noProof="0">
                          <a:ln>
                            <a:noFill/>
                          </a:ln>
                          <a:solidFill>
                            <a:prstClr val="black"/>
                          </a:solidFill>
                          <a:effectLst/>
                          <a:uLnTx/>
                          <a:uFillTx/>
                          <a:latin typeface="Calibri"/>
                          <a:ea typeface="+mn-ea"/>
                          <a:cs typeface="+mn-cs"/>
                        </a:rPr>
                        <a:t>
 Take the first step towards your motorcycling journey with BMW Rider Training.
Our 2-day CBT Course combines expert guidance with personalised tuition - ensuring you are safe, confident, and ready for the road.
Find out more:
www.bmwridertraining.com/inventory/cbt-plus-course
#MakeLifeARide #G310GS #SpiritOfGS #WorldofBMW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#G310GS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61304487"/>
                  </a:ext>
                </a:extLst>
              </a:tr>
            </a:tbl>
          </a:graphicData>
        </a:graphic>
      </p:graphicFrame>
      <p:sp>
        <p:nvSpPr>
          <p:cNvPr id="4" name="Text Placeholder 3">
            <a:extLst>
              <a:ext uri="{FF2B5EF4-FFF2-40B4-BE49-F238E27FC236}">
                <a16:creationId xmlns:a16="http://schemas.microsoft.com/office/drawing/2014/main" id="{9F11FA4C-3AF9-421D-8371-AE3D9AC4B1C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062315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9F7C0-BF35-4A2A-85B4-9CC2CAAD80FC}"/>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A1549A49-679E-46C0-B5A5-013F531319C7}"/>
              </a:ext>
            </a:extLst>
          </p:cNvPr>
          <p:cNvGraphicFramePr>
            <a:graphicFrameLocks noGrp="1"/>
          </p:cNvGraphicFramePr>
          <p:nvPr>
            <p:ph type="tbl" sz="quarter" idx="13"/>
            <p:extLst>
              <p:ext uri="{D42A27DB-BD31-4B8C-83A1-F6EECF244321}">
                <p14:modId xmlns:p14="http://schemas.microsoft.com/office/powerpoint/2010/main" val="240373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04219706"/>
                    </a:ext>
                  </a:extLst>
                </a:gridCol>
                <a:gridCol w="905256">
                  <a:extLst>
                    <a:ext uri="{9D8B030D-6E8A-4147-A177-3AD203B41FA5}">
                      <a16:colId xmlns:a16="http://schemas.microsoft.com/office/drawing/2014/main" val="2518969883"/>
                    </a:ext>
                  </a:extLst>
                </a:gridCol>
                <a:gridCol w="329184">
                  <a:extLst>
                    <a:ext uri="{9D8B030D-6E8A-4147-A177-3AD203B41FA5}">
                      <a16:colId xmlns:a16="http://schemas.microsoft.com/office/drawing/2014/main" val="2798903870"/>
                    </a:ext>
                  </a:extLst>
                </a:gridCol>
                <a:gridCol w="329184">
                  <a:extLst>
                    <a:ext uri="{9D8B030D-6E8A-4147-A177-3AD203B41FA5}">
                      <a16:colId xmlns:a16="http://schemas.microsoft.com/office/drawing/2014/main" val="4051054701"/>
                    </a:ext>
                  </a:extLst>
                </a:gridCol>
                <a:gridCol w="329184">
                  <a:extLst>
                    <a:ext uri="{9D8B030D-6E8A-4147-A177-3AD203B41FA5}">
                      <a16:colId xmlns:a16="http://schemas.microsoft.com/office/drawing/2014/main" val="3092850359"/>
                    </a:ext>
                  </a:extLst>
                </a:gridCol>
                <a:gridCol w="329184">
                  <a:extLst>
                    <a:ext uri="{9D8B030D-6E8A-4147-A177-3AD203B41FA5}">
                      <a16:colId xmlns:a16="http://schemas.microsoft.com/office/drawing/2014/main" val="2372250242"/>
                    </a:ext>
                  </a:extLst>
                </a:gridCol>
                <a:gridCol w="329184">
                  <a:extLst>
                    <a:ext uri="{9D8B030D-6E8A-4147-A177-3AD203B41FA5}">
                      <a16:colId xmlns:a16="http://schemas.microsoft.com/office/drawing/2014/main" val="1302168689"/>
                    </a:ext>
                  </a:extLst>
                </a:gridCol>
                <a:gridCol w="329184">
                  <a:extLst>
                    <a:ext uri="{9D8B030D-6E8A-4147-A177-3AD203B41FA5}">
                      <a16:colId xmlns:a16="http://schemas.microsoft.com/office/drawing/2014/main" val="1174950947"/>
                    </a:ext>
                  </a:extLst>
                </a:gridCol>
                <a:gridCol w="329184">
                  <a:extLst>
                    <a:ext uri="{9D8B030D-6E8A-4147-A177-3AD203B41FA5}">
                      <a16:colId xmlns:a16="http://schemas.microsoft.com/office/drawing/2014/main" val="3531293349"/>
                    </a:ext>
                  </a:extLst>
                </a:gridCol>
                <a:gridCol w="329184">
                  <a:extLst>
                    <a:ext uri="{9D8B030D-6E8A-4147-A177-3AD203B41FA5}">
                      <a16:colId xmlns:a16="http://schemas.microsoft.com/office/drawing/2014/main" val="533015294"/>
                    </a:ext>
                  </a:extLst>
                </a:gridCol>
                <a:gridCol w="329184">
                  <a:extLst>
                    <a:ext uri="{9D8B030D-6E8A-4147-A177-3AD203B41FA5}">
                      <a16:colId xmlns:a16="http://schemas.microsoft.com/office/drawing/2014/main" val="212699726"/>
                    </a:ext>
                  </a:extLst>
                </a:gridCol>
                <a:gridCol w="329184">
                  <a:extLst>
                    <a:ext uri="{9D8B030D-6E8A-4147-A177-3AD203B41FA5}">
                      <a16:colId xmlns:a16="http://schemas.microsoft.com/office/drawing/2014/main" val="2583010278"/>
                    </a:ext>
                  </a:extLst>
                </a:gridCol>
                <a:gridCol w="329184">
                  <a:extLst>
                    <a:ext uri="{9D8B030D-6E8A-4147-A177-3AD203B41FA5}">
                      <a16:colId xmlns:a16="http://schemas.microsoft.com/office/drawing/2014/main" val="4082859948"/>
                    </a:ext>
                  </a:extLst>
                </a:gridCol>
                <a:gridCol w="329184">
                  <a:extLst>
                    <a:ext uri="{9D8B030D-6E8A-4147-A177-3AD203B41FA5}">
                      <a16:colId xmlns:a16="http://schemas.microsoft.com/office/drawing/2014/main" val="4115290937"/>
                    </a:ext>
                  </a:extLst>
                </a:gridCol>
                <a:gridCol w="329184">
                  <a:extLst>
                    <a:ext uri="{9D8B030D-6E8A-4147-A177-3AD203B41FA5}">
                      <a16:colId xmlns:a16="http://schemas.microsoft.com/office/drawing/2014/main" val="327341707"/>
                    </a:ext>
                  </a:extLst>
                </a:gridCol>
                <a:gridCol w="329184">
                  <a:extLst>
                    <a:ext uri="{9D8B030D-6E8A-4147-A177-3AD203B41FA5}">
                      <a16:colId xmlns:a16="http://schemas.microsoft.com/office/drawing/2014/main" val="3984843651"/>
                    </a:ext>
                  </a:extLst>
                </a:gridCol>
                <a:gridCol w="329184">
                  <a:extLst>
                    <a:ext uri="{9D8B030D-6E8A-4147-A177-3AD203B41FA5}">
                      <a16:colId xmlns:a16="http://schemas.microsoft.com/office/drawing/2014/main" val="3714352773"/>
                    </a:ext>
                  </a:extLst>
                </a:gridCol>
                <a:gridCol w="329184">
                  <a:extLst>
                    <a:ext uri="{9D8B030D-6E8A-4147-A177-3AD203B41FA5}">
                      <a16:colId xmlns:a16="http://schemas.microsoft.com/office/drawing/2014/main" val="4184467957"/>
                    </a:ext>
                  </a:extLst>
                </a:gridCol>
                <a:gridCol w="329184">
                  <a:extLst>
                    <a:ext uri="{9D8B030D-6E8A-4147-A177-3AD203B41FA5}">
                      <a16:colId xmlns:a16="http://schemas.microsoft.com/office/drawing/2014/main" val="4205088935"/>
                    </a:ext>
                  </a:extLst>
                </a:gridCol>
                <a:gridCol w="329184">
                  <a:extLst>
                    <a:ext uri="{9D8B030D-6E8A-4147-A177-3AD203B41FA5}">
                      <a16:colId xmlns:a16="http://schemas.microsoft.com/office/drawing/2014/main" val="2473555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73897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- 2025-01-15 20:04:24</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2025 season begins 🏁 
#UnitedWeWin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31824704"/>
                  </a:ext>
                </a:extLst>
              </a:tr>
            </a:tbl>
          </a:graphicData>
        </a:graphic>
      </p:graphicFrame>
      <p:sp>
        <p:nvSpPr>
          <p:cNvPr id="4" name="Text Placeholder 3">
            <a:extLst>
              <a:ext uri="{FF2B5EF4-FFF2-40B4-BE49-F238E27FC236}">
                <a16:creationId xmlns:a16="http://schemas.microsoft.com/office/drawing/2014/main" id="{C43C69D7-AE27-4E77-8076-58770E0DE370}"/>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457979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6A08-B478-4346-AA9B-D4CA095FD744}"/>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17CB147A-B614-417C-AA7F-CDD7E580F628}"/>
              </a:ext>
            </a:extLst>
          </p:cNvPr>
          <p:cNvGraphicFramePr>
            <a:graphicFrameLocks noGrp="1"/>
          </p:cNvGraphicFramePr>
          <p:nvPr>
            <p:ph type="tbl" sz="quarter" idx="13"/>
            <p:extLst>
              <p:ext uri="{D42A27DB-BD31-4B8C-83A1-F6EECF244321}">
                <p14:modId xmlns:p14="http://schemas.microsoft.com/office/powerpoint/2010/main" val="360572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31713916"/>
                    </a:ext>
                  </a:extLst>
                </a:gridCol>
                <a:gridCol w="905256">
                  <a:extLst>
                    <a:ext uri="{9D8B030D-6E8A-4147-A177-3AD203B41FA5}">
                      <a16:colId xmlns:a16="http://schemas.microsoft.com/office/drawing/2014/main" val="324441289"/>
                    </a:ext>
                  </a:extLst>
                </a:gridCol>
                <a:gridCol w="329184">
                  <a:extLst>
                    <a:ext uri="{9D8B030D-6E8A-4147-A177-3AD203B41FA5}">
                      <a16:colId xmlns:a16="http://schemas.microsoft.com/office/drawing/2014/main" val="3082225730"/>
                    </a:ext>
                  </a:extLst>
                </a:gridCol>
                <a:gridCol w="329184">
                  <a:extLst>
                    <a:ext uri="{9D8B030D-6E8A-4147-A177-3AD203B41FA5}">
                      <a16:colId xmlns:a16="http://schemas.microsoft.com/office/drawing/2014/main" val="116269794"/>
                    </a:ext>
                  </a:extLst>
                </a:gridCol>
                <a:gridCol w="329184">
                  <a:extLst>
                    <a:ext uri="{9D8B030D-6E8A-4147-A177-3AD203B41FA5}">
                      <a16:colId xmlns:a16="http://schemas.microsoft.com/office/drawing/2014/main" val="3486049540"/>
                    </a:ext>
                  </a:extLst>
                </a:gridCol>
                <a:gridCol w="329184">
                  <a:extLst>
                    <a:ext uri="{9D8B030D-6E8A-4147-A177-3AD203B41FA5}">
                      <a16:colId xmlns:a16="http://schemas.microsoft.com/office/drawing/2014/main" val="115054814"/>
                    </a:ext>
                  </a:extLst>
                </a:gridCol>
                <a:gridCol w="329184">
                  <a:extLst>
                    <a:ext uri="{9D8B030D-6E8A-4147-A177-3AD203B41FA5}">
                      <a16:colId xmlns:a16="http://schemas.microsoft.com/office/drawing/2014/main" val="121734106"/>
                    </a:ext>
                  </a:extLst>
                </a:gridCol>
                <a:gridCol w="329184">
                  <a:extLst>
                    <a:ext uri="{9D8B030D-6E8A-4147-A177-3AD203B41FA5}">
                      <a16:colId xmlns:a16="http://schemas.microsoft.com/office/drawing/2014/main" val="2976774453"/>
                    </a:ext>
                  </a:extLst>
                </a:gridCol>
                <a:gridCol w="329184">
                  <a:extLst>
                    <a:ext uri="{9D8B030D-6E8A-4147-A177-3AD203B41FA5}">
                      <a16:colId xmlns:a16="http://schemas.microsoft.com/office/drawing/2014/main" val="3039201560"/>
                    </a:ext>
                  </a:extLst>
                </a:gridCol>
                <a:gridCol w="329184">
                  <a:extLst>
                    <a:ext uri="{9D8B030D-6E8A-4147-A177-3AD203B41FA5}">
                      <a16:colId xmlns:a16="http://schemas.microsoft.com/office/drawing/2014/main" val="1272773316"/>
                    </a:ext>
                  </a:extLst>
                </a:gridCol>
                <a:gridCol w="329184">
                  <a:extLst>
                    <a:ext uri="{9D8B030D-6E8A-4147-A177-3AD203B41FA5}">
                      <a16:colId xmlns:a16="http://schemas.microsoft.com/office/drawing/2014/main" val="2734321910"/>
                    </a:ext>
                  </a:extLst>
                </a:gridCol>
                <a:gridCol w="329184">
                  <a:extLst>
                    <a:ext uri="{9D8B030D-6E8A-4147-A177-3AD203B41FA5}">
                      <a16:colId xmlns:a16="http://schemas.microsoft.com/office/drawing/2014/main" val="2164583441"/>
                    </a:ext>
                  </a:extLst>
                </a:gridCol>
                <a:gridCol w="329184">
                  <a:extLst>
                    <a:ext uri="{9D8B030D-6E8A-4147-A177-3AD203B41FA5}">
                      <a16:colId xmlns:a16="http://schemas.microsoft.com/office/drawing/2014/main" val="1955966882"/>
                    </a:ext>
                  </a:extLst>
                </a:gridCol>
                <a:gridCol w="329184">
                  <a:extLst>
                    <a:ext uri="{9D8B030D-6E8A-4147-A177-3AD203B41FA5}">
                      <a16:colId xmlns:a16="http://schemas.microsoft.com/office/drawing/2014/main" val="2816438946"/>
                    </a:ext>
                  </a:extLst>
                </a:gridCol>
                <a:gridCol w="329184">
                  <a:extLst>
                    <a:ext uri="{9D8B030D-6E8A-4147-A177-3AD203B41FA5}">
                      <a16:colId xmlns:a16="http://schemas.microsoft.com/office/drawing/2014/main" val="2424729264"/>
                    </a:ext>
                  </a:extLst>
                </a:gridCol>
                <a:gridCol w="329184">
                  <a:extLst>
                    <a:ext uri="{9D8B030D-6E8A-4147-A177-3AD203B41FA5}">
                      <a16:colId xmlns:a16="http://schemas.microsoft.com/office/drawing/2014/main" val="3413038850"/>
                    </a:ext>
                  </a:extLst>
                </a:gridCol>
                <a:gridCol w="329184">
                  <a:extLst>
                    <a:ext uri="{9D8B030D-6E8A-4147-A177-3AD203B41FA5}">
                      <a16:colId xmlns:a16="http://schemas.microsoft.com/office/drawing/2014/main" val="519286769"/>
                    </a:ext>
                  </a:extLst>
                </a:gridCol>
                <a:gridCol w="329184">
                  <a:extLst>
                    <a:ext uri="{9D8B030D-6E8A-4147-A177-3AD203B41FA5}">
                      <a16:colId xmlns:a16="http://schemas.microsoft.com/office/drawing/2014/main" val="1665943667"/>
                    </a:ext>
                  </a:extLst>
                </a:gridCol>
                <a:gridCol w="329184">
                  <a:extLst>
                    <a:ext uri="{9D8B030D-6E8A-4147-A177-3AD203B41FA5}">
                      <a16:colId xmlns:a16="http://schemas.microsoft.com/office/drawing/2014/main" val="367356914"/>
                    </a:ext>
                  </a:extLst>
                </a:gridCol>
                <a:gridCol w="329184">
                  <a:extLst>
                    <a:ext uri="{9D8B030D-6E8A-4147-A177-3AD203B41FA5}">
                      <a16:colId xmlns:a16="http://schemas.microsoft.com/office/drawing/2014/main" val="3793323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6418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- 2025-01-14 16:14:48</a:t>
                      </a:r>
                      <a:r>
                        <a:rPr kumimoji="0" lang="en-US" sz="1000" b="0" i="0" u="none" strike="noStrike" kern="1200" cap="none" spc="0" normalizeH="0" baseline="0" noProof="0">
                          <a:ln>
                            <a:noFill/>
                          </a:ln>
                          <a:solidFill>
                            <a:prstClr val="black"/>
                          </a:solidFill>
                          <a:effectLst/>
                          <a:uLnTx/>
                          <a:uFillTx/>
                          <a:latin typeface="Calibri"/>
                          <a:ea typeface="+mn-ea"/>
                          <a:cs typeface="+mn-cs"/>
                        </a:rPr>
                        <a:t>
 Modern. Classy. Iconic. #Soulfuel 
Catch the reveal on Tuesday 21st January, at 4PM.
https://fb.me/e/1MXwjrl7n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9037939"/>
                  </a:ext>
                </a:extLst>
              </a:tr>
            </a:tbl>
          </a:graphicData>
        </a:graphic>
      </p:graphicFrame>
      <p:sp>
        <p:nvSpPr>
          <p:cNvPr id="4" name="Text Placeholder 3">
            <a:extLst>
              <a:ext uri="{FF2B5EF4-FFF2-40B4-BE49-F238E27FC236}">
                <a16:creationId xmlns:a16="http://schemas.microsoft.com/office/drawing/2014/main" id="{1FD9A55A-951C-4250-80C6-5FD46502D9F3}"/>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268241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3C5C-DE29-40D7-B0C2-1680D4A58C7E}"/>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6C17CC5F-8D25-461A-A5BA-D40E91AAEF9C}"/>
              </a:ext>
            </a:extLst>
          </p:cNvPr>
          <p:cNvGraphicFramePr>
            <a:graphicFrameLocks noGrp="1"/>
          </p:cNvGraphicFramePr>
          <p:nvPr>
            <p:ph type="tbl" sz="quarter" idx="13"/>
            <p:extLst>
              <p:ext uri="{D42A27DB-BD31-4B8C-83A1-F6EECF244321}">
                <p14:modId xmlns:p14="http://schemas.microsoft.com/office/powerpoint/2010/main" val="874574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95701693"/>
                    </a:ext>
                  </a:extLst>
                </a:gridCol>
                <a:gridCol w="905256">
                  <a:extLst>
                    <a:ext uri="{9D8B030D-6E8A-4147-A177-3AD203B41FA5}">
                      <a16:colId xmlns:a16="http://schemas.microsoft.com/office/drawing/2014/main" val="2551702050"/>
                    </a:ext>
                  </a:extLst>
                </a:gridCol>
                <a:gridCol w="329184">
                  <a:extLst>
                    <a:ext uri="{9D8B030D-6E8A-4147-A177-3AD203B41FA5}">
                      <a16:colId xmlns:a16="http://schemas.microsoft.com/office/drawing/2014/main" val="1269563075"/>
                    </a:ext>
                  </a:extLst>
                </a:gridCol>
                <a:gridCol w="329184">
                  <a:extLst>
                    <a:ext uri="{9D8B030D-6E8A-4147-A177-3AD203B41FA5}">
                      <a16:colId xmlns:a16="http://schemas.microsoft.com/office/drawing/2014/main" val="1957313453"/>
                    </a:ext>
                  </a:extLst>
                </a:gridCol>
                <a:gridCol w="329184">
                  <a:extLst>
                    <a:ext uri="{9D8B030D-6E8A-4147-A177-3AD203B41FA5}">
                      <a16:colId xmlns:a16="http://schemas.microsoft.com/office/drawing/2014/main" val="715654950"/>
                    </a:ext>
                  </a:extLst>
                </a:gridCol>
                <a:gridCol w="329184">
                  <a:extLst>
                    <a:ext uri="{9D8B030D-6E8A-4147-A177-3AD203B41FA5}">
                      <a16:colId xmlns:a16="http://schemas.microsoft.com/office/drawing/2014/main" val="834238656"/>
                    </a:ext>
                  </a:extLst>
                </a:gridCol>
                <a:gridCol w="329184">
                  <a:extLst>
                    <a:ext uri="{9D8B030D-6E8A-4147-A177-3AD203B41FA5}">
                      <a16:colId xmlns:a16="http://schemas.microsoft.com/office/drawing/2014/main" val="2096024147"/>
                    </a:ext>
                  </a:extLst>
                </a:gridCol>
                <a:gridCol w="329184">
                  <a:extLst>
                    <a:ext uri="{9D8B030D-6E8A-4147-A177-3AD203B41FA5}">
                      <a16:colId xmlns:a16="http://schemas.microsoft.com/office/drawing/2014/main" val="2774130205"/>
                    </a:ext>
                  </a:extLst>
                </a:gridCol>
                <a:gridCol w="329184">
                  <a:extLst>
                    <a:ext uri="{9D8B030D-6E8A-4147-A177-3AD203B41FA5}">
                      <a16:colId xmlns:a16="http://schemas.microsoft.com/office/drawing/2014/main" val="1873374862"/>
                    </a:ext>
                  </a:extLst>
                </a:gridCol>
                <a:gridCol w="329184">
                  <a:extLst>
                    <a:ext uri="{9D8B030D-6E8A-4147-A177-3AD203B41FA5}">
                      <a16:colId xmlns:a16="http://schemas.microsoft.com/office/drawing/2014/main" val="3223270469"/>
                    </a:ext>
                  </a:extLst>
                </a:gridCol>
                <a:gridCol w="329184">
                  <a:extLst>
                    <a:ext uri="{9D8B030D-6E8A-4147-A177-3AD203B41FA5}">
                      <a16:colId xmlns:a16="http://schemas.microsoft.com/office/drawing/2014/main" val="4012432368"/>
                    </a:ext>
                  </a:extLst>
                </a:gridCol>
                <a:gridCol w="329184">
                  <a:extLst>
                    <a:ext uri="{9D8B030D-6E8A-4147-A177-3AD203B41FA5}">
                      <a16:colId xmlns:a16="http://schemas.microsoft.com/office/drawing/2014/main" val="920507092"/>
                    </a:ext>
                  </a:extLst>
                </a:gridCol>
                <a:gridCol w="329184">
                  <a:extLst>
                    <a:ext uri="{9D8B030D-6E8A-4147-A177-3AD203B41FA5}">
                      <a16:colId xmlns:a16="http://schemas.microsoft.com/office/drawing/2014/main" val="1455240511"/>
                    </a:ext>
                  </a:extLst>
                </a:gridCol>
                <a:gridCol w="329184">
                  <a:extLst>
                    <a:ext uri="{9D8B030D-6E8A-4147-A177-3AD203B41FA5}">
                      <a16:colId xmlns:a16="http://schemas.microsoft.com/office/drawing/2014/main" val="4023071496"/>
                    </a:ext>
                  </a:extLst>
                </a:gridCol>
                <a:gridCol w="329184">
                  <a:extLst>
                    <a:ext uri="{9D8B030D-6E8A-4147-A177-3AD203B41FA5}">
                      <a16:colId xmlns:a16="http://schemas.microsoft.com/office/drawing/2014/main" val="2862119923"/>
                    </a:ext>
                  </a:extLst>
                </a:gridCol>
                <a:gridCol w="329184">
                  <a:extLst>
                    <a:ext uri="{9D8B030D-6E8A-4147-A177-3AD203B41FA5}">
                      <a16:colId xmlns:a16="http://schemas.microsoft.com/office/drawing/2014/main" val="356131814"/>
                    </a:ext>
                  </a:extLst>
                </a:gridCol>
                <a:gridCol w="329184">
                  <a:extLst>
                    <a:ext uri="{9D8B030D-6E8A-4147-A177-3AD203B41FA5}">
                      <a16:colId xmlns:a16="http://schemas.microsoft.com/office/drawing/2014/main" val="2176663369"/>
                    </a:ext>
                  </a:extLst>
                </a:gridCol>
                <a:gridCol w="329184">
                  <a:extLst>
                    <a:ext uri="{9D8B030D-6E8A-4147-A177-3AD203B41FA5}">
                      <a16:colId xmlns:a16="http://schemas.microsoft.com/office/drawing/2014/main" val="361630780"/>
                    </a:ext>
                  </a:extLst>
                </a:gridCol>
                <a:gridCol w="329184">
                  <a:extLst>
                    <a:ext uri="{9D8B030D-6E8A-4147-A177-3AD203B41FA5}">
                      <a16:colId xmlns:a16="http://schemas.microsoft.com/office/drawing/2014/main" val="1193490016"/>
                    </a:ext>
                  </a:extLst>
                </a:gridCol>
                <a:gridCol w="329184">
                  <a:extLst>
                    <a:ext uri="{9D8B030D-6E8A-4147-A177-3AD203B41FA5}">
                      <a16:colId xmlns:a16="http://schemas.microsoft.com/office/drawing/2014/main" val="85802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44361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- 2025-01-12 12:31:04</a:t>
                      </a:r>
                      <a:r>
                        <a:rPr kumimoji="0" lang="en-US" sz="1000" b="0" i="0" u="none" strike="noStrike" kern="1200" cap="none" spc="0" normalizeH="0" baseline="0" noProof="0">
                          <a:ln>
                            <a:noFill/>
                          </a:ln>
                          <a:solidFill>
                            <a:prstClr val="black"/>
                          </a:solidFill>
                          <a:effectLst/>
                          <a:uLnTx/>
                          <a:uFillTx/>
                          <a:latin typeface="Calibri"/>
                          <a:ea typeface="+mn-ea"/>
                          <a:cs typeface="+mn-cs"/>
                        </a:rPr>
                        <a:t>
 Dynamic performance meets touring comfort – the perfect companion for every journey. #F900XR
Click below to find out more:
www.bmw-motorrad.co.uk/en/models/sport/f900xr.html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9930258"/>
                  </a:ext>
                </a:extLst>
              </a:tr>
            </a:tbl>
          </a:graphicData>
        </a:graphic>
      </p:graphicFrame>
      <p:sp>
        <p:nvSpPr>
          <p:cNvPr id="4" name="Text Placeholder 3">
            <a:extLst>
              <a:ext uri="{FF2B5EF4-FFF2-40B4-BE49-F238E27FC236}">
                <a16:creationId xmlns:a16="http://schemas.microsoft.com/office/drawing/2014/main" id="{A4509252-E5CA-407D-BD67-DACD7BD765E7}"/>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9082413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DA19E-A605-4E87-8054-5C2AC6330D40}"/>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7A5BB261-74A9-40CB-97C6-63D07E30AF79}"/>
              </a:ext>
            </a:extLst>
          </p:cNvPr>
          <p:cNvGraphicFramePr>
            <a:graphicFrameLocks noGrp="1"/>
          </p:cNvGraphicFramePr>
          <p:nvPr>
            <p:ph type="tbl" sz="quarter" idx="13"/>
            <p:extLst>
              <p:ext uri="{D42A27DB-BD31-4B8C-83A1-F6EECF244321}">
                <p14:modId xmlns:p14="http://schemas.microsoft.com/office/powerpoint/2010/main" val="397454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44740264"/>
                    </a:ext>
                  </a:extLst>
                </a:gridCol>
                <a:gridCol w="905256">
                  <a:extLst>
                    <a:ext uri="{9D8B030D-6E8A-4147-A177-3AD203B41FA5}">
                      <a16:colId xmlns:a16="http://schemas.microsoft.com/office/drawing/2014/main" val="3195611173"/>
                    </a:ext>
                  </a:extLst>
                </a:gridCol>
                <a:gridCol w="329184">
                  <a:extLst>
                    <a:ext uri="{9D8B030D-6E8A-4147-A177-3AD203B41FA5}">
                      <a16:colId xmlns:a16="http://schemas.microsoft.com/office/drawing/2014/main" val="1639398178"/>
                    </a:ext>
                  </a:extLst>
                </a:gridCol>
                <a:gridCol w="329184">
                  <a:extLst>
                    <a:ext uri="{9D8B030D-6E8A-4147-A177-3AD203B41FA5}">
                      <a16:colId xmlns:a16="http://schemas.microsoft.com/office/drawing/2014/main" val="2918593428"/>
                    </a:ext>
                  </a:extLst>
                </a:gridCol>
                <a:gridCol w="329184">
                  <a:extLst>
                    <a:ext uri="{9D8B030D-6E8A-4147-A177-3AD203B41FA5}">
                      <a16:colId xmlns:a16="http://schemas.microsoft.com/office/drawing/2014/main" val="3001108122"/>
                    </a:ext>
                  </a:extLst>
                </a:gridCol>
                <a:gridCol w="329184">
                  <a:extLst>
                    <a:ext uri="{9D8B030D-6E8A-4147-A177-3AD203B41FA5}">
                      <a16:colId xmlns:a16="http://schemas.microsoft.com/office/drawing/2014/main" val="3166703678"/>
                    </a:ext>
                  </a:extLst>
                </a:gridCol>
                <a:gridCol w="329184">
                  <a:extLst>
                    <a:ext uri="{9D8B030D-6E8A-4147-A177-3AD203B41FA5}">
                      <a16:colId xmlns:a16="http://schemas.microsoft.com/office/drawing/2014/main" val="3671491485"/>
                    </a:ext>
                  </a:extLst>
                </a:gridCol>
                <a:gridCol w="329184">
                  <a:extLst>
                    <a:ext uri="{9D8B030D-6E8A-4147-A177-3AD203B41FA5}">
                      <a16:colId xmlns:a16="http://schemas.microsoft.com/office/drawing/2014/main" val="4257693385"/>
                    </a:ext>
                  </a:extLst>
                </a:gridCol>
                <a:gridCol w="329184">
                  <a:extLst>
                    <a:ext uri="{9D8B030D-6E8A-4147-A177-3AD203B41FA5}">
                      <a16:colId xmlns:a16="http://schemas.microsoft.com/office/drawing/2014/main" val="4211289666"/>
                    </a:ext>
                  </a:extLst>
                </a:gridCol>
                <a:gridCol w="329184">
                  <a:extLst>
                    <a:ext uri="{9D8B030D-6E8A-4147-A177-3AD203B41FA5}">
                      <a16:colId xmlns:a16="http://schemas.microsoft.com/office/drawing/2014/main" val="4209743247"/>
                    </a:ext>
                  </a:extLst>
                </a:gridCol>
                <a:gridCol w="329184">
                  <a:extLst>
                    <a:ext uri="{9D8B030D-6E8A-4147-A177-3AD203B41FA5}">
                      <a16:colId xmlns:a16="http://schemas.microsoft.com/office/drawing/2014/main" val="1295330609"/>
                    </a:ext>
                  </a:extLst>
                </a:gridCol>
                <a:gridCol w="329184">
                  <a:extLst>
                    <a:ext uri="{9D8B030D-6E8A-4147-A177-3AD203B41FA5}">
                      <a16:colId xmlns:a16="http://schemas.microsoft.com/office/drawing/2014/main" val="365537550"/>
                    </a:ext>
                  </a:extLst>
                </a:gridCol>
                <a:gridCol w="329184">
                  <a:extLst>
                    <a:ext uri="{9D8B030D-6E8A-4147-A177-3AD203B41FA5}">
                      <a16:colId xmlns:a16="http://schemas.microsoft.com/office/drawing/2014/main" val="162839479"/>
                    </a:ext>
                  </a:extLst>
                </a:gridCol>
                <a:gridCol w="329184">
                  <a:extLst>
                    <a:ext uri="{9D8B030D-6E8A-4147-A177-3AD203B41FA5}">
                      <a16:colId xmlns:a16="http://schemas.microsoft.com/office/drawing/2014/main" val="501197761"/>
                    </a:ext>
                  </a:extLst>
                </a:gridCol>
                <a:gridCol w="329184">
                  <a:extLst>
                    <a:ext uri="{9D8B030D-6E8A-4147-A177-3AD203B41FA5}">
                      <a16:colId xmlns:a16="http://schemas.microsoft.com/office/drawing/2014/main" val="628066443"/>
                    </a:ext>
                  </a:extLst>
                </a:gridCol>
                <a:gridCol w="329184">
                  <a:extLst>
                    <a:ext uri="{9D8B030D-6E8A-4147-A177-3AD203B41FA5}">
                      <a16:colId xmlns:a16="http://schemas.microsoft.com/office/drawing/2014/main" val="2958010485"/>
                    </a:ext>
                  </a:extLst>
                </a:gridCol>
                <a:gridCol w="329184">
                  <a:extLst>
                    <a:ext uri="{9D8B030D-6E8A-4147-A177-3AD203B41FA5}">
                      <a16:colId xmlns:a16="http://schemas.microsoft.com/office/drawing/2014/main" val="3288233347"/>
                    </a:ext>
                  </a:extLst>
                </a:gridCol>
                <a:gridCol w="329184">
                  <a:extLst>
                    <a:ext uri="{9D8B030D-6E8A-4147-A177-3AD203B41FA5}">
                      <a16:colId xmlns:a16="http://schemas.microsoft.com/office/drawing/2014/main" val="2524923660"/>
                    </a:ext>
                  </a:extLst>
                </a:gridCol>
                <a:gridCol w="329184">
                  <a:extLst>
                    <a:ext uri="{9D8B030D-6E8A-4147-A177-3AD203B41FA5}">
                      <a16:colId xmlns:a16="http://schemas.microsoft.com/office/drawing/2014/main" val="3968639442"/>
                    </a:ext>
                  </a:extLst>
                </a:gridCol>
                <a:gridCol w="329184">
                  <a:extLst>
                    <a:ext uri="{9D8B030D-6E8A-4147-A177-3AD203B41FA5}">
                      <a16:colId xmlns:a16="http://schemas.microsoft.com/office/drawing/2014/main" val="161780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598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- 2025-01-10 16:00:10</a:t>
                      </a:r>
                      <a:r>
                        <a:rPr kumimoji="0" lang="en-US" sz="1000" b="0" i="0" u="none" strike="noStrike" kern="1200" cap="none" spc="0" normalizeH="0" baseline="0" noProof="0">
                          <a:ln>
                            <a:noFill/>
                          </a:ln>
                          <a:solidFill>
                            <a:prstClr val="black"/>
                          </a:solidFill>
                          <a:effectLst/>
                          <a:uLnTx/>
                          <a:uFillTx/>
                          <a:latin typeface="Calibri"/>
                          <a:ea typeface="+mn-ea"/>
                          <a:cs typeface="+mn-cs"/>
                        </a:rPr>
                        <a:t>
 From rugged trails to urban escapes, the new BMW #ConceptF450GS is the lightweight explorer built for every journey.
Find out more:
www.bmw-motorrad.com/en/articles/bmw-concept-f-450-gs.html
#MakeLifeARide #SpiritOfGS #ConceptBike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32921215"/>
                  </a:ext>
                </a:extLst>
              </a:tr>
            </a:tbl>
          </a:graphicData>
        </a:graphic>
      </p:graphicFrame>
      <p:sp>
        <p:nvSpPr>
          <p:cNvPr id="4" name="Text Placeholder 3">
            <a:extLst>
              <a:ext uri="{FF2B5EF4-FFF2-40B4-BE49-F238E27FC236}">
                <a16:creationId xmlns:a16="http://schemas.microsoft.com/office/drawing/2014/main" id="{63A89C81-83B3-4296-9C5E-1F8B775F4443}"/>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2889915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C3459-CCE5-4B68-9276-B4F77DE54767}"/>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83B1EC61-EE0D-4036-A930-6F8CB167D3B6}"/>
              </a:ext>
            </a:extLst>
          </p:cNvPr>
          <p:cNvGraphicFramePr>
            <a:graphicFrameLocks noGrp="1"/>
          </p:cNvGraphicFramePr>
          <p:nvPr>
            <p:ph type="tbl" sz="quarter" idx="13"/>
            <p:extLst>
              <p:ext uri="{D42A27DB-BD31-4B8C-83A1-F6EECF244321}">
                <p14:modId xmlns:p14="http://schemas.microsoft.com/office/powerpoint/2010/main" val="4170810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24813760"/>
                    </a:ext>
                  </a:extLst>
                </a:gridCol>
                <a:gridCol w="905256">
                  <a:extLst>
                    <a:ext uri="{9D8B030D-6E8A-4147-A177-3AD203B41FA5}">
                      <a16:colId xmlns:a16="http://schemas.microsoft.com/office/drawing/2014/main" val="606627046"/>
                    </a:ext>
                  </a:extLst>
                </a:gridCol>
                <a:gridCol w="329184">
                  <a:extLst>
                    <a:ext uri="{9D8B030D-6E8A-4147-A177-3AD203B41FA5}">
                      <a16:colId xmlns:a16="http://schemas.microsoft.com/office/drawing/2014/main" val="459216162"/>
                    </a:ext>
                  </a:extLst>
                </a:gridCol>
                <a:gridCol w="329184">
                  <a:extLst>
                    <a:ext uri="{9D8B030D-6E8A-4147-A177-3AD203B41FA5}">
                      <a16:colId xmlns:a16="http://schemas.microsoft.com/office/drawing/2014/main" val="565595019"/>
                    </a:ext>
                  </a:extLst>
                </a:gridCol>
                <a:gridCol w="329184">
                  <a:extLst>
                    <a:ext uri="{9D8B030D-6E8A-4147-A177-3AD203B41FA5}">
                      <a16:colId xmlns:a16="http://schemas.microsoft.com/office/drawing/2014/main" val="2854653461"/>
                    </a:ext>
                  </a:extLst>
                </a:gridCol>
                <a:gridCol w="329184">
                  <a:extLst>
                    <a:ext uri="{9D8B030D-6E8A-4147-A177-3AD203B41FA5}">
                      <a16:colId xmlns:a16="http://schemas.microsoft.com/office/drawing/2014/main" val="3412863515"/>
                    </a:ext>
                  </a:extLst>
                </a:gridCol>
                <a:gridCol w="329184">
                  <a:extLst>
                    <a:ext uri="{9D8B030D-6E8A-4147-A177-3AD203B41FA5}">
                      <a16:colId xmlns:a16="http://schemas.microsoft.com/office/drawing/2014/main" val="1040496771"/>
                    </a:ext>
                  </a:extLst>
                </a:gridCol>
                <a:gridCol w="329184">
                  <a:extLst>
                    <a:ext uri="{9D8B030D-6E8A-4147-A177-3AD203B41FA5}">
                      <a16:colId xmlns:a16="http://schemas.microsoft.com/office/drawing/2014/main" val="435359041"/>
                    </a:ext>
                  </a:extLst>
                </a:gridCol>
                <a:gridCol w="329184">
                  <a:extLst>
                    <a:ext uri="{9D8B030D-6E8A-4147-A177-3AD203B41FA5}">
                      <a16:colId xmlns:a16="http://schemas.microsoft.com/office/drawing/2014/main" val="483322511"/>
                    </a:ext>
                  </a:extLst>
                </a:gridCol>
                <a:gridCol w="329184">
                  <a:extLst>
                    <a:ext uri="{9D8B030D-6E8A-4147-A177-3AD203B41FA5}">
                      <a16:colId xmlns:a16="http://schemas.microsoft.com/office/drawing/2014/main" val="979749303"/>
                    </a:ext>
                  </a:extLst>
                </a:gridCol>
                <a:gridCol w="329184">
                  <a:extLst>
                    <a:ext uri="{9D8B030D-6E8A-4147-A177-3AD203B41FA5}">
                      <a16:colId xmlns:a16="http://schemas.microsoft.com/office/drawing/2014/main" val="962631570"/>
                    </a:ext>
                  </a:extLst>
                </a:gridCol>
                <a:gridCol w="329184">
                  <a:extLst>
                    <a:ext uri="{9D8B030D-6E8A-4147-A177-3AD203B41FA5}">
                      <a16:colId xmlns:a16="http://schemas.microsoft.com/office/drawing/2014/main" val="2765869119"/>
                    </a:ext>
                  </a:extLst>
                </a:gridCol>
                <a:gridCol w="329184">
                  <a:extLst>
                    <a:ext uri="{9D8B030D-6E8A-4147-A177-3AD203B41FA5}">
                      <a16:colId xmlns:a16="http://schemas.microsoft.com/office/drawing/2014/main" val="964411360"/>
                    </a:ext>
                  </a:extLst>
                </a:gridCol>
                <a:gridCol w="329184">
                  <a:extLst>
                    <a:ext uri="{9D8B030D-6E8A-4147-A177-3AD203B41FA5}">
                      <a16:colId xmlns:a16="http://schemas.microsoft.com/office/drawing/2014/main" val="593285527"/>
                    </a:ext>
                  </a:extLst>
                </a:gridCol>
                <a:gridCol w="329184">
                  <a:extLst>
                    <a:ext uri="{9D8B030D-6E8A-4147-A177-3AD203B41FA5}">
                      <a16:colId xmlns:a16="http://schemas.microsoft.com/office/drawing/2014/main" val="1791082942"/>
                    </a:ext>
                  </a:extLst>
                </a:gridCol>
                <a:gridCol w="329184">
                  <a:extLst>
                    <a:ext uri="{9D8B030D-6E8A-4147-A177-3AD203B41FA5}">
                      <a16:colId xmlns:a16="http://schemas.microsoft.com/office/drawing/2014/main" val="3956784774"/>
                    </a:ext>
                  </a:extLst>
                </a:gridCol>
                <a:gridCol w="329184">
                  <a:extLst>
                    <a:ext uri="{9D8B030D-6E8A-4147-A177-3AD203B41FA5}">
                      <a16:colId xmlns:a16="http://schemas.microsoft.com/office/drawing/2014/main" val="3745461573"/>
                    </a:ext>
                  </a:extLst>
                </a:gridCol>
                <a:gridCol w="329184">
                  <a:extLst>
                    <a:ext uri="{9D8B030D-6E8A-4147-A177-3AD203B41FA5}">
                      <a16:colId xmlns:a16="http://schemas.microsoft.com/office/drawing/2014/main" val="786876589"/>
                    </a:ext>
                  </a:extLst>
                </a:gridCol>
                <a:gridCol w="329184">
                  <a:extLst>
                    <a:ext uri="{9D8B030D-6E8A-4147-A177-3AD203B41FA5}">
                      <a16:colId xmlns:a16="http://schemas.microsoft.com/office/drawing/2014/main" val="2956583797"/>
                    </a:ext>
                  </a:extLst>
                </a:gridCol>
                <a:gridCol w="329184">
                  <a:extLst>
                    <a:ext uri="{9D8B030D-6E8A-4147-A177-3AD203B41FA5}">
                      <a16:colId xmlns:a16="http://schemas.microsoft.com/office/drawing/2014/main" val="2814041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4849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- 2025-01-08 18:23:35</a:t>
                      </a:r>
                      <a:r>
                        <a:rPr kumimoji="0" lang="en-US" sz="1000" b="0" i="0" u="none" strike="noStrike" kern="1200" cap="none" spc="0" normalizeH="0" baseline="0" noProof="0">
                          <a:ln>
                            <a:noFill/>
                          </a:ln>
                          <a:solidFill>
                            <a:prstClr val="black"/>
                          </a:solidFill>
                          <a:effectLst/>
                          <a:uLnTx/>
                          <a:uFillTx/>
                          <a:latin typeface="Calibri"/>
                          <a:ea typeface="+mn-ea"/>
                          <a:cs typeface="+mn-cs"/>
                        </a:rPr>
                        <a:t>
 Glide effortlessly through city streets with style, precision, and sustainable power⚡️#BMWCE02 
Request a test ride here:
www.bmw-motorrad.co.uk/en/models/urban_mobility/ce02.html
#MakeLifeARide #PluggedToLife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#BMWCE02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84755804"/>
                  </a:ext>
                </a:extLst>
              </a:tr>
            </a:tbl>
          </a:graphicData>
        </a:graphic>
      </p:graphicFrame>
      <p:sp>
        <p:nvSpPr>
          <p:cNvPr id="4" name="Text Placeholder 3">
            <a:extLst>
              <a:ext uri="{FF2B5EF4-FFF2-40B4-BE49-F238E27FC236}">
                <a16:creationId xmlns:a16="http://schemas.microsoft.com/office/drawing/2014/main" id="{4EB77792-EBB7-478C-8C9B-99710013EAB2}"/>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6593142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3AEB3-C4E0-4D1C-AB68-453622F65634}"/>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979DFB41-36F8-43F1-9130-6607B564DAFD}"/>
              </a:ext>
            </a:extLst>
          </p:cNvPr>
          <p:cNvGraphicFramePr>
            <a:graphicFrameLocks noGrp="1"/>
          </p:cNvGraphicFramePr>
          <p:nvPr>
            <p:ph type="tbl" sz="quarter" idx="13"/>
            <p:extLst>
              <p:ext uri="{D42A27DB-BD31-4B8C-83A1-F6EECF244321}">
                <p14:modId xmlns:p14="http://schemas.microsoft.com/office/powerpoint/2010/main" val="396275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97950007"/>
                    </a:ext>
                  </a:extLst>
                </a:gridCol>
                <a:gridCol w="905256">
                  <a:extLst>
                    <a:ext uri="{9D8B030D-6E8A-4147-A177-3AD203B41FA5}">
                      <a16:colId xmlns:a16="http://schemas.microsoft.com/office/drawing/2014/main" val="2175411734"/>
                    </a:ext>
                  </a:extLst>
                </a:gridCol>
                <a:gridCol w="329184">
                  <a:extLst>
                    <a:ext uri="{9D8B030D-6E8A-4147-A177-3AD203B41FA5}">
                      <a16:colId xmlns:a16="http://schemas.microsoft.com/office/drawing/2014/main" val="1266219640"/>
                    </a:ext>
                  </a:extLst>
                </a:gridCol>
                <a:gridCol w="329184">
                  <a:extLst>
                    <a:ext uri="{9D8B030D-6E8A-4147-A177-3AD203B41FA5}">
                      <a16:colId xmlns:a16="http://schemas.microsoft.com/office/drawing/2014/main" val="4097963486"/>
                    </a:ext>
                  </a:extLst>
                </a:gridCol>
                <a:gridCol w="329184">
                  <a:extLst>
                    <a:ext uri="{9D8B030D-6E8A-4147-A177-3AD203B41FA5}">
                      <a16:colId xmlns:a16="http://schemas.microsoft.com/office/drawing/2014/main" val="2640305995"/>
                    </a:ext>
                  </a:extLst>
                </a:gridCol>
                <a:gridCol w="329184">
                  <a:extLst>
                    <a:ext uri="{9D8B030D-6E8A-4147-A177-3AD203B41FA5}">
                      <a16:colId xmlns:a16="http://schemas.microsoft.com/office/drawing/2014/main" val="1571315476"/>
                    </a:ext>
                  </a:extLst>
                </a:gridCol>
                <a:gridCol w="329184">
                  <a:extLst>
                    <a:ext uri="{9D8B030D-6E8A-4147-A177-3AD203B41FA5}">
                      <a16:colId xmlns:a16="http://schemas.microsoft.com/office/drawing/2014/main" val="3300619541"/>
                    </a:ext>
                  </a:extLst>
                </a:gridCol>
                <a:gridCol w="329184">
                  <a:extLst>
                    <a:ext uri="{9D8B030D-6E8A-4147-A177-3AD203B41FA5}">
                      <a16:colId xmlns:a16="http://schemas.microsoft.com/office/drawing/2014/main" val="1636093828"/>
                    </a:ext>
                  </a:extLst>
                </a:gridCol>
                <a:gridCol w="329184">
                  <a:extLst>
                    <a:ext uri="{9D8B030D-6E8A-4147-A177-3AD203B41FA5}">
                      <a16:colId xmlns:a16="http://schemas.microsoft.com/office/drawing/2014/main" val="1742539466"/>
                    </a:ext>
                  </a:extLst>
                </a:gridCol>
                <a:gridCol w="329184">
                  <a:extLst>
                    <a:ext uri="{9D8B030D-6E8A-4147-A177-3AD203B41FA5}">
                      <a16:colId xmlns:a16="http://schemas.microsoft.com/office/drawing/2014/main" val="1120982292"/>
                    </a:ext>
                  </a:extLst>
                </a:gridCol>
                <a:gridCol w="329184">
                  <a:extLst>
                    <a:ext uri="{9D8B030D-6E8A-4147-A177-3AD203B41FA5}">
                      <a16:colId xmlns:a16="http://schemas.microsoft.com/office/drawing/2014/main" val="2954341806"/>
                    </a:ext>
                  </a:extLst>
                </a:gridCol>
                <a:gridCol w="329184">
                  <a:extLst>
                    <a:ext uri="{9D8B030D-6E8A-4147-A177-3AD203B41FA5}">
                      <a16:colId xmlns:a16="http://schemas.microsoft.com/office/drawing/2014/main" val="3736864568"/>
                    </a:ext>
                  </a:extLst>
                </a:gridCol>
                <a:gridCol w="329184">
                  <a:extLst>
                    <a:ext uri="{9D8B030D-6E8A-4147-A177-3AD203B41FA5}">
                      <a16:colId xmlns:a16="http://schemas.microsoft.com/office/drawing/2014/main" val="3019812560"/>
                    </a:ext>
                  </a:extLst>
                </a:gridCol>
                <a:gridCol w="329184">
                  <a:extLst>
                    <a:ext uri="{9D8B030D-6E8A-4147-A177-3AD203B41FA5}">
                      <a16:colId xmlns:a16="http://schemas.microsoft.com/office/drawing/2014/main" val="3089920030"/>
                    </a:ext>
                  </a:extLst>
                </a:gridCol>
                <a:gridCol w="329184">
                  <a:extLst>
                    <a:ext uri="{9D8B030D-6E8A-4147-A177-3AD203B41FA5}">
                      <a16:colId xmlns:a16="http://schemas.microsoft.com/office/drawing/2014/main" val="2736766308"/>
                    </a:ext>
                  </a:extLst>
                </a:gridCol>
                <a:gridCol w="329184">
                  <a:extLst>
                    <a:ext uri="{9D8B030D-6E8A-4147-A177-3AD203B41FA5}">
                      <a16:colId xmlns:a16="http://schemas.microsoft.com/office/drawing/2014/main" val="286242541"/>
                    </a:ext>
                  </a:extLst>
                </a:gridCol>
                <a:gridCol w="329184">
                  <a:extLst>
                    <a:ext uri="{9D8B030D-6E8A-4147-A177-3AD203B41FA5}">
                      <a16:colId xmlns:a16="http://schemas.microsoft.com/office/drawing/2014/main" val="2346116983"/>
                    </a:ext>
                  </a:extLst>
                </a:gridCol>
                <a:gridCol w="329184">
                  <a:extLst>
                    <a:ext uri="{9D8B030D-6E8A-4147-A177-3AD203B41FA5}">
                      <a16:colId xmlns:a16="http://schemas.microsoft.com/office/drawing/2014/main" val="2331919807"/>
                    </a:ext>
                  </a:extLst>
                </a:gridCol>
                <a:gridCol w="329184">
                  <a:extLst>
                    <a:ext uri="{9D8B030D-6E8A-4147-A177-3AD203B41FA5}">
                      <a16:colId xmlns:a16="http://schemas.microsoft.com/office/drawing/2014/main" val="1209851233"/>
                    </a:ext>
                  </a:extLst>
                </a:gridCol>
                <a:gridCol w="329184">
                  <a:extLst>
                    <a:ext uri="{9D8B030D-6E8A-4147-A177-3AD203B41FA5}">
                      <a16:colId xmlns:a16="http://schemas.microsoft.com/office/drawing/2014/main" val="158589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0529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- 2025-01-07 17:40:13</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ultimate off-road adventure in the heart of South Wales. 
BMW Off Road Skills offers you the opportunity to step outside your comfort zone and learn how to take on all terrains onboard our latest GS models. 
Click the link below to book your place:
www.offroadskills.com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69334000"/>
                  </a:ext>
                </a:extLst>
              </a:tr>
            </a:tbl>
          </a:graphicData>
        </a:graphic>
      </p:graphicFrame>
      <p:sp>
        <p:nvSpPr>
          <p:cNvPr id="4" name="Text Placeholder 3">
            <a:extLst>
              <a:ext uri="{FF2B5EF4-FFF2-40B4-BE49-F238E27FC236}">
                <a16:creationId xmlns:a16="http://schemas.microsoft.com/office/drawing/2014/main" id="{B83F47B1-EAC6-447F-BE8B-CA0CF8FB7FF4}"/>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1040487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F1527-200F-48AC-A579-09B8742B0E37}"/>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08F04FBD-2E25-4B44-BBE8-EB99FBD2923A}"/>
              </a:ext>
            </a:extLst>
          </p:cNvPr>
          <p:cNvGraphicFramePr>
            <a:graphicFrameLocks noGrp="1"/>
          </p:cNvGraphicFramePr>
          <p:nvPr>
            <p:ph type="tbl" sz="quarter" idx="13"/>
            <p:extLst>
              <p:ext uri="{D42A27DB-BD31-4B8C-83A1-F6EECF244321}">
                <p14:modId xmlns:p14="http://schemas.microsoft.com/office/powerpoint/2010/main" val="241396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91212307"/>
                    </a:ext>
                  </a:extLst>
                </a:gridCol>
                <a:gridCol w="905256">
                  <a:extLst>
                    <a:ext uri="{9D8B030D-6E8A-4147-A177-3AD203B41FA5}">
                      <a16:colId xmlns:a16="http://schemas.microsoft.com/office/drawing/2014/main" val="2302226309"/>
                    </a:ext>
                  </a:extLst>
                </a:gridCol>
                <a:gridCol w="329184">
                  <a:extLst>
                    <a:ext uri="{9D8B030D-6E8A-4147-A177-3AD203B41FA5}">
                      <a16:colId xmlns:a16="http://schemas.microsoft.com/office/drawing/2014/main" val="2998360459"/>
                    </a:ext>
                  </a:extLst>
                </a:gridCol>
                <a:gridCol w="329184">
                  <a:extLst>
                    <a:ext uri="{9D8B030D-6E8A-4147-A177-3AD203B41FA5}">
                      <a16:colId xmlns:a16="http://schemas.microsoft.com/office/drawing/2014/main" val="654667454"/>
                    </a:ext>
                  </a:extLst>
                </a:gridCol>
                <a:gridCol w="329184">
                  <a:extLst>
                    <a:ext uri="{9D8B030D-6E8A-4147-A177-3AD203B41FA5}">
                      <a16:colId xmlns:a16="http://schemas.microsoft.com/office/drawing/2014/main" val="3513017239"/>
                    </a:ext>
                  </a:extLst>
                </a:gridCol>
                <a:gridCol w="329184">
                  <a:extLst>
                    <a:ext uri="{9D8B030D-6E8A-4147-A177-3AD203B41FA5}">
                      <a16:colId xmlns:a16="http://schemas.microsoft.com/office/drawing/2014/main" val="3299258869"/>
                    </a:ext>
                  </a:extLst>
                </a:gridCol>
                <a:gridCol w="329184">
                  <a:extLst>
                    <a:ext uri="{9D8B030D-6E8A-4147-A177-3AD203B41FA5}">
                      <a16:colId xmlns:a16="http://schemas.microsoft.com/office/drawing/2014/main" val="4010844398"/>
                    </a:ext>
                  </a:extLst>
                </a:gridCol>
                <a:gridCol w="329184">
                  <a:extLst>
                    <a:ext uri="{9D8B030D-6E8A-4147-A177-3AD203B41FA5}">
                      <a16:colId xmlns:a16="http://schemas.microsoft.com/office/drawing/2014/main" val="1480810976"/>
                    </a:ext>
                  </a:extLst>
                </a:gridCol>
                <a:gridCol w="329184">
                  <a:extLst>
                    <a:ext uri="{9D8B030D-6E8A-4147-A177-3AD203B41FA5}">
                      <a16:colId xmlns:a16="http://schemas.microsoft.com/office/drawing/2014/main" val="1472636999"/>
                    </a:ext>
                  </a:extLst>
                </a:gridCol>
                <a:gridCol w="329184">
                  <a:extLst>
                    <a:ext uri="{9D8B030D-6E8A-4147-A177-3AD203B41FA5}">
                      <a16:colId xmlns:a16="http://schemas.microsoft.com/office/drawing/2014/main" val="1466520270"/>
                    </a:ext>
                  </a:extLst>
                </a:gridCol>
                <a:gridCol w="329184">
                  <a:extLst>
                    <a:ext uri="{9D8B030D-6E8A-4147-A177-3AD203B41FA5}">
                      <a16:colId xmlns:a16="http://schemas.microsoft.com/office/drawing/2014/main" val="436104418"/>
                    </a:ext>
                  </a:extLst>
                </a:gridCol>
                <a:gridCol w="329184">
                  <a:extLst>
                    <a:ext uri="{9D8B030D-6E8A-4147-A177-3AD203B41FA5}">
                      <a16:colId xmlns:a16="http://schemas.microsoft.com/office/drawing/2014/main" val="914226978"/>
                    </a:ext>
                  </a:extLst>
                </a:gridCol>
                <a:gridCol w="329184">
                  <a:extLst>
                    <a:ext uri="{9D8B030D-6E8A-4147-A177-3AD203B41FA5}">
                      <a16:colId xmlns:a16="http://schemas.microsoft.com/office/drawing/2014/main" val="2919276461"/>
                    </a:ext>
                  </a:extLst>
                </a:gridCol>
                <a:gridCol w="329184">
                  <a:extLst>
                    <a:ext uri="{9D8B030D-6E8A-4147-A177-3AD203B41FA5}">
                      <a16:colId xmlns:a16="http://schemas.microsoft.com/office/drawing/2014/main" val="244647233"/>
                    </a:ext>
                  </a:extLst>
                </a:gridCol>
                <a:gridCol w="329184">
                  <a:extLst>
                    <a:ext uri="{9D8B030D-6E8A-4147-A177-3AD203B41FA5}">
                      <a16:colId xmlns:a16="http://schemas.microsoft.com/office/drawing/2014/main" val="934844588"/>
                    </a:ext>
                  </a:extLst>
                </a:gridCol>
                <a:gridCol w="329184">
                  <a:extLst>
                    <a:ext uri="{9D8B030D-6E8A-4147-A177-3AD203B41FA5}">
                      <a16:colId xmlns:a16="http://schemas.microsoft.com/office/drawing/2014/main" val="1078647966"/>
                    </a:ext>
                  </a:extLst>
                </a:gridCol>
                <a:gridCol w="329184">
                  <a:extLst>
                    <a:ext uri="{9D8B030D-6E8A-4147-A177-3AD203B41FA5}">
                      <a16:colId xmlns:a16="http://schemas.microsoft.com/office/drawing/2014/main" val="2649573934"/>
                    </a:ext>
                  </a:extLst>
                </a:gridCol>
                <a:gridCol w="329184">
                  <a:extLst>
                    <a:ext uri="{9D8B030D-6E8A-4147-A177-3AD203B41FA5}">
                      <a16:colId xmlns:a16="http://schemas.microsoft.com/office/drawing/2014/main" val="2776767342"/>
                    </a:ext>
                  </a:extLst>
                </a:gridCol>
                <a:gridCol w="329184">
                  <a:extLst>
                    <a:ext uri="{9D8B030D-6E8A-4147-A177-3AD203B41FA5}">
                      <a16:colId xmlns:a16="http://schemas.microsoft.com/office/drawing/2014/main" val="1951888064"/>
                    </a:ext>
                  </a:extLst>
                </a:gridCol>
                <a:gridCol w="329184">
                  <a:extLst>
                    <a:ext uri="{9D8B030D-6E8A-4147-A177-3AD203B41FA5}">
                      <a16:colId xmlns:a16="http://schemas.microsoft.com/office/drawing/2014/main" val="3014312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681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- 2025-01-06 16:03:10</a:t>
                      </a:r>
                      <a:r>
                        <a:rPr kumimoji="0" lang="en-US" sz="1000" b="0" i="0" u="none" strike="noStrike" kern="1200" cap="none" spc="0" normalizeH="0" baseline="0" noProof="0">
                          <a:ln>
                            <a:noFill/>
                          </a:ln>
                          <a:solidFill>
                            <a:prstClr val="black"/>
                          </a:solidFill>
                          <a:effectLst/>
                          <a:uLnTx/>
                          <a:uFillTx/>
                          <a:latin typeface="Calibri"/>
                          <a:ea typeface="+mn-ea"/>
                          <a:cs typeface="+mn-cs"/>
                        </a:rPr>
                        <a:t>
 The new #M1000R raises the bar with a host of updated features: redesigned LED headlights, M Quick Action Throttle, optional M Carbon winglets, and a new White Aluminium Metallic Matt colour scheme.
Click the link below to find out more:
www.bmw-motorrad.co.uk/en/service/forms/2025-m-1000-r-keep-me-informed.html
#MakeLifeARide #M1R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05068102"/>
                  </a:ext>
                </a:extLst>
              </a:tr>
            </a:tbl>
          </a:graphicData>
        </a:graphic>
      </p:graphicFrame>
      <p:sp>
        <p:nvSpPr>
          <p:cNvPr id="4" name="Text Placeholder 3">
            <a:extLst>
              <a:ext uri="{FF2B5EF4-FFF2-40B4-BE49-F238E27FC236}">
                <a16:creationId xmlns:a16="http://schemas.microsoft.com/office/drawing/2014/main" id="{F9DA1D2F-AA66-44AE-8A37-A0CB59BAD3F4}"/>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741820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DF4C3-A449-4C03-82B1-42D9FC844BCC}"/>
              </a:ext>
            </a:extLst>
          </p:cNvPr>
          <p:cNvSpPr>
            <a:spLocks noGrp="1"/>
          </p:cNvSpPr>
          <p:nvPr>
            <p:ph type="title"/>
          </p:nvPr>
        </p:nvSpPr>
        <p:spPr/>
        <p:txBody>
          <a:bodyPr/>
          <a:lstStyle/>
          <a:p>
            <a:r>
              <a:rPr lang="en-US"/>
              <a:t>Facebook Reels Table | All profiles - 1 of 4</a:t>
            </a:r>
          </a:p>
        </p:txBody>
      </p:sp>
      <p:graphicFrame>
        <p:nvGraphicFramePr>
          <p:cNvPr id="5" name="Table Placeholder 4">
            <a:extLst>
              <a:ext uri="{FF2B5EF4-FFF2-40B4-BE49-F238E27FC236}">
                <a16:creationId xmlns:a16="http://schemas.microsoft.com/office/drawing/2014/main" id="{6775DC69-C1D7-4F59-8EFB-67635BF203CC}"/>
              </a:ext>
            </a:extLst>
          </p:cNvPr>
          <p:cNvGraphicFramePr>
            <a:graphicFrameLocks noGrp="1"/>
          </p:cNvGraphicFramePr>
          <p:nvPr>
            <p:ph type="tbl" sz="quarter" idx="13"/>
            <p:extLst>
              <p:ext uri="{D42A27DB-BD31-4B8C-83A1-F6EECF244321}">
                <p14:modId xmlns:p14="http://schemas.microsoft.com/office/powerpoint/2010/main" val="1505036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7225825"/>
                    </a:ext>
                  </a:extLst>
                </a:gridCol>
                <a:gridCol w="1399031">
                  <a:extLst>
                    <a:ext uri="{9D8B030D-6E8A-4147-A177-3AD203B41FA5}">
                      <a16:colId xmlns:a16="http://schemas.microsoft.com/office/drawing/2014/main" val="3145414745"/>
                    </a:ext>
                  </a:extLst>
                </a:gridCol>
                <a:gridCol w="987551">
                  <a:extLst>
                    <a:ext uri="{9D8B030D-6E8A-4147-A177-3AD203B41FA5}">
                      <a16:colId xmlns:a16="http://schemas.microsoft.com/office/drawing/2014/main" val="1907709677"/>
                    </a:ext>
                  </a:extLst>
                </a:gridCol>
                <a:gridCol w="493776">
                  <a:extLst>
                    <a:ext uri="{9D8B030D-6E8A-4147-A177-3AD203B41FA5}">
                      <a16:colId xmlns:a16="http://schemas.microsoft.com/office/drawing/2014/main" val="2697378795"/>
                    </a:ext>
                  </a:extLst>
                </a:gridCol>
                <a:gridCol w="493776">
                  <a:extLst>
                    <a:ext uri="{9D8B030D-6E8A-4147-A177-3AD203B41FA5}">
                      <a16:colId xmlns:a16="http://schemas.microsoft.com/office/drawing/2014/main" val="2740290889"/>
                    </a:ext>
                  </a:extLst>
                </a:gridCol>
                <a:gridCol w="493776">
                  <a:extLst>
                    <a:ext uri="{9D8B030D-6E8A-4147-A177-3AD203B41FA5}">
                      <a16:colId xmlns:a16="http://schemas.microsoft.com/office/drawing/2014/main" val="1724616212"/>
                    </a:ext>
                  </a:extLst>
                </a:gridCol>
                <a:gridCol w="493776">
                  <a:extLst>
                    <a:ext uri="{9D8B030D-6E8A-4147-A177-3AD203B41FA5}">
                      <a16:colId xmlns:a16="http://schemas.microsoft.com/office/drawing/2014/main" val="102537318"/>
                    </a:ext>
                  </a:extLst>
                </a:gridCol>
                <a:gridCol w="493776">
                  <a:extLst>
                    <a:ext uri="{9D8B030D-6E8A-4147-A177-3AD203B41FA5}">
                      <a16:colId xmlns:a16="http://schemas.microsoft.com/office/drawing/2014/main" val="4178871166"/>
                    </a:ext>
                  </a:extLst>
                </a:gridCol>
                <a:gridCol w="493776">
                  <a:extLst>
                    <a:ext uri="{9D8B030D-6E8A-4147-A177-3AD203B41FA5}">
                      <a16:colId xmlns:a16="http://schemas.microsoft.com/office/drawing/2014/main" val="675665358"/>
                    </a:ext>
                  </a:extLst>
                </a:gridCol>
                <a:gridCol w="493776">
                  <a:extLst>
                    <a:ext uri="{9D8B030D-6E8A-4147-A177-3AD203B41FA5}">
                      <a16:colId xmlns:a16="http://schemas.microsoft.com/office/drawing/2014/main" val="371278454"/>
                    </a:ext>
                  </a:extLst>
                </a:gridCol>
                <a:gridCol w="493776">
                  <a:extLst>
                    <a:ext uri="{9D8B030D-6E8A-4147-A177-3AD203B41FA5}">
                      <a16:colId xmlns:a16="http://schemas.microsoft.com/office/drawing/2014/main" val="208039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61978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- 2025-01-15 11:15:11</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2025 season launch has begun, stay tuned! 🤩
#UnitedWeWin #M1000RR #WorldSBK #FIMEWC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https://quintly-eu-image-storage.s3.amazonaws.com/e696759203c09b1e72678e58a8337938/6b5751cc1571ff14372b6e6aeda879ff.jpg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extLst>
                  <a:ext uri="{0D108BD9-81ED-4DB2-BD59-A6C34878D82A}">
                    <a16:rowId xmlns:a16="http://schemas.microsoft.com/office/drawing/2014/main" val="3420486059"/>
                  </a:ext>
                </a:extLst>
              </a:tr>
            </a:tbl>
          </a:graphicData>
        </a:graphic>
      </p:graphicFrame>
      <p:sp>
        <p:nvSpPr>
          <p:cNvPr id="4" name="Text Placeholder 3">
            <a:extLst>
              <a:ext uri="{FF2B5EF4-FFF2-40B4-BE49-F238E27FC236}">
                <a16:creationId xmlns:a16="http://schemas.microsoft.com/office/drawing/2014/main" id="{3C18AC6F-B19E-42E0-B37F-4D93D2ADDDEF}"/>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42696791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7099-F819-4CC4-9E36-FEDB56460347}"/>
              </a:ext>
            </a:extLst>
          </p:cNvPr>
          <p:cNvSpPr>
            <a:spLocks noGrp="1"/>
          </p:cNvSpPr>
          <p:nvPr>
            <p:ph type="title"/>
          </p:nvPr>
        </p:nvSpPr>
        <p:spPr/>
        <p:txBody>
          <a:bodyPr/>
          <a:lstStyle/>
          <a:p>
            <a:r>
              <a:rPr lang="en-US"/>
              <a:t>Facebook Reels Table | All profiles - 2 of 4</a:t>
            </a:r>
          </a:p>
        </p:txBody>
      </p:sp>
      <p:graphicFrame>
        <p:nvGraphicFramePr>
          <p:cNvPr id="5" name="Table Placeholder 4">
            <a:extLst>
              <a:ext uri="{FF2B5EF4-FFF2-40B4-BE49-F238E27FC236}">
                <a16:creationId xmlns:a16="http://schemas.microsoft.com/office/drawing/2014/main" id="{3E504594-AD35-4E30-8107-07F9B3B1C5D0}"/>
              </a:ext>
            </a:extLst>
          </p:cNvPr>
          <p:cNvGraphicFramePr>
            <a:graphicFrameLocks noGrp="1"/>
          </p:cNvGraphicFramePr>
          <p:nvPr>
            <p:ph type="tbl" sz="quarter" idx="13"/>
            <p:extLst>
              <p:ext uri="{D42A27DB-BD31-4B8C-83A1-F6EECF244321}">
                <p14:modId xmlns:p14="http://schemas.microsoft.com/office/powerpoint/2010/main" val="284389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618318954"/>
                    </a:ext>
                  </a:extLst>
                </a:gridCol>
                <a:gridCol w="1399031">
                  <a:extLst>
                    <a:ext uri="{9D8B030D-6E8A-4147-A177-3AD203B41FA5}">
                      <a16:colId xmlns:a16="http://schemas.microsoft.com/office/drawing/2014/main" val="82323794"/>
                    </a:ext>
                  </a:extLst>
                </a:gridCol>
                <a:gridCol w="987551">
                  <a:extLst>
                    <a:ext uri="{9D8B030D-6E8A-4147-A177-3AD203B41FA5}">
                      <a16:colId xmlns:a16="http://schemas.microsoft.com/office/drawing/2014/main" val="144129721"/>
                    </a:ext>
                  </a:extLst>
                </a:gridCol>
                <a:gridCol w="493776">
                  <a:extLst>
                    <a:ext uri="{9D8B030D-6E8A-4147-A177-3AD203B41FA5}">
                      <a16:colId xmlns:a16="http://schemas.microsoft.com/office/drawing/2014/main" val="994728555"/>
                    </a:ext>
                  </a:extLst>
                </a:gridCol>
                <a:gridCol w="493776">
                  <a:extLst>
                    <a:ext uri="{9D8B030D-6E8A-4147-A177-3AD203B41FA5}">
                      <a16:colId xmlns:a16="http://schemas.microsoft.com/office/drawing/2014/main" val="1522247872"/>
                    </a:ext>
                  </a:extLst>
                </a:gridCol>
                <a:gridCol w="493776">
                  <a:extLst>
                    <a:ext uri="{9D8B030D-6E8A-4147-A177-3AD203B41FA5}">
                      <a16:colId xmlns:a16="http://schemas.microsoft.com/office/drawing/2014/main" val="4112619204"/>
                    </a:ext>
                  </a:extLst>
                </a:gridCol>
                <a:gridCol w="493776">
                  <a:extLst>
                    <a:ext uri="{9D8B030D-6E8A-4147-A177-3AD203B41FA5}">
                      <a16:colId xmlns:a16="http://schemas.microsoft.com/office/drawing/2014/main" val="1976469079"/>
                    </a:ext>
                  </a:extLst>
                </a:gridCol>
                <a:gridCol w="493776">
                  <a:extLst>
                    <a:ext uri="{9D8B030D-6E8A-4147-A177-3AD203B41FA5}">
                      <a16:colId xmlns:a16="http://schemas.microsoft.com/office/drawing/2014/main" val="48942474"/>
                    </a:ext>
                  </a:extLst>
                </a:gridCol>
                <a:gridCol w="493776">
                  <a:extLst>
                    <a:ext uri="{9D8B030D-6E8A-4147-A177-3AD203B41FA5}">
                      <a16:colId xmlns:a16="http://schemas.microsoft.com/office/drawing/2014/main" val="2287075985"/>
                    </a:ext>
                  </a:extLst>
                </a:gridCol>
                <a:gridCol w="493776">
                  <a:extLst>
                    <a:ext uri="{9D8B030D-6E8A-4147-A177-3AD203B41FA5}">
                      <a16:colId xmlns:a16="http://schemas.microsoft.com/office/drawing/2014/main" val="2826445989"/>
                    </a:ext>
                  </a:extLst>
                </a:gridCol>
                <a:gridCol w="493776">
                  <a:extLst>
                    <a:ext uri="{9D8B030D-6E8A-4147-A177-3AD203B41FA5}">
                      <a16:colId xmlns:a16="http://schemas.microsoft.com/office/drawing/2014/main" val="213104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656840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- 2025-01-11 10:01:05</a:t>
                      </a:r>
                      <a:r>
                        <a:rPr kumimoji="0" lang="en-US" sz="1000" b="0" i="0" u="none" strike="noStrike" kern="1200" cap="none" spc="0" normalizeH="0" baseline="0" noProof="0">
                          <a:ln>
                            <a:noFill/>
                          </a:ln>
                          <a:solidFill>
                            <a:prstClr val="black"/>
                          </a:solidFill>
                          <a:effectLst/>
                          <a:uLnTx/>
                          <a:uFillTx/>
                          <a:latin typeface="Calibri"/>
                          <a:ea typeface="+mn-ea"/>
                          <a:cs typeface="+mn-cs"/>
                        </a:rPr>
                        <a:t>
 No matter how cold it gets, the new #M1000R always brings the heat! 🔥❄️
#MakeLifeARide #MR #NeverStopChallenging #BMWMotorrad 
__ 
The displayed motorcycles may contain special accessories and non-standard features, some of which are not available on the market as depicted.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https://quintly-eu-image-storage.s3.amazonaws.com/e696759203c09b1e72678e58a8337938/94bf1fe7ac32eb1ec837fc5a280cf85b.jpg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extLst>
                  <a:ext uri="{0D108BD9-81ED-4DB2-BD59-A6C34878D82A}">
                    <a16:rowId xmlns:a16="http://schemas.microsoft.com/office/drawing/2014/main" val="100943309"/>
                  </a:ext>
                </a:extLst>
              </a:tr>
            </a:tbl>
          </a:graphicData>
        </a:graphic>
      </p:graphicFrame>
      <p:sp>
        <p:nvSpPr>
          <p:cNvPr id="4" name="Text Placeholder 3">
            <a:extLst>
              <a:ext uri="{FF2B5EF4-FFF2-40B4-BE49-F238E27FC236}">
                <a16:creationId xmlns:a16="http://schemas.microsoft.com/office/drawing/2014/main" id="{ED73C9E6-0E01-4CC0-959A-D9DD81AFDFB3}"/>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709798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5E285-9BC9-4291-80BE-B8C605956DA4}"/>
              </a:ext>
            </a:extLst>
          </p:cNvPr>
          <p:cNvSpPr>
            <a:spLocks noGrp="1"/>
          </p:cNvSpPr>
          <p:nvPr>
            <p:ph type="title"/>
          </p:nvPr>
        </p:nvSpPr>
        <p:spPr/>
        <p:txBody>
          <a:bodyPr/>
          <a:lstStyle/>
          <a:p>
            <a:r>
              <a:rPr lang="en-US"/>
              <a:t>Facebook Reels Table | All profiles - 3 of 4</a:t>
            </a:r>
          </a:p>
        </p:txBody>
      </p:sp>
      <p:graphicFrame>
        <p:nvGraphicFramePr>
          <p:cNvPr id="5" name="Table Placeholder 4">
            <a:extLst>
              <a:ext uri="{FF2B5EF4-FFF2-40B4-BE49-F238E27FC236}">
                <a16:creationId xmlns:a16="http://schemas.microsoft.com/office/drawing/2014/main" id="{AD4164EE-004D-49D7-BDF2-CCB2B850D281}"/>
              </a:ext>
            </a:extLst>
          </p:cNvPr>
          <p:cNvGraphicFramePr>
            <a:graphicFrameLocks noGrp="1"/>
          </p:cNvGraphicFramePr>
          <p:nvPr>
            <p:ph type="tbl" sz="quarter" idx="13"/>
            <p:extLst>
              <p:ext uri="{D42A27DB-BD31-4B8C-83A1-F6EECF244321}">
                <p14:modId xmlns:p14="http://schemas.microsoft.com/office/powerpoint/2010/main" val="3066498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424106527"/>
                    </a:ext>
                  </a:extLst>
                </a:gridCol>
                <a:gridCol w="1399031">
                  <a:extLst>
                    <a:ext uri="{9D8B030D-6E8A-4147-A177-3AD203B41FA5}">
                      <a16:colId xmlns:a16="http://schemas.microsoft.com/office/drawing/2014/main" val="2935223831"/>
                    </a:ext>
                  </a:extLst>
                </a:gridCol>
                <a:gridCol w="987551">
                  <a:extLst>
                    <a:ext uri="{9D8B030D-6E8A-4147-A177-3AD203B41FA5}">
                      <a16:colId xmlns:a16="http://schemas.microsoft.com/office/drawing/2014/main" val="4040187866"/>
                    </a:ext>
                  </a:extLst>
                </a:gridCol>
                <a:gridCol w="493776">
                  <a:extLst>
                    <a:ext uri="{9D8B030D-6E8A-4147-A177-3AD203B41FA5}">
                      <a16:colId xmlns:a16="http://schemas.microsoft.com/office/drawing/2014/main" val="1623543054"/>
                    </a:ext>
                  </a:extLst>
                </a:gridCol>
                <a:gridCol w="493776">
                  <a:extLst>
                    <a:ext uri="{9D8B030D-6E8A-4147-A177-3AD203B41FA5}">
                      <a16:colId xmlns:a16="http://schemas.microsoft.com/office/drawing/2014/main" val="880953208"/>
                    </a:ext>
                  </a:extLst>
                </a:gridCol>
                <a:gridCol w="493776">
                  <a:extLst>
                    <a:ext uri="{9D8B030D-6E8A-4147-A177-3AD203B41FA5}">
                      <a16:colId xmlns:a16="http://schemas.microsoft.com/office/drawing/2014/main" val="2251762440"/>
                    </a:ext>
                  </a:extLst>
                </a:gridCol>
                <a:gridCol w="493776">
                  <a:extLst>
                    <a:ext uri="{9D8B030D-6E8A-4147-A177-3AD203B41FA5}">
                      <a16:colId xmlns:a16="http://schemas.microsoft.com/office/drawing/2014/main" val="3943285477"/>
                    </a:ext>
                  </a:extLst>
                </a:gridCol>
                <a:gridCol w="493776">
                  <a:extLst>
                    <a:ext uri="{9D8B030D-6E8A-4147-A177-3AD203B41FA5}">
                      <a16:colId xmlns:a16="http://schemas.microsoft.com/office/drawing/2014/main" val="1640837625"/>
                    </a:ext>
                  </a:extLst>
                </a:gridCol>
                <a:gridCol w="493776">
                  <a:extLst>
                    <a:ext uri="{9D8B030D-6E8A-4147-A177-3AD203B41FA5}">
                      <a16:colId xmlns:a16="http://schemas.microsoft.com/office/drawing/2014/main" val="3575269331"/>
                    </a:ext>
                  </a:extLst>
                </a:gridCol>
                <a:gridCol w="493776">
                  <a:extLst>
                    <a:ext uri="{9D8B030D-6E8A-4147-A177-3AD203B41FA5}">
                      <a16:colId xmlns:a16="http://schemas.microsoft.com/office/drawing/2014/main" val="2583366747"/>
                    </a:ext>
                  </a:extLst>
                </a:gridCol>
                <a:gridCol w="493776">
                  <a:extLst>
                    <a:ext uri="{9D8B030D-6E8A-4147-A177-3AD203B41FA5}">
                      <a16:colId xmlns:a16="http://schemas.microsoft.com/office/drawing/2014/main" val="53721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90710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- 2025-01-01 09:30:22</a:t>
                      </a:r>
                      <a:r>
                        <a:rPr kumimoji="0" lang="en-US" sz="1000" b="0" i="0" u="none" strike="noStrike" kern="1200" cap="none" spc="0" normalizeH="0" baseline="0" noProof="0">
                          <a:ln>
                            <a:noFill/>
                          </a:ln>
                          <a:solidFill>
                            <a:prstClr val="black"/>
                          </a:solidFill>
                          <a:effectLst/>
                          <a:uLnTx/>
                          <a:uFillTx/>
                          <a:latin typeface="Calibri"/>
                          <a:ea typeface="+mn-ea"/>
                          <a:cs typeface="+mn-cs"/>
                        </a:rPr>
                        <a:t>
 Starting 2025 on a high note 🚀 #M1000RR
Wishing you all a Happy New Year! 🎉
#MakeLifeARide #MRR #NeverStopChallenging #BMWMotorrad
__
The displayed motorcycles may contain special accessories and non-standard features, some of which are not available on the market as depicted.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https://quintly-eu-image-storage.s3.amazonaws.com/e696759203c09b1e72678e58a8337938/5cdbc73c697a0435bdff35d1ee486c7f.jpg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546353576"/>
                  </a:ext>
                </a:extLst>
              </a:tr>
            </a:tbl>
          </a:graphicData>
        </a:graphic>
      </p:graphicFrame>
      <p:sp>
        <p:nvSpPr>
          <p:cNvPr id="4" name="Text Placeholder 3">
            <a:extLst>
              <a:ext uri="{FF2B5EF4-FFF2-40B4-BE49-F238E27FC236}">
                <a16:creationId xmlns:a16="http://schemas.microsoft.com/office/drawing/2014/main" id="{BCD91072-1A2F-40BD-866D-03031E6C9F36}"/>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828994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941C-3969-4B48-8BBD-C582973C99A2}"/>
              </a:ext>
            </a:extLst>
          </p:cNvPr>
          <p:cNvSpPr>
            <a:spLocks noGrp="1"/>
          </p:cNvSpPr>
          <p:nvPr>
            <p:ph type="title"/>
          </p:nvPr>
        </p:nvSpPr>
        <p:spPr/>
        <p:txBody>
          <a:bodyPr/>
          <a:lstStyle/>
          <a:p>
            <a:r>
              <a:rPr lang="en-US"/>
              <a:t>Facebook Reels Table | All profiles - 4 of 4</a:t>
            </a:r>
          </a:p>
        </p:txBody>
      </p:sp>
      <p:graphicFrame>
        <p:nvGraphicFramePr>
          <p:cNvPr id="5" name="Table Placeholder 4">
            <a:extLst>
              <a:ext uri="{FF2B5EF4-FFF2-40B4-BE49-F238E27FC236}">
                <a16:creationId xmlns:a16="http://schemas.microsoft.com/office/drawing/2014/main" id="{ED7EF39E-44FC-499D-8711-7D1A3C73AE03}"/>
              </a:ext>
            </a:extLst>
          </p:cNvPr>
          <p:cNvGraphicFramePr>
            <a:graphicFrameLocks noGrp="1"/>
          </p:cNvGraphicFramePr>
          <p:nvPr>
            <p:ph type="tbl" sz="quarter" idx="13"/>
            <p:extLst>
              <p:ext uri="{D42A27DB-BD31-4B8C-83A1-F6EECF244321}">
                <p14:modId xmlns:p14="http://schemas.microsoft.com/office/powerpoint/2010/main" val="2003248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990391587"/>
                    </a:ext>
                  </a:extLst>
                </a:gridCol>
                <a:gridCol w="1399031">
                  <a:extLst>
                    <a:ext uri="{9D8B030D-6E8A-4147-A177-3AD203B41FA5}">
                      <a16:colId xmlns:a16="http://schemas.microsoft.com/office/drawing/2014/main" val="3388605501"/>
                    </a:ext>
                  </a:extLst>
                </a:gridCol>
                <a:gridCol w="987551">
                  <a:extLst>
                    <a:ext uri="{9D8B030D-6E8A-4147-A177-3AD203B41FA5}">
                      <a16:colId xmlns:a16="http://schemas.microsoft.com/office/drawing/2014/main" val="3446552239"/>
                    </a:ext>
                  </a:extLst>
                </a:gridCol>
                <a:gridCol w="493776">
                  <a:extLst>
                    <a:ext uri="{9D8B030D-6E8A-4147-A177-3AD203B41FA5}">
                      <a16:colId xmlns:a16="http://schemas.microsoft.com/office/drawing/2014/main" val="317271470"/>
                    </a:ext>
                  </a:extLst>
                </a:gridCol>
                <a:gridCol w="493776">
                  <a:extLst>
                    <a:ext uri="{9D8B030D-6E8A-4147-A177-3AD203B41FA5}">
                      <a16:colId xmlns:a16="http://schemas.microsoft.com/office/drawing/2014/main" val="3350421882"/>
                    </a:ext>
                  </a:extLst>
                </a:gridCol>
                <a:gridCol w="493776">
                  <a:extLst>
                    <a:ext uri="{9D8B030D-6E8A-4147-A177-3AD203B41FA5}">
                      <a16:colId xmlns:a16="http://schemas.microsoft.com/office/drawing/2014/main" val="665998706"/>
                    </a:ext>
                  </a:extLst>
                </a:gridCol>
                <a:gridCol w="493776">
                  <a:extLst>
                    <a:ext uri="{9D8B030D-6E8A-4147-A177-3AD203B41FA5}">
                      <a16:colId xmlns:a16="http://schemas.microsoft.com/office/drawing/2014/main" val="3272926924"/>
                    </a:ext>
                  </a:extLst>
                </a:gridCol>
                <a:gridCol w="493776">
                  <a:extLst>
                    <a:ext uri="{9D8B030D-6E8A-4147-A177-3AD203B41FA5}">
                      <a16:colId xmlns:a16="http://schemas.microsoft.com/office/drawing/2014/main" val="1046653095"/>
                    </a:ext>
                  </a:extLst>
                </a:gridCol>
                <a:gridCol w="493776">
                  <a:extLst>
                    <a:ext uri="{9D8B030D-6E8A-4147-A177-3AD203B41FA5}">
                      <a16:colId xmlns:a16="http://schemas.microsoft.com/office/drawing/2014/main" val="2503076506"/>
                    </a:ext>
                  </a:extLst>
                </a:gridCol>
                <a:gridCol w="493776">
                  <a:extLst>
                    <a:ext uri="{9D8B030D-6E8A-4147-A177-3AD203B41FA5}">
                      <a16:colId xmlns:a16="http://schemas.microsoft.com/office/drawing/2014/main" val="3162518292"/>
                    </a:ext>
                  </a:extLst>
                </a:gridCol>
                <a:gridCol w="493776">
                  <a:extLst>
                    <a:ext uri="{9D8B030D-6E8A-4147-A177-3AD203B41FA5}">
                      <a16:colId xmlns:a16="http://schemas.microsoft.com/office/drawing/2014/main" val="357959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37483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UK - 2024-12-31 16:15:20</a:t>
                      </a:r>
                      <a:r>
                        <a:rPr kumimoji="0" lang="en-US" sz="1000" b="0" i="0" u="none" strike="noStrike" kern="1200" cap="none" spc="0" normalizeH="0" baseline="0" noProof="0">
                          <a:ln>
                            <a:noFill/>
                          </a:ln>
                          <a:solidFill>
                            <a:prstClr val="black"/>
                          </a:solidFill>
                          <a:effectLst/>
                          <a:uLnTx/>
                          <a:uFillTx/>
                          <a:latin typeface="Calibri"/>
                          <a:ea typeface="+mn-ea"/>
                          <a:cs typeface="+mn-cs"/>
                        </a:rPr>
                        <a:t>
 Revved up and ready for the New Year! 🏍️💨 
#MakeLifeARide #MR #M1000R #NeverStopChallenging #BMWMotorrad 
__
The displayed motorcycles may contain special accessories and non-standard features, some of which are not available on the market as depicted.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https://quintly-eu-image-storage.s3.amazonaws.com/e696759203c09b1e72678e58a8337938/21842c42b30ff84b9ec7c6e48efdeb95.jpg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extLst>
                  <a:ext uri="{0D108BD9-81ED-4DB2-BD59-A6C34878D82A}">
                    <a16:rowId xmlns:a16="http://schemas.microsoft.com/office/drawing/2014/main" val="2381380025"/>
                  </a:ext>
                </a:extLst>
              </a:tr>
            </a:tbl>
          </a:graphicData>
        </a:graphic>
      </p:graphicFrame>
      <p:sp>
        <p:nvSpPr>
          <p:cNvPr id="4" name="Text Placeholder 3">
            <a:extLst>
              <a:ext uri="{FF2B5EF4-FFF2-40B4-BE49-F238E27FC236}">
                <a16:creationId xmlns:a16="http://schemas.microsoft.com/office/drawing/2014/main" id="{ABCB89E6-94B2-4284-BF43-65937B9A02D4}"/>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944590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EDA74-B89B-4D18-AD81-47B0F4C20DB9}"/>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49C9DD70-0EF6-4542-9A1C-AE99D910C436}"/>
              </a:ext>
            </a:extLst>
          </p:cNvPr>
          <p:cNvGraphicFramePr>
            <a:graphicFrameLocks noGrp="1"/>
          </p:cNvGraphicFramePr>
          <p:nvPr>
            <p:ph type="tbl" sz="quarter" idx="13"/>
            <p:extLst>
              <p:ext uri="{D42A27DB-BD31-4B8C-83A1-F6EECF244321}">
                <p14:modId xmlns:p14="http://schemas.microsoft.com/office/powerpoint/2010/main" val="866454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67487797"/>
                    </a:ext>
                  </a:extLst>
                </a:gridCol>
                <a:gridCol w="905256">
                  <a:extLst>
                    <a:ext uri="{9D8B030D-6E8A-4147-A177-3AD203B41FA5}">
                      <a16:colId xmlns:a16="http://schemas.microsoft.com/office/drawing/2014/main" val="4063613255"/>
                    </a:ext>
                  </a:extLst>
                </a:gridCol>
                <a:gridCol w="329184">
                  <a:extLst>
                    <a:ext uri="{9D8B030D-6E8A-4147-A177-3AD203B41FA5}">
                      <a16:colId xmlns:a16="http://schemas.microsoft.com/office/drawing/2014/main" val="2428759512"/>
                    </a:ext>
                  </a:extLst>
                </a:gridCol>
                <a:gridCol w="329184">
                  <a:extLst>
                    <a:ext uri="{9D8B030D-6E8A-4147-A177-3AD203B41FA5}">
                      <a16:colId xmlns:a16="http://schemas.microsoft.com/office/drawing/2014/main" val="939232349"/>
                    </a:ext>
                  </a:extLst>
                </a:gridCol>
                <a:gridCol w="329184">
                  <a:extLst>
                    <a:ext uri="{9D8B030D-6E8A-4147-A177-3AD203B41FA5}">
                      <a16:colId xmlns:a16="http://schemas.microsoft.com/office/drawing/2014/main" val="354505683"/>
                    </a:ext>
                  </a:extLst>
                </a:gridCol>
                <a:gridCol w="329184">
                  <a:extLst>
                    <a:ext uri="{9D8B030D-6E8A-4147-A177-3AD203B41FA5}">
                      <a16:colId xmlns:a16="http://schemas.microsoft.com/office/drawing/2014/main" val="3234707558"/>
                    </a:ext>
                  </a:extLst>
                </a:gridCol>
                <a:gridCol w="329184">
                  <a:extLst>
                    <a:ext uri="{9D8B030D-6E8A-4147-A177-3AD203B41FA5}">
                      <a16:colId xmlns:a16="http://schemas.microsoft.com/office/drawing/2014/main" val="886549333"/>
                    </a:ext>
                  </a:extLst>
                </a:gridCol>
                <a:gridCol w="329184">
                  <a:extLst>
                    <a:ext uri="{9D8B030D-6E8A-4147-A177-3AD203B41FA5}">
                      <a16:colId xmlns:a16="http://schemas.microsoft.com/office/drawing/2014/main" val="967647261"/>
                    </a:ext>
                  </a:extLst>
                </a:gridCol>
                <a:gridCol w="329184">
                  <a:extLst>
                    <a:ext uri="{9D8B030D-6E8A-4147-A177-3AD203B41FA5}">
                      <a16:colId xmlns:a16="http://schemas.microsoft.com/office/drawing/2014/main" val="3631439099"/>
                    </a:ext>
                  </a:extLst>
                </a:gridCol>
                <a:gridCol w="329184">
                  <a:extLst>
                    <a:ext uri="{9D8B030D-6E8A-4147-A177-3AD203B41FA5}">
                      <a16:colId xmlns:a16="http://schemas.microsoft.com/office/drawing/2014/main" val="1741741966"/>
                    </a:ext>
                  </a:extLst>
                </a:gridCol>
                <a:gridCol w="329184">
                  <a:extLst>
                    <a:ext uri="{9D8B030D-6E8A-4147-A177-3AD203B41FA5}">
                      <a16:colId xmlns:a16="http://schemas.microsoft.com/office/drawing/2014/main" val="496185521"/>
                    </a:ext>
                  </a:extLst>
                </a:gridCol>
                <a:gridCol w="329184">
                  <a:extLst>
                    <a:ext uri="{9D8B030D-6E8A-4147-A177-3AD203B41FA5}">
                      <a16:colId xmlns:a16="http://schemas.microsoft.com/office/drawing/2014/main" val="3718037499"/>
                    </a:ext>
                  </a:extLst>
                </a:gridCol>
                <a:gridCol w="329184">
                  <a:extLst>
                    <a:ext uri="{9D8B030D-6E8A-4147-A177-3AD203B41FA5}">
                      <a16:colId xmlns:a16="http://schemas.microsoft.com/office/drawing/2014/main" val="2497171335"/>
                    </a:ext>
                  </a:extLst>
                </a:gridCol>
                <a:gridCol w="329184">
                  <a:extLst>
                    <a:ext uri="{9D8B030D-6E8A-4147-A177-3AD203B41FA5}">
                      <a16:colId xmlns:a16="http://schemas.microsoft.com/office/drawing/2014/main" val="3257162115"/>
                    </a:ext>
                  </a:extLst>
                </a:gridCol>
                <a:gridCol w="329184">
                  <a:extLst>
                    <a:ext uri="{9D8B030D-6E8A-4147-A177-3AD203B41FA5}">
                      <a16:colId xmlns:a16="http://schemas.microsoft.com/office/drawing/2014/main" val="2523388886"/>
                    </a:ext>
                  </a:extLst>
                </a:gridCol>
                <a:gridCol w="329184">
                  <a:extLst>
                    <a:ext uri="{9D8B030D-6E8A-4147-A177-3AD203B41FA5}">
                      <a16:colId xmlns:a16="http://schemas.microsoft.com/office/drawing/2014/main" val="1144723519"/>
                    </a:ext>
                  </a:extLst>
                </a:gridCol>
                <a:gridCol w="329184">
                  <a:extLst>
                    <a:ext uri="{9D8B030D-6E8A-4147-A177-3AD203B41FA5}">
                      <a16:colId xmlns:a16="http://schemas.microsoft.com/office/drawing/2014/main" val="2789352723"/>
                    </a:ext>
                  </a:extLst>
                </a:gridCol>
                <a:gridCol w="329184">
                  <a:extLst>
                    <a:ext uri="{9D8B030D-6E8A-4147-A177-3AD203B41FA5}">
                      <a16:colId xmlns:a16="http://schemas.microsoft.com/office/drawing/2014/main" val="1618626845"/>
                    </a:ext>
                  </a:extLst>
                </a:gridCol>
                <a:gridCol w="329184">
                  <a:extLst>
                    <a:ext uri="{9D8B030D-6E8A-4147-A177-3AD203B41FA5}">
                      <a16:colId xmlns:a16="http://schemas.microsoft.com/office/drawing/2014/main" val="2087811750"/>
                    </a:ext>
                  </a:extLst>
                </a:gridCol>
                <a:gridCol w="329184">
                  <a:extLst>
                    <a:ext uri="{9D8B030D-6E8A-4147-A177-3AD203B41FA5}">
                      <a16:colId xmlns:a16="http://schemas.microsoft.com/office/drawing/2014/main" val="269617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96357524"/>
                  </a:ext>
                </a:extLst>
              </a:tr>
            </a:tbl>
          </a:graphicData>
        </a:graphic>
      </p:graphicFrame>
      <p:sp>
        <p:nvSpPr>
          <p:cNvPr id="4" name="Text Placeholder 3">
            <a:extLst>
              <a:ext uri="{FF2B5EF4-FFF2-40B4-BE49-F238E27FC236}">
                <a16:creationId xmlns:a16="http://schemas.microsoft.com/office/drawing/2014/main" id="{25C09009-4BE9-41F3-AB33-5053BFF898EC}"/>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962151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E3E18-AD2D-4614-A371-A718A2531686}"/>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5683FFAE-B8F4-4835-8E43-522F1D44CF3A}"/>
              </a:ext>
            </a:extLst>
          </p:cNvPr>
          <p:cNvGraphicFramePr>
            <a:graphicFrameLocks noGrp="1"/>
          </p:cNvGraphicFramePr>
          <p:nvPr>
            <p:ph type="tbl" sz="quarter" idx="13"/>
            <p:extLst>
              <p:ext uri="{D42A27DB-BD31-4B8C-83A1-F6EECF244321}">
                <p14:modId xmlns:p14="http://schemas.microsoft.com/office/powerpoint/2010/main" val="268221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89235220"/>
                    </a:ext>
                  </a:extLst>
                </a:gridCol>
                <a:gridCol w="905256">
                  <a:extLst>
                    <a:ext uri="{9D8B030D-6E8A-4147-A177-3AD203B41FA5}">
                      <a16:colId xmlns:a16="http://schemas.microsoft.com/office/drawing/2014/main" val="4270928789"/>
                    </a:ext>
                  </a:extLst>
                </a:gridCol>
                <a:gridCol w="329184">
                  <a:extLst>
                    <a:ext uri="{9D8B030D-6E8A-4147-A177-3AD203B41FA5}">
                      <a16:colId xmlns:a16="http://schemas.microsoft.com/office/drawing/2014/main" val="87457600"/>
                    </a:ext>
                  </a:extLst>
                </a:gridCol>
                <a:gridCol w="329184">
                  <a:extLst>
                    <a:ext uri="{9D8B030D-6E8A-4147-A177-3AD203B41FA5}">
                      <a16:colId xmlns:a16="http://schemas.microsoft.com/office/drawing/2014/main" val="672748408"/>
                    </a:ext>
                  </a:extLst>
                </a:gridCol>
                <a:gridCol w="329184">
                  <a:extLst>
                    <a:ext uri="{9D8B030D-6E8A-4147-A177-3AD203B41FA5}">
                      <a16:colId xmlns:a16="http://schemas.microsoft.com/office/drawing/2014/main" val="564144157"/>
                    </a:ext>
                  </a:extLst>
                </a:gridCol>
                <a:gridCol w="329184">
                  <a:extLst>
                    <a:ext uri="{9D8B030D-6E8A-4147-A177-3AD203B41FA5}">
                      <a16:colId xmlns:a16="http://schemas.microsoft.com/office/drawing/2014/main" val="2296553110"/>
                    </a:ext>
                  </a:extLst>
                </a:gridCol>
                <a:gridCol w="329184">
                  <a:extLst>
                    <a:ext uri="{9D8B030D-6E8A-4147-A177-3AD203B41FA5}">
                      <a16:colId xmlns:a16="http://schemas.microsoft.com/office/drawing/2014/main" val="365399247"/>
                    </a:ext>
                  </a:extLst>
                </a:gridCol>
                <a:gridCol w="329184">
                  <a:extLst>
                    <a:ext uri="{9D8B030D-6E8A-4147-A177-3AD203B41FA5}">
                      <a16:colId xmlns:a16="http://schemas.microsoft.com/office/drawing/2014/main" val="3358146792"/>
                    </a:ext>
                  </a:extLst>
                </a:gridCol>
                <a:gridCol w="329184">
                  <a:extLst>
                    <a:ext uri="{9D8B030D-6E8A-4147-A177-3AD203B41FA5}">
                      <a16:colId xmlns:a16="http://schemas.microsoft.com/office/drawing/2014/main" val="896807908"/>
                    </a:ext>
                  </a:extLst>
                </a:gridCol>
                <a:gridCol w="329184">
                  <a:extLst>
                    <a:ext uri="{9D8B030D-6E8A-4147-A177-3AD203B41FA5}">
                      <a16:colId xmlns:a16="http://schemas.microsoft.com/office/drawing/2014/main" val="293510901"/>
                    </a:ext>
                  </a:extLst>
                </a:gridCol>
                <a:gridCol w="329184">
                  <a:extLst>
                    <a:ext uri="{9D8B030D-6E8A-4147-A177-3AD203B41FA5}">
                      <a16:colId xmlns:a16="http://schemas.microsoft.com/office/drawing/2014/main" val="2363127236"/>
                    </a:ext>
                  </a:extLst>
                </a:gridCol>
                <a:gridCol w="329184">
                  <a:extLst>
                    <a:ext uri="{9D8B030D-6E8A-4147-A177-3AD203B41FA5}">
                      <a16:colId xmlns:a16="http://schemas.microsoft.com/office/drawing/2014/main" val="3895911666"/>
                    </a:ext>
                  </a:extLst>
                </a:gridCol>
                <a:gridCol w="329184">
                  <a:extLst>
                    <a:ext uri="{9D8B030D-6E8A-4147-A177-3AD203B41FA5}">
                      <a16:colId xmlns:a16="http://schemas.microsoft.com/office/drawing/2014/main" val="1318638650"/>
                    </a:ext>
                  </a:extLst>
                </a:gridCol>
                <a:gridCol w="329184">
                  <a:extLst>
                    <a:ext uri="{9D8B030D-6E8A-4147-A177-3AD203B41FA5}">
                      <a16:colId xmlns:a16="http://schemas.microsoft.com/office/drawing/2014/main" val="1651572466"/>
                    </a:ext>
                  </a:extLst>
                </a:gridCol>
                <a:gridCol w="329184">
                  <a:extLst>
                    <a:ext uri="{9D8B030D-6E8A-4147-A177-3AD203B41FA5}">
                      <a16:colId xmlns:a16="http://schemas.microsoft.com/office/drawing/2014/main" val="3529524692"/>
                    </a:ext>
                  </a:extLst>
                </a:gridCol>
                <a:gridCol w="329184">
                  <a:extLst>
                    <a:ext uri="{9D8B030D-6E8A-4147-A177-3AD203B41FA5}">
                      <a16:colId xmlns:a16="http://schemas.microsoft.com/office/drawing/2014/main" val="2005702499"/>
                    </a:ext>
                  </a:extLst>
                </a:gridCol>
                <a:gridCol w="329184">
                  <a:extLst>
                    <a:ext uri="{9D8B030D-6E8A-4147-A177-3AD203B41FA5}">
                      <a16:colId xmlns:a16="http://schemas.microsoft.com/office/drawing/2014/main" val="436870947"/>
                    </a:ext>
                  </a:extLst>
                </a:gridCol>
                <a:gridCol w="329184">
                  <a:extLst>
                    <a:ext uri="{9D8B030D-6E8A-4147-A177-3AD203B41FA5}">
                      <a16:colId xmlns:a16="http://schemas.microsoft.com/office/drawing/2014/main" val="1730516761"/>
                    </a:ext>
                  </a:extLst>
                </a:gridCol>
                <a:gridCol w="329184">
                  <a:extLst>
                    <a:ext uri="{9D8B030D-6E8A-4147-A177-3AD203B41FA5}">
                      <a16:colId xmlns:a16="http://schemas.microsoft.com/office/drawing/2014/main" val="2495366131"/>
                    </a:ext>
                  </a:extLst>
                </a:gridCol>
                <a:gridCol w="329184">
                  <a:extLst>
                    <a:ext uri="{9D8B030D-6E8A-4147-A177-3AD203B41FA5}">
                      <a16:colId xmlns:a16="http://schemas.microsoft.com/office/drawing/2014/main" val="2246022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9729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- 2025-01-29 16:03:17</a:t>
                      </a:r>
                      <a:r>
                        <a:rPr kumimoji="0" lang="en-US" sz="1000" b="0" i="0" u="none" strike="noStrike" kern="1200" cap="none" spc="0" normalizeH="0" baseline="0" noProof="0">
                          <a:ln>
                            <a:noFill/>
                          </a:ln>
                          <a:solidFill>
                            <a:prstClr val="black"/>
                          </a:solidFill>
                          <a:effectLst/>
                          <a:uLnTx/>
                          <a:uFillTx/>
                          <a:latin typeface="Calibri"/>
                          <a:ea typeface="+mn-ea"/>
                          <a:cs typeface="+mn-cs"/>
                        </a:rPr>
                        <a:t>
 NEWS: ROKiT OFF announced as new title sponsor for 2025 BMW F 900 R Cup with prize fund worth over £75,000 available
ROKiT OFF is the new title sponsor of the 2025 BMW F 900 R Cup, expanding the support given to existing partnerships with BMW Motorrad across both @WorldSBK and @officialBSB. Entering its third season supporting the Bennetts British Superbike Championship, the ROKiT OFF BMW F 900 R Cup sees cash prizes for the championship total £56,000 across the nine-round championship.
Entries for the 2025 series remain open. Riders who wish to participate must hold a minimum ACU Clubman-grade licence, and should contact Lucy Hart at MSVR Lucy.Hart@msv.com to register their entry.
Click the link in bio for the full story.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1074696"/>
                  </a:ext>
                </a:extLst>
              </a:tr>
            </a:tbl>
          </a:graphicData>
        </a:graphic>
      </p:graphicFrame>
      <p:sp>
        <p:nvSpPr>
          <p:cNvPr id="4" name="Text Placeholder 3">
            <a:extLst>
              <a:ext uri="{FF2B5EF4-FFF2-40B4-BE49-F238E27FC236}">
                <a16:creationId xmlns:a16="http://schemas.microsoft.com/office/drawing/2014/main" id="{DFE10F68-514F-4C42-B768-7058AECE407B}"/>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0719519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BC923-8018-40C6-8F23-103B9206644C}"/>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B3F613E2-6AC1-43BA-9E03-F380D2EA7F2E}"/>
              </a:ext>
            </a:extLst>
          </p:cNvPr>
          <p:cNvGraphicFramePr>
            <a:graphicFrameLocks noGrp="1"/>
          </p:cNvGraphicFramePr>
          <p:nvPr>
            <p:ph type="tbl" sz="quarter" idx="13"/>
            <p:extLst>
              <p:ext uri="{D42A27DB-BD31-4B8C-83A1-F6EECF244321}">
                <p14:modId xmlns:p14="http://schemas.microsoft.com/office/powerpoint/2010/main" val="2165764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39715739"/>
                    </a:ext>
                  </a:extLst>
                </a:gridCol>
                <a:gridCol w="905256">
                  <a:extLst>
                    <a:ext uri="{9D8B030D-6E8A-4147-A177-3AD203B41FA5}">
                      <a16:colId xmlns:a16="http://schemas.microsoft.com/office/drawing/2014/main" val="2483775082"/>
                    </a:ext>
                  </a:extLst>
                </a:gridCol>
                <a:gridCol w="329184">
                  <a:extLst>
                    <a:ext uri="{9D8B030D-6E8A-4147-A177-3AD203B41FA5}">
                      <a16:colId xmlns:a16="http://schemas.microsoft.com/office/drawing/2014/main" val="2598339644"/>
                    </a:ext>
                  </a:extLst>
                </a:gridCol>
                <a:gridCol w="329184">
                  <a:extLst>
                    <a:ext uri="{9D8B030D-6E8A-4147-A177-3AD203B41FA5}">
                      <a16:colId xmlns:a16="http://schemas.microsoft.com/office/drawing/2014/main" val="2463364209"/>
                    </a:ext>
                  </a:extLst>
                </a:gridCol>
                <a:gridCol w="329184">
                  <a:extLst>
                    <a:ext uri="{9D8B030D-6E8A-4147-A177-3AD203B41FA5}">
                      <a16:colId xmlns:a16="http://schemas.microsoft.com/office/drawing/2014/main" val="41959081"/>
                    </a:ext>
                  </a:extLst>
                </a:gridCol>
                <a:gridCol w="329184">
                  <a:extLst>
                    <a:ext uri="{9D8B030D-6E8A-4147-A177-3AD203B41FA5}">
                      <a16:colId xmlns:a16="http://schemas.microsoft.com/office/drawing/2014/main" val="155228686"/>
                    </a:ext>
                  </a:extLst>
                </a:gridCol>
                <a:gridCol w="329184">
                  <a:extLst>
                    <a:ext uri="{9D8B030D-6E8A-4147-A177-3AD203B41FA5}">
                      <a16:colId xmlns:a16="http://schemas.microsoft.com/office/drawing/2014/main" val="3261424551"/>
                    </a:ext>
                  </a:extLst>
                </a:gridCol>
                <a:gridCol w="329184">
                  <a:extLst>
                    <a:ext uri="{9D8B030D-6E8A-4147-A177-3AD203B41FA5}">
                      <a16:colId xmlns:a16="http://schemas.microsoft.com/office/drawing/2014/main" val="1523700074"/>
                    </a:ext>
                  </a:extLst>
                </a:gridCol>
                <a:gridCol w="329184">
                  <a:extLst>
                    <a:ext uri="{9D8B030D-6E8A-4147-A177-3AD203B41FA5}">
                      <a16:colId xmlns:a16="http://schemas.microsoft.com/office/drawing/2014/main" val="798851010"/>
                    </a:ext>
                  </a:extLst>
                </a:gridCol>
                <a:gridCol w="329184">
                  <a:extLst>
                    <a:ext uri="{9D8B030D-6E8A-4147-A177-3AD203B41FA5}">
                      <a16:colId xmlns:a16="http://schemas.microsoft.com/office/drawing/2014/main" val="2806670400"/>
                    </a:ext>
                  </a:extLst>
                </a:gridCol>
                <a:gridCol w="329184">
                  <a:extLst>
                    <a:ext uri="{9D8B030D-6E8A-4147-A177-3AD203B41FA5}">
                      <a16:colId xmlns:a16="http://schemas.microsoft.com/office/drawing/2014/main" val="3079601348"/>
                    </a:ext>
                  </a:extLst>
                </a:gridCol>
                <a:gridCol w="329184">
                  <a:extLst>
                    <a:ext uri="{9D8B030D-6E8A-4147-A177-3AD203B41FA5}">
                      <a16:colId xmlns:a16="http://schemas.microsoft.com/office/drawing/2014/main" val="3876996451"/>
                    </a:ext>
                  </a:extLst>
                </a:gridCol>
                <a:gridCol w="329184">
                  <a:extLst>
                    <a:ext uri="{9D8B030D-6E8A-4147-A177-3AD203B41FA5}">
                      <a16:colId xmlns:a16="http://schemas.microsoft.com/office/drawing/2014/main" val="602437818"/>
                    </a:ext>
                  </a:extLst>
                </a:gridCol>
                <a:gridCol w="329184">
                  <a:extLst>
                    <a:ext uri="{9D8B030D-6E8A-4147-A177-3AD203B41FA5}">
                      <a16:colId xmlns:a16="http://schemas.microsoft.com/office/drawing/2014/main" val="2617724614"/>
                    </a:ext>
                  </a:extLst>
                </a:gridCol>
                <a:gridCol w="329184">
                  <a:extLst>
                    <a:ext uri="{9D8B030D-6E8A-4147-A177-3AD203B41FA5}">
                      <a16:colId xmlns:a16="http://schemas.microsoft.com/office/drawing/2014/main" val="1784012619"/>
                    </a:ext>
                  </a:extLst>
                </a:gridCol>
                <a:gridCol w="329184">
                  <a:extLst>
                    <a:ext uri="{9D8B030D-6E8A-4147-A177-3AD203B41FA5}">
                      <a16:colId xmlns:a16="http://schemas.microsoft.com/office/drawing/2014/main" val="2021444205"/>
                    </a:ext>
                  </a:extLst>
                </a:gridCol>
                <a:gridCol w="329184">
                  <a:extLst>
                    <a:ext uri="{9D8B030D-6E8A-4147-A177-3AD203B41FA5}">
                      <a16:colId xmlns:a16="http://schemas.microsoft.com/office/drawing/2014/main" val="2952916143"/>
                    </a:ext>
                  </a:extLst>
                </a:gridCol>
                <a:gridCol w="329184">
                  <a:extLst>
                    <a:ext uri="{9D8B030D-6E8A-4147-A177-3AD203B41FA5}">
                      <a16:colId xmlns:a16="http://schemas.microsoft.com/office/drawing/2014/main" val="957233744"/>
                    </a:ext>
                  </a:extLst>
                </a:gridCol>
                <a:gridCol w="329184">
                  <a:extLst>
                    <a:ext uri="{9D8B030D-6E8A-4147-A177-3AD203B41FA5}">
                      <a16:colId xmlns:a16="http://schemas.microsoft.com/office/drawing/2014/main" val="1821420159"/>
                    </a:ext>
                  </a:extLst>
                </a:gridCol>
                <a:gridCol w="329184">
                  <a:extLst>
                    <a:ext uri="{9D8B030D-6E8A-4147-A177-3AD203B41FA5}">
                      <a16:colId xmlns:a16="http://schemas.microsoft.com/office/drawing/2014/main" val="2425802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0417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- 2025-01-28 15:53:54</a:t>
                      </a:r>
                      <a:r>
                        <a:rPr kumimoji="0" lang="en-US" sz="1000" b="0" i="0" u="none" strike="noStrike" kern="1200" cap="none" spc="0" normalizeH="0" baseline="0" noProof="0">
                          <a:ln>
                            <a:noFill/>
                          </a:ln>
                          <a:solidFill>
                            <a:prstClr val="black"/>
                          </a:solidFill>
                          <a:effectLst/>
                          <a:uLnTx/>
                          <a:uFillTx/>
                          <a:latin typeface="Calibri"/>
                          <a:ea typeface="+mn-ea"/>
                          <a:cs typeface="+mn-cs"/>
                        </a:rPr>
                        <a:t>
 Pure adrenaline, fresh out of the box 📦 
Your #S1000RR test ride awaits.
Tap the link in bio to book.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5331746"/>
                  </a:ext>
                </a:extLst>
              </a:tr>
            </a:tbl>
          </a:graphicData>
        </a:graphic>
      </p:graphicFrame>
      <p:sp>
        <p:nvSpPr>
          <p:cNvPr id="4" name="Text Placeholder 3">
            <a:extLst>
              <a:ext uri="{FF2B5EF4-FFF2-40B4-BE49-F238E27FC236}">
                <a16:creationId xmlns:a16="http://schemas.microsoft.com/office/drawing/2014/main" id="{3CB1DDCA-168F-46E6-BA23-EEF8DD930CD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8810896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708C-4134-4A14-93A4-99515FB15614}"/>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39EEA154-D317-437F-B6D8-7CBF3E2734FF}"/>
              </a:ext>
            </a:extLst>
          </p:cNvPr>
          <p:cNvGraphicFramePr>
            <a:graphicFrameLocks noGrp="1"/>
          </p:cNvGraphicFramePr>
          <p:nvPr>
            <p:ph type="tbl" sz="quarter" idx="13"/>
            <p:extLst>
              <p:ext uri="{D42A27DB-BD31-4B8C-83A1-F6EECF244321}">
                <p14:modId xmlns:p14="http://schemas.microsoft.com/office/powerpoint/2010/main" val="2963413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69129880"/>
                    </a:ext>
                  </a:extLst>
                </a:gridCol>
                <a:gridCol w="905256">
                  <a:extLst>
                    <a:ext uri="{9D8B030D-6E8A-4147-A177-3AD203B41FA5}">
                      <a16:colId xmlns:a16="http://schemas.microsoft.com/office/drawing/2014/main" val="440044809"/>
                    </a:ext>
                  </a:extLst>
                </a:gridCol>
                <a:gridCol w="329184">
                  <a:extLst>
                    <a:ext uri="{9D8B030D-6E8A-4147-A177-3AD203B41FA5}">
                      <a16:colId xmlns:a16="http://schemas.microsoft.com/office/drawing/2014/main" val="1075421395"/>
                    </a:ext>
                  </a:extLst>
                </a:gridCol>
                <a:gridCol w="329184">
                  <a:extLst>
                    <a:ext uri="{9D8B030D-6E8A-4147-A177-3AD203B41FA5}">
                      <a16:colId xmlns:a16="http://schemas.microsoft.com/office/drawing/2014/main" val="2165657096"/>
                    </a:ext>
                  </a:extLst>
                </a:gridCol>
                <a:gridCol w="329184">
                  <a:extLst>
                    <a:ext uri="{9D8B030D-6E8A-4147-A177-3AD203B41FA5}">
                      <a16:colId xmlns:a16="http://schemas.microsoft.com/office/drawing/2014/main" val="4038555919"/>
                    </a:ext>
                  </a:extLst>
                </a:gridCol>
                <a:gridCol w="329184">
                  <a:extLst>
                    <a:ext uri="{9D8B030D-6E8A-4147-A177-3AD203B41FA5}">
                      <a16:colId xmlns:a16="http://schemas.microsoft.com/office/drawing/2014/main" val="1188752104"/>
                    </a:ext>
                  </a:extLst>
                </a:gridCol>
                <a:gridCol w="329184">
                  <a:extLst>
                    <a:ext uri="{9D8B030D-6E8A-4147-A177-3AD203B41FA5}">
                      <a16:colId xmlns:a16="http://schemas.microsoft.com/office/drawing/2014/main" val="4242259843"/>
                    </a:ext>
                  </a:extLst>
                </a:gridCol>
                <a:gridCol w="329184">
                  <a:extLst>
                    <a:ext uri="{9D8B030D-6E8A-4147-A177-3AD203B41FA5}">
                      <a16:colId xmlns:a16="http://schemas.microsoft.com/office/drawing/2014/main" val="1891416279"/>
                    </a:ext>
                  </a:extLst>
                </a:gridCol>
                <a:gridCol w="329184">
                  <a:extLst>
                    <a:ext uri="{9D8B030D-6E8A-4147-A177-3AD203B41FA5}">
                      <a16:colId xmlns:a16="http://schemas.microsoft.com/office/drawing/2014/main" val="1376116635"/>
                    </a:ext>
                  </a:extLst>
                </a:gridCol>
                <a:gridCol w="329184">
                  <a:extLst>
                    <a:ext uri="{9D8B030D-6E8A-4147-A177-3AD203B41FA5}">
                      <a16:colId xmlns:a16="http://schemas.microsoft.com/office/drawing/2014/main" val="1575882072"/>
                    </a:ext>
                  </a:extLst>
                </a:gridCol>
                <a:gridCol w="329184">
                  <a:extLst>
                    <a:ext uri="{9D8B030D-6E8A-4147-A177-3AD203B41FA5}">
                      <a16:colId xmlns:a16="http://schemas.microsoft.com/office/drawing/2014/main" val="4033540384"/>
                    </a:ext>
                  </a:extLst>
                </a:gridCol>
                <a:gridCol w="329184">
                  <a:extLst>
                    <a:ext uri="{9D8B030D-6E8A-4147-A177-3AD203B41FA5}">
                      <a16:colId xmlns:a16="http://schemas.microsoft.com/office/drawing/2014/main" val="334152833"/>
                    </a:ext>
                  </a:extLst>
                </a:gridCol>
                <a:gridCol w="329184">
                  <a:extLst>
                    <a:ext uri="{9D8B030D-6E8A-4147-A177-3AD203B41FA5}">
                      <a16:colId xmlns:a16="http://schemas.microsoft.com/office/drawing/2014/main" val="2316028999"/>
                    </a:ext>
                  </a:extLst>
                </a:gridCol>
                <a:gridCol w="329184">
                  <a:extLst>
                    <a:ext uri="{9D8B030D-6E8A-4147-A177-3AD203B41FA5}">
                      <a16:colId xmlns:a16="http://schemas.microsoft.com/office/drawing/2014/main" val="2220625461"/>
                    </a:ext>
                  </a:extLst>
                </a:gridCol>
                <a:gridCol w="329184">
                  <a:extLst>
                    <a:ext uri="{9D8B030D-6E8A-4147-A177-3AD203B41FA5}">
                      <a16:colId xmlns:a16="http://schemas.microsoft.com/office/drawing/2014/main" val="1215040345"/>
                    </a:ext>
                  </a:extLst>
                </a:gridCol>
                <a:gridCol w="329184">
                  <a:extLst>
                    <a:ext uri="{9D8B030D-6E8A-4147-A177-3AD203B41FA5}">
                      <a16:colId xmlns:a16="http://schemas.microsoft.com/office/drawing/2014/main" val="116498873"/>
                    </a:ext>
                  </a:extLst>
                </a:gridCol>
                <a:gridCol w="329184">
                  <a:extLst>
                    <a:ext uri="{9D8B030D-6E8A-4147-A177-3AD203B41FA5}">
                      <a16:colId xmlns:a16="http://schemas.microsoft.com/office/drawing/2014/main" val="2041540106"/>
                    </a:ext>
                  </a:extLst>
                </a:gridCol>
                <a:gridCol w="329184">
                  <a:extLst>
                    <a:ext uri="{9D8B030D-6E8A-4147-A177-3AD203B41FA5}">
                      <a16:colId xmlns:a16="http://schemas.microsoft.com/office/drawing/2014/main" val="471267317"/>
                    </a:ext>
                  </a:extLst>
                </a:gridCol>
                <a:gridCol w="329184">
                  <a:extLst>
                    <a:ext uri="{9D8B030D-6E8A-4147-A177-3AD203B41FA5}">
                      <a16:colId xmlns:a16="http://schemas.microsoft.com/office/drawing/2014/main" val="1910540775"/>
                    </a:ext>
                  </a:extLst>
                </a:gridCol>
                <a:gridCol w="329184">
                  <a:extLst>
                    <a:ext uri="{9D8B030D-6E8A-4147-A177-3AD203B41FA5}">
                      <a16:colId xmlns:a16="http://schemas.microsoft.com/office/drawing/2014/main" val="3274738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2637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- 2025-01-27 12:00:44</a:t>
                      </a:r>
                      <a:r>
                        <a:rPr kumimoji="0" lang="en-US" sz="1000" b="0" i="0" u="none" strike="noStrike" kern="1200" cap="none" spc="0" normalizeH="0" baseline="0" noProof="0">
                          <a:ln>
                            <a:noFill/>
                          </a:ln>
                          <a:solidFill>
                            <a:prstClr val="black"/>
                          </a:solidFill>
                          <a:effectLst/>
                          <a:uLnTx/>
                          <a:uFillTx/>
                          <a:latin typeface="Calibri"/>
                          <a:ea typeface="+mn-ea"/>
                          <a:cs typeface="+mn-cs"/>
                        </a:rPr>
                        <a:t>
 Where vision meets reality - the new #S1000RR is here! 🔥
Tap the link in bio to book your test ride.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29298919"/>
                  </a:ext>
                </a:extLst>
              </a:tr>
            </a:tbl>
          </a:graphicData>
        </a:graphic>
      </p:graphicFrame>
      <p:sp>
        <p:nvSpPr>
          <p:cNvPr id="4" name="Text Placeholder 3">
            <a:extLst>
              <a:ext uri="{FF2B5EF4-FFF2-40B4-BE49-F238E27FC236}">
                <a16:creationId xmlns:a16="http://schemas.microsoft.com/office/drawing/2014/main" id="{D40B2A03-F81E-49B6-8FC9-721B3A118686}"/>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591174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10E2A-6D9C-47A2-8F7D-AD178932F78B}"/>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0322E818-99DA-4874-865C-E779D00377C0}"/>
              </a:ext>
            </a:extLst>
          </p:cNvPr>
          <p:cNvGraphicFramePr>
            <a:graphicFrameLocks noGrp="1"/>
          </p:cNvGraphicFramePr>
          <p:nvPr>
            <p:ph type="tbl" sz="quarter" idx="13"/>
            <p:extLst>
              <p:ext uri="{D42A27DB-BD31-4B8C-83A1-F6EECF244321}">
                <p14:modId xmlns:p14="http://schemas.microsoft.com/office/powerpoint/2010/main" val="3898852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41735142"/>
                    </a:ext>
                  </a:extLst>
                </a:gridCol>
                <a:gridCol w="905256">
                  <a:extLst>
                    <a:ext uri="{9D8B030D-6E8A-4147-A177-3AD203B41FA5}">
                      <a16:colId xmlns:a16="http://schemas.microsoft.com/office/drawing/2014/main" val="2480596039"/>
                    </a:ext>
                  </a:extLst>
                </a:gridCol>
                <a:gridCol w="329184">
                  <a:extLst>
                    <a:ext uri="{9D8B030D-6E8A-4147-A177-3AD203B41FA5}">
                      <a16:colId xmlns:a16="http://schemas.microsoft.com/office/drawing/2014/main" val="391363202"/>
                    </a:ext>
                  </a:extLst>
                </a:gridCol>
                <a:gridCol w="329184">
                  <a:extLst>
                    <a:ext uri="{9D8B030D-6E8A-4147-A177-3AD203B41FA5}">
                      <a16:colId xmlns:a16="http://schemas.microsoft.com/office/drawing/2014/main" val="4237101011"/>
                    </a:ext>
                  </a:extLst>
                </a:gridCol>
                <a:gridCol w="329184">
                  <a:extLst>
                    <a:ext uri="{9D8B030D-6E8A-4147-A177-3AD203B41FA5}">
                      <a16:colId xmlns:a16="http://schemas.microsoft.com/office/drawing/2014/main" val="166144708"/>
                    </a:ext>
                  </a:extLst>
                </a:gridCol>
                <a:gridCol w="329184">
                  <a:extLst>
                    <a:ext uri="{9D8B030D-6E8A-4147-A177-3AD203B41FA5}">
                      <a16:colId xmlns:a16="http://schemas.microsoft.com/office/drawing/2014/main" val="657130561"/>
                    </a:ext>
                  </a:extLst>
                </a:gridCol>
                <a:gridCol w="329184">
                  <a:extLst>
                    <a:ext uri="{9D8B030D-6E8A-4147-A177-3AD203B41FA5}">
                      <a16:colId xmlns:a16="http://schemas.microsoft.com/office/drawing/2014/main" val="1343751735"/>
                    </a:ext>
                  </a:extLst>
                </a:gridCol>
                <a:gridCol w="329184">
                  <a:extLst>
                    <a:ext uri="{9D8B030D-6E8A-4147-A177-3AD203B41FA5}">
                      <a16:colId xmlns:a16="http://schemas.microsoft.com/office/drawing/2014/main" val="85282757"/>
                    </a:ext>
                  </a:extLst>
                </a:gridCol>
                <a:gridCol w="329184">
                  <a:extLst>
                    <a:ext uri="{9D8B030D-6E8A-4147-A177-3AD203B41FA5}">
                      <a16:colId xmlns:a16="http://schemas.microsoft.com/office/drawing/2014/main" val="1550638688"/>
                    </a:ext>
                  </a:extLst>
                </a:gridCol>
                <a:gridCol w="329184">
                  <a:extLst>
                    <a:ext uri="{9D8B030D-6E8A-4147-A177-3AD203B41FA5}">
                      <a16:colId xmlns:a16="http://schemas.microsoft.com/office/drawing/2014/main" val="2761717250"/>
                    </a:ext>
                  </a:extLst>
                </a:gridCol>
                <a:gridCol w="329184">
                  <a:extLst>
                    <a:ext uri="{9D8B030D-6E8A-4147-A177-3AD203B41FA5}">
                      <a16:colId xmlns:a16="http://schemas.microsoft.com/office/drawing/2014/main" val="3060502822"/>
                    </a:ext>
                  </a:extLst>
                </a:gridCol>
                <a:gridCol w="329184">
                  <a:extLst>
                    <a:ext uri="{9D8B030D-6E8A-4147-A177-3AD203B41FA5}">
                      <a16:colId xmlns:a16="http://schemas.microsoft.com/office/drawing/2014/main" val="3945168532"/>
                    </a:ext>
                  </a:extLst>
                </a:gridCol>
                <a:gridCol w="329184">
                  <a:extLst>
                    <a:ext uri="{9D8B030D-6E8A-4147-A177-3AD203B41FA5}">
                      <a16:colId xmlns:a16="http://schemas.microsoft.com/office/drawing/2014/main" val="3257114573"/>
                    </a:ext>
                  </a:extLst>
                </a:gridCol>
                <a:gridCol w="329184">
                  <a:extLst>
                    <a:ext uri="{9D8B030D-6E8A-4147-A177-3AD203B41FA5}">
                      <a16:colId xmlns:a16="http://schemas.microsoft.com/office/drawing/2014/main" val="3721025444"/>
                    </a:ext>
                  </a:extLst>
                </a:gridCol>
                <a:gridCol w="329184">
                  <a:extLst>
                    <a:ext uri="{9D8B030D-6E8A-4147-A177-3AD203B41FA5}">
                      <a16:colId xmlns:a16="http://schemas.microsoft.com/office/drawing/2014/main" val="89137303"/>
                    </a:ext>
                  </a:extLst>
                </a:gridCol>
                <a:gridCol w="329184">
                  <a:extLst>
                    <a:ext uri="{9D8B030D-6E8A-4147-A177-3AD203B41FA5}">
                      <a16:colId xmlns:a16="http://schemas.microsoft.com/office/drawing/2014/main" val="1126568794"/>
                    </a:ext>
                  </a:extLst>
                </a:gridCol>
                <a:gridCol w="329184">
                  <a:extLst>
                    <a:ext uri="{9D8B030D-6E8A-4147-A177-3AD203B41FA5}">
                      <a16:colId xmlns:a16="http://schemas.microsoft.com/office/drawing/2014/main" val="3895710456"/>
                    </a:ext>
                  </a:extLst>
                </a:gridCol>
                <a:gridCol w="329184">
                  <a:extLst>
                    <a:ext uri="{9D8B030D-6E8A-4147-A177-3AD203B41FA5}">
                      <a16:colId xmlns:a16="http://schemas.microsoft.com/office/drawing/2014/main" val="2491861949"/>
                    </a:ext>
                  </a:extLst>
                </a:gridCol>
                <a:gridCol w="329184">
                  <a:extLst>
                    <a:ext uri="{9D8B030D-6E8A-4147-A177-3AD203B41FA5}">
                      <a16:colId xmlns:a16="http://schemas.microsoft.com/office/drawing/2014/main" val="3208755329"/>
                    </a:ext>
                  </a:extLst>
                </a:gridCol>
                <a:gridCol w="329184">
                  <a:extLst>
                    <a:ext uri="{9D8B030D-6E8A-4147-A177-3AD203B41FA5}">
                      <a16:colId xmlns:a16="http://schemas.microsoft.com/office/drawing/2014/main" val="3347310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4360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- 2025-01-25 13:00:36</a:t>
                      </a:r>
                      <a:r>
                        <a:rPr kumimoji="0" lang="en-US" sz="1000" b="0" i="0" u="none" strike="noStrike" kern="1200" cap="none" spc="0" normalizeH="0" baseline="0" noProof="0">
                          <a:ln>
                            <a:noFill/>
                          </a:ln>
                          <a:solidFill>
                            <a:prstClr val="black"/>
                          </a:solidFill>
                          <a:effectLst/>
                          <a:uLnTx/>
                          <a:uFillTx/>
                          <a:latin typeface="Calibri"/>
                          <a:ea typeface="+mn-ea"/>
                          <a:cs typeface="+mn-cs"/>
                        </a:rPr>
                        <a:t>
 Take your cruising game to the next level with the new #BMWR18 😎
Experience unmatched comfort with an upgraded rear suspension and a newly redesigned seat.
Tap the link in bio to learn more.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18585662"/>
                  </a:ext>
                </a:extLst>
              </a:tr>
            </a:tbl>
          </a:graphicData>
        </a:graphic>
      </p:graphicFrame>
      <p:sp>
        <p:nvSpPr>
          <p:cNvPr id="4" name="Text Placeholder 3">
            <a:extLst>
              <a:ext uri="{FF2B5EF4-FFF2-40B4-BE49-F238E27FC236}">
                <a16:creationId xmlns:a16="http://schemas.microsoft.com/office/drawing/2014/main" id="{EC11E364-076B-4810-8BD0-981E8B743535}"/>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7585572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D1F03-FE0B-4B34-8948-F7FF6CBEA71B}"/>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F8716491-362B-45E7-959E-A5F1FE63B005}"/>
              </a:ext>
            </a:extLst>
          </p:cNvPr>
          <p:cNvGraphicFramePr>
            <a:graphicFrameLocks noGrp="1"/>
          </p:cNvGraphicFramePr>
          <p:nvPr>
            <p:ph type="tbl" sz="quarter" idx="13"/>
            <p:extLst>
              <p:ext uri="{D42A27DB-BD31-4B8C-83A1-F6EECF244321}">
                <p14:modId xmlns:p14="http://schemas.microsoft.com/office/powerpoint/2010/main" val="146740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410888480"/>
                    </a:ext>
                  </a:extLst>
                </a:gridCol>
                <a:gridCol w="905256">
                  <a:extLst>
                    <a:ext uri="{9D8B030D-6E8A-4147-A177-3AD203B41FA5}">
                      <a16:colId xmlns:a16="http://schemas.microsoft.com/office/drawing/2014/main" val="1996421927"/>
                    </a:ext>
                  </a:extLst>
                </a:gridCol>
                <a:gridCol w="329184">
                  <a:extLst>
                    <a:ext uri="{9D8B030D-6E8A-4147-A177-3AD203B41FA5}">
                      <a16:colId xmlns:a16="http://schemas.microsoft.com/office/drawing/2014/main" val="1593145018"/>
                    </a:ext>
                  </a:extLst>
                </a:gridCol>
                <a:gridCol w="329184">
                  <a:extLst>
                    <a:ext uri="{9D8B030D-6E8A-4147-A177-3AD203B41FA5}">
                      <a16:colId xmlns:a16="http://schemas.microsoft.com/office/drawing/2014/main" val="3402915330"/>
                    </a:ext>
                  </a:extLst>
                </a:gridCol>
                <a:gridCol w="329184">
                  <a:extLst>
                    <a:ext uri="{9D8B030D-6E8A-4147-A177-3AD203B41FA5}">
                      <a16:colId xmlns:a16="http://schemas.microsoft.com/office/drawing/2014/main" val="3361935799"/>
                    </a:ext>
                  </a:extLst>
                </a:gridCol>
                <a:gridCol w="329184">
                  <a:extLst>
                    <a:ext uri="{9D8B030D-6E8A-4147-A177-3AD203B41FA5}">
                      <a16:colId xmlns:a16="http://schemas.microsoft.com/office/drawing/2014/main" val="1556795006"/>
                    </a:ext>
                  </a:extLst>
                </a:gridCol>
                <a:gridCol w="329184">
                  <a:extLst>
                    <a:ext uri="{9D8B030D-6E8A-4147-A177-3AD203B41FA5}">
                      <a16:colId xmlns:a16="http://schemas.microsoft.com/office/drawing/2014/main" val="3505613431"/>
                    </a:ext>
                  </a:extLst>
                </a:gridCol>
                <a:gridCol w="329184">
                  <a:extLst>
                    <a:ext uri="{9D8B030D-6E8A-4147-A177-3AD203B41FA5}">
                      <a16:colId xmlns:a16="http://schemas.microsoft.com/office/drawing/2014/main" val="1005260827"/>
                    </a:ext>
                  </a:extLst>
                </a:gridCol>
                <a:gridCol w="329184">
                  <a:extLst>
                    <a:ext uri="{9D8B030D-6E8A-4147-A177-3AD203B41FA5}">
                      <a16:colId xmlns:a16="http://schemas.microsoft.com/office/drawing/2014/main" val="2806413641"/>
                    </a:ext>
                  </a:extLst>
                </a:gridCol>
                <a:gridCol w="329184">
                  <a:extLst>
                    <a:ext uri="{9D8B030D-6E8A-4147-A177-3AD203B41FA5}">
                      <a16:colId xmlns:a16="http://schemas.microsoft.com/office/drawing/2014/main" val="403814159"/>
                    </a:ext>
                  </a:extLst>
                </a:gridCol>
                <a:gridCol w="329184">
                  <a:extLst>
                    <a:ext uri="{9D8B030D-6E8A-4147-A177-3AD203B41FA5}">
                      <a16:colId xmlns:a16="http://schemas.microsoft.com/office/drawing/2014/main" val="688580569"/>
                    </a:ext>
                  </a:extLst>
                </a:gridCol>
                <a:gridCol w="329184">
                  <a:extLst>
                    <a:ext uri="{9D8B030D-6E8A-4147-A177-3AD203B41FA5}">
                      <a16:colId xmlns:a16="http://schemas.microsoft.com/office/drawing/2014/main" val="2948202183"/>
                    </a:ext>
                  </a:extLst>
                </a:gridCol>
                <a:gridCol w="329184">
                  <a:extLst>
                    <a:ext uri="{9D8B030D-6E8A-4147-A177-3AD203B41FA5}">
                      <a16:colId xmlns:a16="http://schemas.microsoft.com/office/drawing/2014/main" val="364340726"/>
                    </a:ext>
                  </a:extLst>
                </a:gridCol>
                <a:gridCol w="329184">
                  <a:extLst>
                    <a:ext uri="{9D8B030D-6E8A-4147-A177-3AD203B41FA5}">
                      <a16:colId xmlns:a16="http://schemas.microsoft.com/office/drawing/2014/main" val="3666334414"/>
                    </a:ext>
                  </a:extLst>
                </a:gridCol>
                <a:gridCol w="329184">
                  <a:extLst>
                    <a:ext uri="{9D8B030D-6E8A-4147-A177-3AD203B41FA5}">
                      <a16:colId xmlns:a16="http://schemas.microsoft.com/office/drawing/2014/main" val="3591364461"/>
                    </a:ext>
                  </a:extLst>
                </a:gridCol>
                <a:gridCol w="329184">
                  <a:extLst>
                    <a:ext uri="{9D8B030D-6E8A-4147-A177-3AD203B41FA5}">
                      <a16:colId xmlns:a16="http://schemas.microsoft.com/office/drawing/2014/main" val="1018604882"/>
                    </a:ext>
                  </a:extLst>
                </a:gridCol>
                <a:gridCol w="329184">
                  <a:extLst>
                    <a:ext uri="{9D8B030D-6E8A-4147-A177-3AD203B41FA5}">
                      <a16:colId xmlns:a16="http://schemas.microsoft.com/office/drawing/2014/main" val="3983323418"/>
                    </a:ext>
                  </a:extLst>
                </a:gridCol>
                <a:gridCol w="329184">
                  <a:extLst>
                    <a:ext uri="{9D8B030D-6E8A-4147-A177-3AD203B41FA5}">
                      <a16:colId xmlns:a16="http://schemas.microsoft.com/office/drawing/2014/main" val="1186074814"/>
                    </a:ext>
                  </a:extLst>
                </a:gridCol>
                <a:gridCol w="329184">
                  <a:extLst>
                    <a:ext uri="{9D8B030D-6E8A-4147-A177-3AD203B41FA5}">
                      <a16:colId xmlns:a16="http://schemas.microsoft.com/office/drawing/2014/main" val="361036479"/>
                    </a:ext>
                  </a:extLst>
                </a:gridCol>
                <a:gridCol w="329184">
                  <a:extLst>
                    <a:ext uri="{9D8B030D-6E8A-4147-A177-3AD203B41FA5}">
                      <a16:colId xmlns:a16="http://schemas.microsoft.com/office/drawing/2014/main" val="85041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7756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- 2025-01-24 16:57:37</a:t>
                      </a:r>
                      <a:r>
                        <a:rPr kumimoji="0" lang="en-US" sz="1000" b="0" i="0" u="none" strike="noStrike" kern="1200" cap="none" spc="0" normalizeH="0" baseline="0" noProof="0">
                          <a:ln>
                            <a:noFill/>
                          </a:ln>
                          <a:solidFill>
                            <a:prstClr val="black"/>
                          </a:solidFill>
                          <a:effectLst/>
                          <a:uLnTx/>
                          <a:uFillTx/>
                          <a:latin typeface="Calibri"/>
                          <a:ea typeface="+mn-ea"/>
                          <a:cs typeface="+mn-cs"/>
                        </a:rPr>
                        <a:t>
 Unboxed and unleashed 🔥
The new #S1000RR is in retailers and available to test ride from Saturday 25th January. 
Tap the link in bio to request a test ride with your local BMW Motorrad retailer.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52560746"/>
                  </a:ext>
                </a:extLst>
              </a:tr>
            </a:tbl>
          </a:graphicData>
        </a:graphic>
      </p:graphicFrame>
      <p:sp>
        <p:nvSpPr>
          <p:cNvPr id="4" name="Text Placeholder 3">
            <a:extLst>
              <a:ext uri="{FF2B5EF4-FFF2-40B4-BE49-F238E27FC236}">
                <a16:creationId xmlns:a16="http://schemas.microsoft.com/office/drawing/2014/main" id="{A1EEB0B1-41B9-4D20-ABD6-EF7D40F222ED}"/>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9726831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3F63C-EE84-4730-9B8F-C0742E7E54B2}"/>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EBB9DB8A-488F-4C0C-95A7-AEB122FAFDA8}"/>
              </a:ext>
            </a:extLst>
          </p:cNvPr>
          <p:cNvGraphicFramePr>
            <a:graphicFrameLocks noGrp="1"/>
          </p:cNvGraphicFramePr>
          <p:nvPr>
            <p:ph type="tbl" sz="quarter" idx="13"/>
            <p:extLst>
              <p:ext uri="{D42A27DB-BD31-4B8C-83A1-F6EECF244321}">
                <p14:modId xmlns:p14="http://schemas.microsoft.com/office/powerpoint/2010/main" val="3328641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75792389"/>
                    </a:ext>
                  </a:extLst>
                </a:gridCol>
                <a:gridCol w="905256">
                  <a:extLst>
                    <a:ext uri="{9D8B030D-6E8A-4147-A177-3AD203B41FA5}">
                      <a16:colId xmlns:a16="http://schemas.microsoft.com/office/drawing/2014/main" val="2653862600"/>
                    </a:ext>
                  </a:extLst>
                </a:gridCol>
                <a:gridCol w="329184">
                  <a:extLst>
                    <a:ext uri="{9D8B030D-6E8A-4147-A177-3AD203B41FA5}">
                      <a16:colId xmlns:a16="http://schemas.microsoft.com/office/drawing/2014/main" val="4039080168"/>
                    </a:ext>
                  </a:extLst>
                </a:gridCol>
                <a:gridCol w="329184">
                  <a:extLst>
                    <a:ext uri="{9D8B030D-6E8A-4147-A177-3AD203B41FA5}">
                      <a16:colId xmlns:a16="http://schemas.microsoft.com/office/drawing/2014/main" val="259803252"/>
                    </a:ext>
                  </a:extLst>
                </a:gridCol>
                <a:gridCol w="329184">
                  <a:extLst>
                    <a:ext uri="{9D8B030D-6E8A-4147-A177-3AD203B41FA5}">
                      <a16:colId xmlns:a16="http://schemas.microsoft.com/office/drawing/2014/main" val="513438577"/>
                    </a:ext>
                  </a:extLst>
                </a:gridCol>
                <a:gridCol w="329184">
                  <a:extLst>
                    <a:ext uri="{9D8B030D-6E8A-4147-A177-3AD203B41FA5}">
                      <a16:colId xmlns:a16="http://schemas.microsoft.com/office/drawing/2014/main" val="3913441668"/>
                    </a:ext>
                  </a:extLst>
                </a:gridCol>
                <a:gridCol w="329184">
                  <a:extLst>
                    <a:ext uri="{9D8B030D-6E8A-4147-A177-3AD203B41FA5}">
                      <a16:colId xmlns:a16="http://schemas.microsoft.com/office/drawing/2014/main" val="3268391475"/>
                    </a:ext>
                  </a:extLst>
                </a:gridCol>
                <a:gridCol w="329184">
                  <a:extLst>
                    <a:ext uri="{9D8B030D-6E8A-4147-A177-3AD203B41FA5}">
                      <a16:colId xmlns:a16="http://schemas.microsoft.com/office/drawing/2014/main" val="4024956172"/>
                    </a:ext>
                  </a:extLst>
                </a:gridCol>
                <a:gridCol w="329184">
                  <a:extLst>
                    <a:ext uri="{9D8B030D-6E8A-4147-A177-3AD203B41FA5}">
                      <a16:colId xmlns:a16="http://schemas.microsoft.com/office/drawing/2014/main" val="367371588"/>
                    </a:ext>
                  </a:extLst>
                </a:gridCol>
                <a:gridCol w="329184">
                  <a:extLst>
                    <a:ext uri="{9D8B030D-6E8A-4147-A177-3AD203B41FA5}">
                      <a16:colId xmlns:a16="http://schemas.microsoft.com/office/drawing/2014/main" val="3450287194"/>
                    </a:ext>
                  </a:extLst>
                </a:gridCol>
                <a:gridCol w="329184">
                  <a:extLst>
                    <a:ext uri="{9D8B030D-6E8A-4147-A177-3AD203B41FA5}">
                      <a16:colId xmlns:a16="http://schemas.microsoft.com/office/drawing/2014/main" val="3418043824"/>
                    </a:ext>
                  </a:extLst>
                </a:gridCol>
                <a:gridCol w="329184">
                  <a:extLst>
                    <a:ext uri="{9D8B030D-6E8A-4147-A177-3AD203B41FA5}">
                      <a16:colId xmlns:a16="http://schemas.microsoft.com/office/drawing/2014/main" val="480891296"/>
                    </a:ext>
                  </a:extLst>
                </a:gridCol>
                <a:gridCol w="329184">
                  <a:extLst>
                    <a:ext uri="{9D8B030D-6E8A-4147-A177-3AD203B41FA5}">
                      <a16:colId xmlns:a16="http://schemas.microsoft.com/office/drawing/2014/main" val="3990519768"/>
                    </a:ext>
                  </a:extLst>
                </a:gridCol>
                <a:gridCol w="329184">
                  <a:extLst>
                    <a:ext uri="{9D8B030D-6E8A-4147-A177-3AD203B41FA5}">
                      <a16:colId xmlns:a16="http://schemas.microsoft.com/office/drawing/2014/main" val="2367759598"/>
                    </a:ext>
                  </a:extLst>
                </a:gridCol>
                <a:gridCol w="329184">
                  <a:extLst>
                    <a:ext uri="{9D8B030D-6E8A-4147-A177-3AD203B41FA5}">
                      <a16:colId xmlns:a16="http://schemas.microsoft.com/office/drawing/2014/main" val="3107293479"/>
                    </a:ext>
                  </a:extLst>
                </a:gridCol>
                <a:gridCol w="329184">
                  <a:extLst>
                    <a:ext uri="{9D8B030D-6E8A-4147-A177-3AD203B41FA5}">
                      <a16:colId xmlns:a16="http://schemas.microsoft.com/office/drawing/2014/main" val="1190345607"/>
                    </a:ext>
                  </a:extLst>
                </a:gridCol>
                <a:gridCol w="329184">
                  <a:extLst>
                    <a:ext uri="{9D8B030D-6E8A-4147-A177-3AD203B41FA5}">
                      <a16:colId xmlns:a16="http://schemas.microsoft.com/office/drawing/2014/main" val="3335457826"/>
                    </a:ext>
                  </a:extLst>
                </a:gridCol>
                <a:gridCol w="329184">
                  <a:extLst>
                    <a:ext uri="{9D8B030D-6E8A-4147-A177-3AD203B41FA5}">
                      <a16:colId xmlns:a16="http://schemas.microsoft.com/office/drawing/2014/main" val="2650772528"/>
                    </a:ext>
                  </a:extLst>
                </a:gridCol>
                <a:gridCol w="329184">
                  <a:extLst>
                    <a:ext uri="{9D8B030D-6E8A-4147-A177-3AD203B41FA5}">
                      <a16:colId xmlns:a16="http://schemas.microsoft.com/office/drawing/2014/main" val="3358624249"/>
                    </a:ext>
                  </a:extLst>
                </a:gridCol>
                <a:gridCol w="329184">
                  <a:extLst>
                    <a:ext uri="{9D8B030D-6E8A-4147-A177-3AD203B41FA5}">
                      <a16:colId xmlns:a16="http://schemas.microsoft.com/office/drawing/2014/main" val="94110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8268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- 2025-01-24 11:30:37</a:t>
                      </a:r>
                      <a:r>
                        <a:rPr kumimoji="0" lang="en-US" sz="1000" b="0" i="0" u="none" strike="noStrike" kern="1200" cap="none" spc="0" normalizeH="0" baseline="0" noProof="0">
                          <a:ln>
                            <a:noFill/>
                          </a:ln>
                          <a:solidFill>
                            <a:prstClr val="black"/>
                          </a:solidFill>
                          <a:effectLst/>
                          <a:uLnTx/>
                          <a:uFillTx/>
                          <a:latin typeface="Calibri"/>
                          <a:ea typeface="+mn-ea"/>
                          <a:cs typeface="+mn-cs"/>
                        </a:rPr>
                        <a:t>
 #Soulfuel level up — discover new premium features now available for our #BMWR18 models 🤘
Tap the link in bio.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#MakeLifeARide #R18Classic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 #R18Classic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40697030"/>
                  </a:ext>
                </a:extLst>
              </a:tr>
            </a:tbl>
          </a:graphicData>
        </a:graphic>
      </p:graphicFrame>
      <p:sp>
        <p:nvSpPr>
          <p:cNvPr id="4" name="Text Placeholder 3">
            <a:extLst>
              <a:ext uri="{FF2B5EF4-FFF2-40B4-BE49-F238E27FC236}">
                <a16:creationId xmlns:a16="http://schemas.microsoft.com/office/drawing/2014/main" id="{A893E8AA-9AC6-4969-A04B-274B6A3080B1}"/>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633676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C8556-023A-4689-B1CC-EE43E9B92C57}"/>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5FA4C408-05FF-4493-8326-4200CBBACE63}"/>
              </a:ext>
            </a:extLst>
          </p:cNvPr>
          <p:cNvGraphicFramePr>
            <a:graphicFrameLocks noGrp="1"/>
          </p:cNvGraphicFramePr>
          <p:nvPr>
            <p:ph type="tbl" sz="quarter" idx="13"/>
            <p:extLst>
              <p:ext uri="{D42A27DB-BD31-4B8C-83A1-F6EECF244321}">
                <p14:modId xmlns:p14="http://schemas.microsoft.com/office/powerpoint/2010/main" val="330692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9939516"/>
                    </a:ext>
                  </a:extLst>
                </a:gridCol>
                <a:gridCol w="905256">
                  <a:extLst>
                    <a:ext uri="{9D8B030D-6E8A-4147-A177-3AD203B41FA5}">
                      <a16:colId xmlns:a16="http://schemas.microsoft.com/office/drawing/2014/main" val="4156044603"/>
                    </a:ext>
                  </a:extLst>
                </a:gridCol>
                <a:gridCol w="329184">
                  <a:extLst>
                    <a:ext uri="{9D8B030D-6E8A-4147-A177-3AD203B41FA5}">
                      <a16:colId xmlns:a16="http://schemas.microsoft.com/office/drawing/2014/main" val="1176426770"/>
                    </a:ext>
                  </a:extLst>
                </a:gridCol>
                <a:gridCol w="329184">
                  <a:extLst>
                    <a:ext uri="{9D8B030D-6E8A-4147-A177-3AD203B41FA5}">
                      <a16:colId xmlns:a16="http://schemas.microsoft.com/office/drawing/2014/main" val="2282565350"/>
                    </a:ext>
                  </a:extLst>
                </a:gridCol>
                <a:gridCol w="329184">
                  <a:extLst>
                    <a:ext uri="{9D8B030D-6E8A-4147-A177-3AD203B41FA5}">
                      <a16:colId xmlns:a16="http://schemas.microsoft.com/office/drawing/2014/main" val="3358251323"/>
                    </a:ext>
                  </a:extLst>
                </a:gridCol>
                <a:gridCol w="329184">
                  <a:extLst>
                    <a:ext uri="{9D8B030D-6E8A-4147-A177-3AD203B41FA5}">
                      <a16:colId xmlns:a16="http://schemas.microsoft.com/office/drawing/2014/main" val="2664388610"/>
                    </a:ext>
                  </a:extLst>
                </a:gridCol>
                <a:gridCol w="329184">
                  <a:extLst>
                    <a:ext uri="{9D8B030D-6E8A-4147-A177-3AD203B41FA5}">
                      <a16:colId xmlns:a16="http://schemas.microsoft.com/office/drawing/2014/main" val="527292201"/>
                    </a:ext>
                  </a:extLst>
                </a:gridCol>
                <a:gridCol w="329184">
                  <a:extLst>
                    <a:ext uri="{9D8B030D-6E8A-4147-A177-3AD203B41FA5}">
                      <a16:colId xmlns:a16="http://schemas.microsoft.com/office/drawing/2014/main" val="23992207"/>
                    </a:ext>
                  </a:extLst>
                </a:gridCol>
                <a:gridCol w="329184">
                  <a:extLst>
                    <a:ext uri="{9D8B030D-6E8A-4147-A177-3AD203B41FA5}">
                      <a16:colId xmlns:a16="http://schemas.microsoft.com/office/drawing/2014/main" val="725714009"/>
                    </a:ext>
                  </a:extLst>
                </a:gridCol>
                <a:gridCol w="329184">
                  <a:extLst>
                    <a:ext uri="{9D8B030D-6E8A-4147-A177-3AD203B41FA5}">
                      <a16:colId xmlns:a16="http://schemas.microsoft.com/office/drawing/2014/main" val="4024852326"/>
                    </a:ext>
                  </a:extLst>
                </a:gridCol>
                <a:gridCol w="329184">
                  <a:extLst>
                    <a:ext uri="{9D8B030D-6E8A-4147-A177-3AD203B41FA5}">
                      <a16:colId xmlns:a16="http://schemas.microsoft.com/office/drawing/2014/main" val="1278957124"/>
                    </a:ext>
                  </a:extLst>
                </a:gridCol>
                <a:gridCol w="329184">
                  <a:extLst>
                    <a:ext uri="{9D8B030D-6E8A-4147-A177-3AD203B41FA5}">
                      <a16:colId xmlns:a16="http://schemas.microsoft.com/office/drawing/2014/main" val="3872855336"/>
                    </a:ext>
                  </a:extLst>
                </a:gridCol>
                <a:gridCol w="329184">
                  <a:extLst>
                    <a:ext uri="{9D8B030D-6E8A-4147-A177-3AD203B41FA5}">
                      <a16:colId xmlns:a16="http://schemas.microsoft.com/office/drawing/2014/main" val="279895282"/>
                    </a:ext>
                  </a:extLst>
                </a:gridCol>
                <a:gridCol w="329184">
                  <a:extLst>
                    <a:ext uri="{9D8B030D-6E8A-4147-A177-3AD203B41FA5}">
                      <a16:colId xmlns:a16="http://schemas.microsoft.com/office/drawing/2014/main" val="2066986974"/>
                    </a:ext>
                  </a:extLst>
                </a:gridCol>
                <a:gridCol w="329184">
                  <a:extLst>
                    <a:ext uri="{9D8B030D-6E8A-4147-A177-3AD203B41FA5}">
                      <a16:colId xmlns:a16="http://schemas.microsoft.com/office/drawing/2014/main" val="2477199730"/>
                    </a:ext>
                  </a:extLst>
                </a:gridCol>
                <a:gridCol w="329184">
                  <a:extLst>
                    <a:ext uri="{9D8B030D-6E8A-4147-A177-3AD203B41FA5}">
                      <a16:colId xmlns:a16="http://schemas.microsoft.com/office/drawing/2014/main" val="2729370820"/>
                    </a:ext>
                  </a:extLst>
                </a:gridCol>
                <a:gridCol w="329184">
                  <a:extLst>
                    <a:ext uri="{9D8B030D-6E8A-4147-A177-3AD203B41FA5}">
                      <a16:colId xmlns:a16="http://schemas.microsoft.com/office/drawing/2014/main" val="1498030541"/>
                    </a:ext>
                  </a:extLst>
                </a:gridCol>
                <a:gridCol w="329184">
                  <a:extLst>
                    <a:ext uri="{9D8B030D-6E8A-4147-A177-3AD203B41FA5}">
                      <a16:colId xmlns:a16="http://schemas.microsoft.com/office/drawing/2014/main" val="1219666868"/>
                    </a:ext>
                  </a:extLst>
                </a:gridCol>
                <a:gridCol w="329184">
                  <a:extLst>
                    <a:ext uri="{9D8B030D-6E8A-4147-A177-3AD203B41FA5}">
                      <a16:colId xmlns:a16="http://schemas.microsoft.com/office/drawing/2014/main" val="2815772188"/>
                    </a:ext>
                  </a:extLst>
                </a:gridCol>
                <a:gridCol w="329184">
                  <a:extLst>
                    <a:ext uri="{9D8B030D-6E8A-4147-A177-3AD203B41FA5}">
                      <a16:colId xmlns:a16="http://schemas.microsoft.com/office/drawing/2014/main" val="230343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3008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- 2025-01-23 17:41:02</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exceptional craftsmanship and stunning colour schemes of the new #BMWR18 family 😎
Tap the link in bio for more info.
#MakeLifeARide #R18Classic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 #R18Classic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33845628"/>
                  </a:ext>
                </a:extLst>
              </a:tr>
            </a:tbl>
          </a:graphicData>
        </a:graphic>
      </p:graphicFrame>
      <p:sp>
        <p:nvSpPr>
          <p:cNvPr id="4" name="Text Placeholder 3">
            <a:extLst>
              <a:ext uri="{FF2B5EF4-FFF2-40B4-BE49-F238E27FC236}">
                <a16:creationId xmlns:a16="http://schemas.microsoft.com/office/drawing/2014/main" id="{2E761C7F-EECC-42EC-B19A-93B67B77C11C}"/>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55128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8DF4E-2E96-45C7-A10B-11617627F0E9}"/>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21F61E0B-FAD7-4438-9D25-4F6D335C0A8B}"/>
              </a:ext>
            </a:extLst>
          </p:cNvPr>
          <p:cNvGraphicFramePr>
            <a:graphicFrameLocks noGrp="1"/>
          </p:cNvGraphicFramePr>
          <p:nvPr>
            <p:ph type="tbl" sz="quarter" idx="13"/>
            <p:extLst>
              <p:ext uri="{D42A27DB-BD31-4B8C-83A1-F6EECF244321}">
                <p14:modId xmlns:p14="http://schemas.microsoft.com/office/powerpoint/2010/main" val="220307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7690379"/>
                    </a:ext>
                  </a:extLst>
                </a:gridCol>
                <a:gridCol w="905256">
                  <a:extLst>
                    <a:ext uri="{9D8B030D-6E8A-4147-A177-3AD203B41FA5}">
                      <a16:colId xmlns:a16="http://schemas.microsoft.com/office/drawing/2014/main" val="1268176289"/>
                    </a:ext>
                  </a:extLst>
                </a:gridCol>
                <a:gridCol w="329184">
                  <a:extLst>
                    <a:ext uri="{9D8B030D-6E8A-4147-A177-3AD203B41FA5}">
                      <a16:colId xmlns:a16="http://schemas.microsoft.com/office/drawing/2014/main" val="1259226456"/>
                    </a:ext>
                  </a:extLst>
                </a:gridCol>
                <a:gridCol w="329184">
                  <a:extLst>
                    <a:ext uri="{9D8B030D-6E8A-4147-A177-3AD203B41FA5}">
                      <a16:colId xmlns:a16="http://schemas.microsoft.com/office/drawing/2014/main" val="920692295"/>
                    </a:ext>
                  </a:extLst>
                </a:gridCol>
                <a:gridCol w="329184">
                  <a:extLst>
                    <a:ext uri="{9D8B030D-6E8A-4147-A177-3AD203B41FA5}">
                      <a16:colId xmlns:a16="http://schemas.microsoft.com/office/drawing/2014/main" val="1919931102"/>
                    </a:ext>
                  </a:extLst>
                </a:gridCol>
                <a:gridCol w="329184">
                  <a:extLst>
                    <a:ext uri="{9D8B030D-6E8A-4147-A177-3AD203B41FA5}">
                      <a16:colId xmlns:a16="http://schemas.microsoft.com/office/drawing/2014/main" val="2383826137"/>
                    </a:ext>
                  </a:extLst>
                </a:gridCol>
                <a:gridCol w="329184">
                  <a:extLst>
                    <a:ext uri="{9D8B030D-6E8A-4147-A177-3AD203B41FA5}">
                      <a16:colId xmlns:a16="http://schemas.microsoft.com/office/drawing/2014/main" val="2614658850"/>
                    </a:ext>
                  </a:extLst>
                </a:gridCol>
                <a:gridCol w="329184">
                  <a:extLst>
                    <a:ext uri="{9D8B030D-6E8A-4147-A177-3AD203B41FA5}">
                      <a16:colId xmlns:a16="http://schemas.microsoft.com/office/drawing/2014/main" val="2297992230"/>
                    </a:ext>
                  </a:extLst>
                </a:gridCol>
                <a:gridCol w="329184">
                  <a:extLst>
                    <a:ext uri="{9D8B030D-6E8A-4147-A177-3AD203B41FA5}">
                      <a16:colId xmlns:a16="http://schemas.microsoft.com/office/drawing/2014/main" val="592064567"/>
                    </a:ext>
                  </a:extLst>
                </a:gridCol>
                <a:gridCol w="329184">
                  <a:extLst>
                    <a:ext uri="{9D8B030D-6E8A-4147-A177-3AD203B41FA5}">
                      <a16:colId xmlns:a16="http://schemas.microsoft.com/office/drawing/2014/main" val="629435999"/>
                    </a:ext>
                  </a:extLst>
                </a:gridCol>
                <a:gridCol w="329184">
                  <a:extLst>
                    <a:ext uri="{9D8B030D-6E8A-4147-A177-3AD203B41FA5}">
                      <a16:colId xmlns:a16="http://schemas.microsoft.com/office/drawing/2014/main" val="2472514311"/>
                    </a:ext>
                  </a:extLst>
                </a:gridCol>
                <a:gridCol w="329184">
                  <a:extLst>
                    <a:ext uri="{9D8B030D-6E8A-4147-A177-3AD203B41FA5}">
                      <a16:colId xmlns:a16="http://schemas.microsoft.com/office/drawing/2014/main" val="391065734"/>
                    </a:ext>
                  </a:extLst>
                </a:gridCol>
                <a:gridCol w="329184">
                  <a:extLst>
                    <a:ext uri="{9D8B030D-6E8A-4147-A177-3AD203B41FA5}">
                      <a16:colId xmlns:a16="http://schemas.microsoft.com/office/drawing/2014/main" val="1322535276"/>
                    </a:ext>
                  </a:extLst>
                </a:gridCol>
                <a:gridCol w="329184">
                  <a:extLst>
                    <a:ext uri="{9D8B030D-6E8A-4147-A177-3AD203B41FA5}">
                      <a16:colId xmlns:a16="http://schemas.microsoft.com/office/drawing/2014/main" val="405985312"/>
                    </a:ext>
                  </a:extLst>
                </a:gridCol>
                <a:gridCol w="329184">
                  <a:extLst>
                    <a:ext uri="{9D8B030D-6E8A-4147-A177-3AD203B41FA5}">
                      <a16:colId xmlns:a16="http://schemas.microsoft.com/office/drawing/2014/main" val="3896893124"/>
                    </a:ext>
                  </a:extLst>
                </a:gridCol>
                <a:gridCol w="329184">
                  <a:extLst>
                    <a:ext uri="{9D8B030D-6E8A-4147-A177-3AD203B41FA5}">
                      <a16:colId xmlns:a16="http://schemas.microsoft.com/office/drawing/2014/main" val="609600789"/>
                    </a:ext>
                  </a:extLst>
                </a:gridCol>
                <a:gridCol w="329184">
                  <a:extLst>
                    <a:ext uri="{9D8B030D-6E8A-4147-A177-3AD203B41FA5}">
                      <a16:colId xmlns:a16="http://schemas.microsoft.com/office/drawing/2014/main" val="2800672131"/>
                    </a:ext>
                  </a:extLst>
                </a:gridCol>
                <a:gridCol w="329184">
                  <a:extLst>
                    <a:ext uri="{9D8B030D-6E8A-4147-A177-3AD203B41FA5}">
                      <a16:colId xmlns:a16="http://schemas.microsoft.com/office/drawing/2014/main" val="473510909"/>
                    </a:ext>
                  </a:extLst>
                </a:gridCol>
                <a:gridCol w="329184">
                  <a:extLst>
                    <a:ext uri="{9D8B030D-6E8A-4147-A177-3AD203B41FA5}">
                      <a16:colId xmlns:a16="http://schemas.microsoft.com/office/drawing/2014/main" val="2588451902"/>
                    </a:ext>
                  </a:extLst>
                </a:gridCol>
                <a:gridCol w="329184">
                  <a:extLst>
                    <a:ext uri="{9D8B030D-6E8A-4147-A177-3AD203B41FA5}">
                      <a16:colId xmlns:a16="http://schemas.microsoft.com/office/drawing/2014/main" val="411389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54944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- 2025-01-22 16:06:19</a:t>
                      </a:r>
                      <a:r>
                        <a:rPr kumimoji="0" lang="en-US" sz="1000" b="0" i="0" u="none" strike="noStrike" kern="1200" cap="none" spc="0" normalizeH="0" baseline="0" noProof="0">
                          <a:ln>
                            <a:noFill/>
                          </a:ln>
                          <a:solidFill>
                            <a:prstClr val="black"/>
                          </a:solidFill>
                          <a:effectLst/>
                          <a:uLnTx/>
                          <a:uFillTx/>
                          <a:latin typeface="Calibri"/>
                          <a:ea typeface="+mn-ea"/>
                          <a:cs typeface="+mn-cs"/>
                        </a:rPr>
                        <a:t>
 The new #BMWR18 'Blacked Out' style features three striking paint schemes and 15 unique blacked-out design elements, enhancing the cruiser’s bold character with a perfect blend of ruggedness and elegance. 😎
Tap the link in bio to find out more.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5786969"/>
                  </a:ext>
                </a:extLst>
              </a:tr>
            </a:tbl>
          </a:graphicData>
        </a:graphic>
      </p:graphicFrame>
      <p:sp>
        <p:nvSpPr>
          <p:cNvPr id="4" name="Text Placeholder 3">
            <a:extLst>
              <a:ext uri="{FF2B5EF4-FFF2-40B4-BE49-F238E27FC236}">
                <a16:creationId xmlns:a16="http://schemas.microsoft.com/office/drawing/2014/main" id="{9BF7D3CB-E3CE-41EA-BA19-BE66E108AC5F}"/>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4798727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271EE-0EAB-4647-BB4C-F6E2EBD93A89}"/>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BB7B7F5C-DB84-4789-9CDF-AC03D98076FF}"/>
              </a:ext>
            </a:extLst>
          </p:cNvPr>
          <p:cNvGraphicFramePr>
            <a:graphicFrameLocks noGrp="1"/>
          </p:cNvGraphicFramePr>
          <p:nvPr>
            <p:ph type="tbl" sz="quarter" idx="13"/>
            <p:extLst>
              <p:ext uri="{D42A27DB-BD31-4B8C-83A1-F6EECF244321}">
                <p14:modId xmlns:p14="http://schemas.microsoft.com/office/powerpoint/2010/main" val="2742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06958296"/>
                    </a:ext>
                  </a:extLst>
                </a:gridCol>
                <a:gridCol w="905256">
                  <a:extLst>
                    <a:ext uri="{9D8B030D-6E8A-4147-A177-3AD203B41FA5}">
                      <a16:colId xmlns:a16="http://schemas.microsoft.com/office/drawing/2014/main" val="627692476"/>
                    </a:ext>
                  </a:extLst>
                </a:gridCol>
                <a:gridCol w="329184">
                  <a:extLst>
                    <a:ext uri="{9D8B030D-6E8A-4147-A177-3AD203B41FA5}">
                      <a16:colId xmlns:a16="http://schemas.microsoft.com/office/drawing/2014/main" val="1995491732"/>
                    </a:ext>
                  </a:extLst>
                </a:gridCol>
                <a:gridCol w="329184">
                  <a:extLst>
                    <a:ext uri="{9D8B030D-6E8A-4147-A177-3AD203B41FA5}">
                      <a16:colId xmlns:a16="http://schemas.microsoft.com/office/drawing/2014/main" val="880909718"/>
                    </a:ext>
                  </a:extLst>
                </a:gridCol>
                <a:gridCol w="329184">
                  <a:extLst>
                    <a:ext uri="{9D8B030D-6E8A-4147-A177-3AD203B41FA5}">
                      <a16:colId xmlns:a16="http://schemas.microsoft.com/office/drawing/2014/main" val="4235481406"/>
                    </a:ext>
                  </a:extLst>
                </a:gridCol>
                <a:gridCol w="329184">
                  <a:extLst>
                    <a:ext uri="{9D8B030D-6E8A-4147-A177-3AD203B41FA5}">
                      <a16:colId xmlns:a16="http://schemas.microsoft.com/office/drawing/2014/main" val="2168949317"/>
                    </a:ext>
                  </a:extLst>
                </a:gridCol>
                <a:gridCol w="329184">
                  <a:extLst>
                    <a:ext uri="{9D8B030D-6E8A-4147-A177-3AD203B41FA5}">
                      <a16:colId xmlns:a16="http://schemas.microsoft.com/office/drawing/2014/main" val="2947760421"/>
                    </a:ext>
                  </a:extLst>
                </a:gridCol>
                <a:gridCol w="329184">
                  <a:extLst>
                    <a:ext uri="{9D8B030D-6E8A-4147-A177-3AD203B41FA5}">
                      <a16:colId xmlns:a16="http://schemas.microsoft.com/office/drawing/2014/main" val="1876540121"/>
                    </a:ext>
                  </a:extLst>
                </a:gridCol>
                <a:gridCol w="329184">
                  <a:extLst>
                    <a:ext uri="{9D8B030D-6E8A-4147-A177-3AD203B41FA5}">
                      <a16:colId xmlns:a16="http://schemas.microsoft.com/office/drawing/2014/main" val="2303919477"/>
                    </a:ext>
                  </a:extLst>
                </a:gridCol>
                <a:gridCol w="329184">
                  <a:extLst>
                    <a:ext uri="{9D8B030D-6E8A-4147-A177-3AD203B41FA5}">
                      <a16:colId xmlns:a16="http://schemas.microsoft.com/office/drawing/2014/main" val="1012328030"/>
                    </a:ext>
                  </a:extLst>
                </a:gridCol>
                <a:gridCol w="329184">
                  <a:extLst>
                    <a:ext uri="{9D8B030D-6E8A-4147-A177-3AD203B41FA5}">
                      <a16:colId xmlns:a16="http://schemas.microsoft.com/office/drawing/2014/main" val="1606756433"/>
                    </a:ext>
                  </a:extLst>
                </a:gridCol>
                <a:gridCol w="329184">
                  <a:extLst>
                    <a:ext uri="{9D8B030D-6E8A-4147-A177-3AD203B41FA5}">
                      <a16:colId xmlns:a16="http://schemas.microsoft.com/office/drawing/2014/main" val="3228994490"/>
                    </a:ext>
                  </a:extLst>
                </a:gridCol>
                <a:gridCol w="329184">
                  <a:extLst>
                    <a:ext uri="{9D8B030D-6E8A-4147-A177-3AD203B41FA5}">
                      <a16:colId xmlns:a16="http://schemas.microsoft.com/office/drawing/2014/main" val="353108616"/>
                    </a:ext>
                  </a:extLst>
                </a:gridCol>
                <a:gridCol w="329184">
                  <a:extLst>
                    <a:ext uri="{9D8B030D-6E8A-4147-A177-3AD203B41FA5}">
                      <a16:colId xmlns:a16="http://schemas.microsoft.com/office/drawing/2014/main" val="2584229684"/>
                    </a:ext>
                  </a:extLst>
                </a:gridCol>
                <a:gridCol w="329184">
                  <a:extLst>
                    <a:ext uri="{9D8B030D-6E8A-4147-A177-3AD203B41FA5}">
                      <a16:colId xmlns:a16="http://schemas.microsoft.com/office/drawing/2014/main" val="1195690773"/>
                    </a:ext>
                  </a:extLst>
                </a:gridCol>
                <a:gridCol w="329184">
                  <a:extLst>
                    <a:ext uri="{9D8B030D-6E8A-4147-A177-3AD203B41FA5}">
                      <a16:colId xmlns:a16="http://schemas.microsoft.com/office/drawing/2014/main" val="1660873964"/>
                    </a:ext>
                  </a:extLst>
                </a:gridCol>
                <a:gridCol w="329184">
                  <a:extLst>
                    <a:ext uri="{9D8B030D-6E8A-4147-A177-3AD203B41FA5}">
                      <a16:colId xmlns:a16="http://schemas.microsoft.com/office/drawing/2014/main" val="3328775613"/>
                    </a:ext>
                  </a:extLst>
                </a:gridCol>
                <a:gridCol w="329184">
                  <a:extLst>
                    <a:ext uri="{9D8B030D-6E8A-4147-A177-3AD203B41FA5}">
                      <a16:colId xmlns:a16="http://schemas.microsoft.com/office/drawing/2014/main" val="4165155336"/>
                    </a:ext>
                  </a:extLst>
                </a:gridCol>
                <a:gridCol w="329184">
                  <a:extLst>
                    <a:ext uri="{9D8B030D-6E8A-4147-A177-3AD203B41FA5}">
                      <a16:colId xmlns:a16="http://schemas.microsoft.com/office/drawing/2014/main" val="735435755"/>
                    </a:ext>
                  </a:extLst>
                </a:gridCol>
                <a:gridCol w="329184">
                  <a:extLst>
                    <a:ext uri="{9D8B030D-6E8A-4147-A177-3AD203B41FA5}">
                      <a16:colId xmlns:a16="http://schemas.microsoft.com/office/drawing/2014/main" val="1484490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7643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- 2025-01-21 18:56:32</a:t>
                      </a:r>
                      <a:r>
                        <a:rPr kumimoji="0" lang="en-US" sz="1000" b="0" i="0" u="none" strike="noStrike" kern="1200" cap="none" spc="0" normalizeH="0" baseline="0" noProof="0">
                          <a:ln>
                            <a:noFill/>
                          </a:ln>
                          <a:solidFill>
                            <a:prstClr val="black"/>
                          </a:solidFill>
                          <a:effectLst/>
                          <a:uLnTx/>
                          <a:uFillTx/>
                          <a:latin typeface="Calibri"/>
                          <a:ea typeface="+mn-ea"/>
                          <a:cs typeface="+mn-cs"/>
                        </a:rPr>
                        <a:t>
 From vision to reality – the new #BMWR18 😎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1698315"/>
                  </a:ext>
                </a:extLst>
              </a:tr>
            </a:tbl>
          </a:graphicData>
        </a:graphic>
      </p:graphicFrame>
      <p:sp>
        <p:nvSpPr>
          <p:cNvPr id="4" name="Text Placeholder 3">
            <a:extLst>
              <a:ext uri="{FF2B5EF4-FFF2-40B4-BE49-F238E27FC236}">
                <a16:creationId xmlns:a16="http://schemas.microsoft.com/office/drawing/2014/main" id="{16474AF0-CE96-4850-9E9E-8F81EF69A87C}"/>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5167716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78DF-A826-47C5-AA26-EB2B1269F62F}"/>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06980B3F-456B-446B-B6B6-23701172D66B}"/>
              </a:ext>
            </a:extLst>
          </p:cNvPr>
          <p:cNvGraphicFramePr>
            <a:graphicFrameLocks noGrp="1"/>
          </p:cNvGraphicFramePr>
          <p:nvPr>
            <p:ph type="tbl" sz="quarter" idx="13"/>
            <p:extLst>
              <p:ext uri="{D42A27DB-BD31-4B8C-83A1-F6EECF244321}">
                <p14:modId xmlns:p14="http://schemas.microsoft.com/office/powerpoint/2010/main" val="146683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38832728"/>
                    </a:ext>
                  </a:extLst>
                </a:gridCol>
                <a:gridCol w="905256">
                  <a:extLst>
                    <a:ext uri="{9D8B030D-6E8A-4147-A177-3AD203B41FA5}">
                      <a16:colId xmlns:a16="http://schemas.microsoft.com/office/drawing/2014/main" val="1515590876"/>
                    </a:ext>
                  </a:extLst>
                </a:gridCol>
                <a:gridCol w="329184">
                  <a:extLst>
                    <a:ext uri="{9D8B030D-6E8A-4147-A177-3AD203B41FA5}">
                      <a16:colId xmlns:a16="http://schemas.microsoft.com/office/drawing/2014/main" val="4009226585"/>
                    </a:ext>
                  </a:extLst>
                </a:gridCol>
                <a:gridCol w="329184">
                  <a:extLst>
                    <a:ext uri="{9D8B030D-6E8A-4147-A177-3AD203B41FA5}">
                      <a16:colId xmlns:a16="http://schemas.microsoft.com/office/drawing/2014/main" val="2029621874"/>
                    </a:ext>
                  </a:extLst>
                </a:gridCol>
                <a:gridCol w="329184">
                  <a:extLst>
                    <a:ext uri="{9D8B030D-6E8A-4147-A177-3AD203B41FA5}">
                      <a16:colId xmlns:a16="http://schemas.microsoft.com/office/drawing/2014/main" val="1369859414"/>
                    </a:ext>
                  </a:extLst>
                </a:gridCol>
                <a:gridCol w="329184">
                  <a:extLst>
                    <a:ext uri="{9D8B030D-6E8A-4147-A177-3AD203B41FA5}">
                      <a16:colId xmlns:a16="http://schemas.microsoft.com/office/drawing/2014/main" val="249406091"/>
                    </a:ext>
                  </a:extLst>
                </a:gridCol>
                <a:gridCol w="329184">
                  <a:extLst>
                    <a:ext uri="{9D8B030D-6E8A-4147-A177-3AD203B41FA5}">
                      <a16:colId xmlns:a16="http://schemas.microsoft.com/office/drawing/2014/main" val="2349437635"/>
                    </a:ext>
                  </a:extLst>
                </a:gridCol>
                <a:gridCol w="329184">
                  <a:extLst>
                    <a:ext uri="{9D8B030D-6E8A-4147-A177-3AD203B41FA5}">
                      <a16:colId xmlns:a16="http://schemas.microsoft.com/office/drawing/2014/main" val="2647442964"/>
                    </a:ext>
                  </a:extLst>
                </a:gridCol>
                <a:gridCol w="329184">
                  <a:extLst>
                    <a:ext uri="{9D8B030D-6E8A-4147-A177-3AD203B41FA5}">
                      <a16:colId xmlns:a16="http://schemas.microsoft.com/office/drawing/2014/main" val="1929984714"/>
                    </a:ext>
                  </a:extLst>
                </a:gridCol>
                <a:gridCol w="329184">
                  <a:extLst>
                    <a:ext uri="{9D8B030D-6E8A-4147-A177-3AD203B41FA5}">
                      <a16:colId xmlns:a16="http://schemas.microsoft.com/office/drawing/2014/main" val="69189711"/>
                    </a:ext>
                  </a:extLst>
                </a:gridCol>
                <a:gridCol w="329184">
                  <a:extLst>
                    <a:ext uri="{9D8B030D-6E8A-4147-A177-3AD203B41FA5}">
                      <a16:colId xmlns:a16="http://schemas.microsoft.com/office/drawing/2014/main" val="1119795010"/>
                    </a:ext>
                  </a:extLst>
                </a:gridCol>
                <a:gridCol w="329184">
                  <a:extLst>
                    <a:ext uri="{9D8B030D-6E8A-4147-A177-3AD203B41FA5}">
                      <a16:colId xmlns:a16="http://schemas.microsoft.com/office/drawing/2014/main" val="4197655399"/>
                    </a:ext>
                  </a:extLst>
                </a:gridCol>
                <a:gridCol w="329184">
                  <a:extLst>
                    <a:ext uri="{9D8B030D-6E8A-4147-A177-3AD203B41FA5}">
                      <a16:colId xmlns:a16="http://schemas.microsoft.com/office/drawing/2014/main" val="307888779"/>
                    </a:ext>
                  </a:extLst>
                </a:gridCol>
                <a:gridCol w="329184">
                  <a:extLst>
                    <a:ext uri="{9D8B030D-6E8A-4147-A177-3AD203B41FA5}">
                      <a16:colId xmlns:a16="http://schemas.microsoft.com/office/drawing/2014/main" val="2088110430"/>
                    </a:ext>
                  </a:extLst>
                </a:gridCol>
                <a:gridCol w="329184">
                  <a:extLst>
                    <a:ext uri="{9D8B030D-6E8A-4147-A177-3AD203B41FA5}">
                      <a16:colId xmlns:a16="http://schemas.microsoft.com/office/drawing/2014/main" val="757112664"/>
                    </a:ext>
                  </a:extLst>
                </a:gridCol>
                <a:gridCol w="329184">
                  <a:extLst>
                    <a:ext uri="{9D8B030D-6E8A-4147-A177-3AD203B41FA5}">
                      <a16:colId xmlns:a16="http://schemas.microsoft.com/office/drawing/2014/main" val="2798578572"/>
                    </a:ext>
                  </a:extLst>
                </a:gridCol>
                <a:gridCol w="329184">
                  <a:extLst>
                    <a:ext uri="{9D8B030D-6E8A-4147-A177-3AD203B41FA5}">
                      <a16:colId xmlns:a16="http://schemas.microsoft.com/office/drawing/2014/main" val="1612360981"/>
                    </a:ext>
                  </a:extLst>
                </a:gridCol>
                <a:gridCol w="329184">
                  <a:extLst>
                    <a:ext uri="{9D8B030D-6E8A-4147-A177-3AD203B41FA5}">
                      <a16:colId xmlns:a16="http://schemas.microsoft.com/office/drawing/2014/main" val="3246948326"/>
                    </a:ext>
                  </a:extLst>
                </a:gridCol>
                <a:gridCol w="329184">
                  <a:extLst>
                    <a:ext uri="{9D8B030D-6E8A-4147-A177-3AD203B41FA5}">
                      <a16:colId xmlns:a16="http://schemas.microsoft.com/office/drawing/2014/main" val="1571750830"/>
                    </a:ext>
                  </a:extLst>
                </a:gridCol>
                <a:gridCol w="329184">
                  <a:extLst>
                    <a:ext uri="{9D8B030D-6E8A-4147-A177-3AD203B41FA5}">
                      <a16:colId xmlns:a16="http://schemas.microsoft.com/office/drawing/2014/main" val="29059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3779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- 2025-01-21 16:13:49</a:t>
                      </a:r>
                      <a:r>
                        <a:rPr kumimoji="0" lang="en-US" sz="1000" b="0" i="0" u="none" strike="noStrike" kern="1200" cap="none" spc="0" normalizeH="0" baseline="0" noProof="0">
                          <a:ln>
                            <a:noFill/>
                          </a:ln>
                          <a:solidFill>
                            <a:prstClr val="black"/>
                          </a:solidFill>
                          <a:effectLst/>
                          <a:uLnTx/>
                          <a:uFillTx/>
                          <a:latin typeface="Calibri"/>
                          <a:ea typeface="+mn-ea"/>
                          <a:cs typeface="+mn-cs"/>
                        </a:rPr>
                        <a:t>
 Power, classic style, and exclusivity – meet the new #BMWR18 models. 🤘
Here’s what’s new: 
1️⃣ Dark chrome exhaust system
2️⃣ Blacked-out details
3️⃣ Premium customisation options
Tap the link in bio to learn more.
#MakeLifeARide #R18B #R18Classic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 #R18Classic, #R18B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47735789"/>
                  </a:ext>
                </a:extLst>
              </a:tr>
            </a:tbl>
          </a:graphicData>
        </a:graphic>
      </p:graphicFrame>
      <p:sp>
        <p:nvSpPr>
          <p:cNvPr id="4" name="Text Placeholder 3">
            <a:extLst>
              <a:ext uri="{FF2B5EF4-FFF2-40B4-BE49-F238E27FC236}">
                <a16:creationId xmlns:a16="http://schemas.microsoft.com/office/drawing/2014/main" id="{55B791C5-BD83-4BA9-8122-0CF8A1ADE31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4960796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0AFC-9D6A-48AA-84BA-278301ECCAC8}"/>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B4ACC79E-532D-4E93-8EF0-B5AEF919B5EA}"/>
              </a:ext>
            </a:extLst>
          </p:cNvPr>
          <p:cNvGraphicFramePr>
            <a:graphicFrameLocks noGrp="1"/>
          </p:cNvGraphicFramePr>
          <p:nvPr>
            <p:ph type="tbl" sz="quarter" idx="13"/>
            <p:extLst>
              <p:ext uri="{D42A27DB-BD31-4B8C-83A1-F6EECF244321}">
                <p14:modId xmlns:p14="http://schemas.microsoft.com/office/powerpoint/2010/main" val="2514784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5952060"/>
                    </a:ext>
                  </a:extLst>
                </a:gridCol>
                <a:gridCol w="905256">
                  <a:extLst>
                    <a:ext uri="{9D8B030D-6E8A-4147-A177-3AD203B41FA5}">
                      <a16:colId xmlns:a16="http://schemas.microsoft.com/office/drawing/2014/main" val="320453544"/>
                    </a:ext>
                  </a:extLst>
                </a:gridCol>
                <a:gridCol w="329184">
                  <a:extLst>
                    <a:ext uri="{9D8B030D-6E8A-4147-A177-3AD203B41FA5}">
                      <a16:colId xmlns:a16="http://schemas.microsoft.com/office/drawing/2014/main" val="2687120599"/>
                    </a:ext>
                  </a:extLst>
                </a:gridCol>
                <a:gridCol w="329184">
                  <a:extLst>
                    <a:ext uri="{9D8B030D-6E8A-4147-A177-3AD203B41FA5}">
                      <a16:colId xmlns:a16="http://schemas.microsoft.com/office/drawing/2014/main" val="1777655839"/>
                    </a:ext>
                  </a:extLst>
                </a:gridCol>
                <a:gridCol w="329184">
                  <a:extLst>
                    <a:ext uri="{9D8B030D-6E8A-4147-A177-3AD203B41FA5}">
                      <a16:colId xmlns:a16="http://schemas.microsoft.com/office/drawing/2014/main" val="2197006468"/>
                    </a:ext>
                  </a:extLst>
                </a:gridCol>
                <a:gridCol w="329184">
                  <a:extLst>
                    <a:ext uri="{9D8B030D-6E8A-4147-A177-3AD203B41FA5}">
                      <a16:colId xmlns:a16="http://schemas.microsoft.com/office/drawing/2014/main" val="3812541692"/>
                    </a:ext>
                  </a:extLst>
                </a:gridCol>
                <a:gridCol w="329184">
                  <a:extLst>
                    <a:ext uri="{9D8B030D-6E8A-4147-A177-3AD203B41FA5}">
                      <a16:colId xmlns:a16="http://schemas.microsoft.com/office/drawing/2014/main" val="628636055"/>
                    </a:ext>
                  </a:extLst>
                </a:gridCol>
                <a:gridCol w="329184">
                  <a:extLst>
                    <a:ext uri="{9D8B030D-6E8A-4147-A177-3AD203B41FA5}">
                      <a16:colId xmlns:a16="http://schemas.microsoft.com/office/drawing/2014/main" val="2198408301"/>
                    </a:ext>
                  </a:extLst>
                </a:gridCol>
                <a:gridCol w="329184">
                  <a:extLst>
                    <a:ext uri="{9D8B030D-6E8A-4147-A177-3AD203B41FA5}">
                      <a16:colId xmlns:a16="http://schemas.microsoft.com/office/drawing/2014/main" val="4088750791"/>
                    </a:ext>
                  </a:extLst>
                </a:gridCol>
                <a:gridCol w="329184">
                  <a:extLst>
                    <a:ext uri="{9D8B030D-6E8A-4147-A177-3AD203B41FA5}">
                      <a16:colId xmlns:a16="http://schemas.microsoft.com/office/drawing/2014/main" val="761414491"/>
                    </a:ext>
                  </a:extLst>
                </a:gridCol>
                <a:gridCol w="329184">
                  <a:extLst>
                    <a:ext uri="{9D8B030D-6E8A-4147-A177-3AD203B41FA5}">
                      <a16:colId xmlns:a16="http://schemas.microsoft.com/office/drawing/2014/main" val="3223013599"/>
                    </a:ext>
                  </a:extLst>
                </a:gridCol>
                <a:gridCol w="329184">
                  <a:extLst>
                    <a:ext uri="{9D8B030D-6E8A-4147-A177-3AD203B41FA5}">
                      <a16:colId xmlns:a16="http://schemas.microsoft.com/office/drawing/2014/main" val="3855668402"/>
                    </a:ext>
                  </a:extLst>
                </a:gridCol>
                <a:gridCol w="329184">
                  <a:extLst>
                    <a:ext uri="{9D8B030D-6E8A-4147-A177-3AD203B41FA5}">
                      <a16:colId xmlns:a16="http://schemas.microsoft.com/office/drawing/2014/main" val="1592893219"/>
                    </a:ext>
                  </a:extLst>
                </a:gridCol>
                <a:gridCol w="329184">
                  <a:extLst>
                    <a:ext uri="{9D8B030D-6E8A-4147-A177-3AD203B41FA5}">
                      <a16:colId xmlns:a16="http://schemas.microsoft.com/office/drawing/2014/main" val="2876007972"/>
                    </a:ext>
                  </a:extLst>
                </a:gridCol>
                <a:gridCol w="329184">
                  <a:extLst>
                    <a:ext uri="{9D8B030D-6E8A-4147-A177-3AD203B41FA5}">
                      <a16:colId xmlns:a16="http://schemas.microsoft.com/office/drawing/2014/main" val="885861550"/>
                    </a:ext>
                  </a:extLst>
                </a:gridCol>
                <a:gridCol w="329184">
                  <a:extLst>
                    <a:ext uri="{9D8B030D-6E8A-4147-A177-3AD203B41FA5}">
                      <a16:colId xmlns:a16="http://schemas.microsoft.com/office/drawing/2014/main" val="2397610139"/>
                    </a:ext>
                  </a:extLst>
                </a:gridCol>
                <a:gridCol w="329184">
                  <a:extLst>
                    <a:ext uri="{9D8B030D-6E8A-4147-A177-3AD203B41FA5}">
                      <a16:colId xmlns:a16="http://schemas.microsoft.com/office/drawing/2014/main" val="1491843216"/>
                    </a:ext>
                  </a:extLst>
                </a:gridCol>
                <a:gridCol w="329184">
                  <a:extLst>
                    <a:ext uri="{9D8B030D-6E8A-4147-A177-3AD203B41FA5}">
                      <a16:colId xmlns:a16="http://schemas.microsoft.com/office/drawing/2014/main" val="2263684292"/>
                    </a:ext>
                  </a:extLst>
                </a:gridCol>
                <a:gridCol w="329184">
                  <a:extLst>
                    <a:ext uri="{9D8B030D-6E8A-4147-A177-3AD203B41FA5}">
                      <a16:colId xmlns:a16="http://schemas.microsoft.com/office/drawing/2014/main" val="312412582"/>
                    </a:ext>
                  </a:extLst>
                </a:gridCol>
                <a:gridCol w="329184">
                  <a:extLst>
                    <a:ext uri="{9D8B030D-6E8A-4147-A177-3AD203B41FA5}">
                      <a16:colId xmlns:a16="http://schemas.microsoft.com/office/drawing/2014/main" val="329512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9832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- 2025-01-20 16:19:01</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the re-design of the #BMWR18 family.
Catch the reveal tomorrow, 21st January, at 4PM 😎 #Soulfuel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562854"/>
                  </a:ext>
                </a:extLst>
              </a:tr>
            </a:tbl>
          </a:graphicData>
        </a:graphic>
      </p:graphicFrame>
      <p:sp>
        <p:nvSpPr>
          <p:cNvPr id="4" name="Text Placeholder 3">
            <a:extLst>
              <a:ext uri="{FF2B5EF4-FFF2-40B4-BE49-F238E27FC236}">
                <a16:creationId xmlns:a16="http://schemas.microsoft.com/office/drawing/2014/main" id="{4F8726CB-B430-4844-8A30-57378FBEFA4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4065940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3FF52-953F-4DB1-8068-C422FF13BF43}"/>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B1412E26-4241-450E-B740-35415C25C3BD}"/>
              </a:ext>
            </a:extLst>
          </p:cNvPr>
          <p:cNvGraphicFramePr>
            <a:graphicFrameLocks noGrp="1"/>
          </p:cNvGraphicFramePr>
          <p:nvPr>
            <p:ph type="tbl" sz="quarter" idx="13"/>
            <p:extLst>
              <p:ext uri="{D42A27DB-BD31-4B8C-83A1-F6EECF244321}">
                <p14:modId xmlns:p14="http://schemas.microsoft.com/office/powerpoint/2010/main" val="372379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699260320"/>
                    </a:ext>
                  </a:extLst>
                </a:gridCol>
                <a:gridCol w="905256">
                  <a:extLst>
                    <a:ext uri="{9D8B030D-6E8A-4147-A177-3AD203B41FA5}">
                      <a16:colId xmlns:a16="http://schemas.microsoft.com/office/drawing/2014/main" val="1586534797"/>
                    </a:ext>
                  </a:extLst>
                </a:gridCol>
                <a:gridCol w="329184">
                  <a:extLst>
                    <a:ext uri="{9D8B030D-6E8A-4147-A177-3AD203B41FA5}">
                      <a16:colId xmlns:a16="http://schemas.microsoft.com/office/drawing/2014/main" val="1407544809"/>
                    </a:ext>
                  </a:extLst>
                </a:gridCol>
                <a:gridCol w="329184">
                  <a:extLst>
                    <a:ext uri="{9D8B030D-6E8A-4147-A177-3AD203B41FA5}">
                      <a16:colId xmlns:a16="http://schemas.microsoft.com/office/drawing/2014/main" val="578089821"/>
                    </a:ext>
                  </a:extLst>
                </a:gridCol>
                <a:gridCol w="329184">
                  <a:extLst>
                    <a:ext uri="{9D8B030D-6E8A-4147-A177-3AD203B41FA5}">
                      <a16:colId xmlns:a16="http://schemas.microsoft.com/office/drawing/2014/main" val="463344802"/>
                    </a:ext>
                  </a:extLst>
                </a:gridCol>
                <a:gridCol w="329184">
                  <a:extLst>
                    <a:ext uri="{9D8B030D-6E8A-4147-A177-3AD203B41FA5}">
                      <a16:colId xmlns:a16="http://schemas.microsoft.com/office/drawing/2014/main" val="3139221616"/>
                    </a:ext>
                  </a:extLst>
                </a:gridCol>
                <a:gridCol w="329184">
                  <a:extLst>
                    <a:ext uri="{9D8B030D-6E8A-4147-A177-3AD203B41FA5}">
                      <a16:colId xmlns:a16="http://schemas.microsoft.com/office/drawing/2014/main" val="451365202"/>
                    </a:ext>
                  </a:extLst>
                </a:gridCol>
                <a:gridCol w="329184">
                  <a:extLst>
                    <a:ext uri="{9D8B030D-6E8A-4147-A177-3AD203B41FA5}">
                      <a16:colId xmlns:a16="http://schemas.microsoft.com/office/drawing/2014/main" val="751039746"/>
                    </a:ext>
                  </a:extLst>
                </a:gridCol>
                <a:gridCol w="329184">
                  <a:extLst>
                    <a:ext uri="{9D8B030D-6E8A-4147-A177-3AD203B41FA5}">
                      <a16:colId xmlns:a16="http://schemas.microsoft.com/office/drawing/2014/main" val="3444571161"/>
                    </a:ext>
                  </a:extLst>
                </a:gridCol>
                <a:gridCol w="329184">
                  <a:extLst>
                    <a:ext uri="{9D8B030D-6E8A-4147-A177-3AD203B41FA5}">
                      <a16:colId xmlns:a16="http://schemas.microsoft.com/office/drawing/2014/main" val="420551641"/>
                    </a:ext>
                  </a:extLst>
                </a:gridCol>
                <a:gridCol w="329184">
                  <a:extLst>
                    <a:ext uri="{9D8B030D-6E8A-4147-A177-3AD203B41FA5}">
                      <a16:colId xmlns:a16="http://schemas.microsoft.com/office/drawing/2014/main" val="143435748"/>
                    </a:ext>
                  </a:extLst>
                </a:gridCol>
                <a:gridCol w="329184">
                  <a:extLst>
                    <a:ext uri="{9D8B030D-6E8A-4147-A177-3AD203B41FA5}">
                      <a16:colId xmlns:a16="http://schemas.microsoft.com/office/drawing/2014/main" val="2381784213"/>
                    </a:ext>
                  </a:extLst>
                </a:gridCol>
                <a:gridCol w="329184">
                  <a:extLst>
                    <a:ext uri="{9D8B030D-6E8A-4147-A177-3AD203B41FA5}">
                      <a16:colId xmlns:a16="http://schemas.microsoft.com/office/drawing/2014/main" val="636395550"/>
                    </a:ext>
                  </a:extLst>
                </a:gridCol>
                <a:gridCol w="329184">
                  <a:extLst>
                    <a:ext uri="{9D8B030D-6E8A-4147-A177-3AD203B41FA5}">
                      <a16:colId xmlns:a16="http://schemas.microsoft.com/office/drawing/2014/main" val="765670721"/>
                    </a:ext>
                  </a:extLst>
                </a:gridCol>
                <a:gridCol w="329184">
                  <a:extLst>
                    <a:ext uri="{9D8B030D-6E8A-4147-A177-3AD203B41FA5}">
                      <a16:colId xmlns:a16="http://schemas.microsoft.com/office/drawing/2014/main" val="738199357"/>
                    </a:ext>
                  </a:extLst>
                </a:gridCol>
                <a:gridCol w="329184">
                  <a:extLst>
                    <a:ext uri="{9D8B030D-6E8A-4147-A177-3AD203B41FA5}">
                      <a16:colId xmlns:a16="http://schemas.microsoft.com/office/drawing/2014/main" val="3195363138"/>
                    </a:ext>
                  </a:extLst>
                </a:gridCol>
                <a:gridCol w="329184">
                  <a:extLst>
                    <a:ext uri="{9D8B030D-6E8A-4147-A177-3AD203B41FA5}">
                      <a16:colId xmlns:a16="http://schemas.microsoft.com/office/drawing/2014/main" val="3652231351"/>
                    </a:ext>
                  </a:extLst>
                </a:gridCol>
                <a:gridCol w="329184">
                  <a:extLst>
                    <a:ext uri="{9D8B030D-6E8A-4147-A177-3AD203B41FA5}">
                      <a16:colId xmlns:a16="http://schemas.microsoft.com/office/drawing/2014/main" val="3683896401"/>
                    </a:ext>
                  </a:extLst>
                </a:gridCol>
                <a:gridCol w="329184">
                  <a:extLst>
                    <a:ext uri="{9D8B030D-6E8A-4147-A177-3AD203B41FA5}">
                      <a16:colId xmlns:a16="http://schemas.microsoft.com/office/drawing/2014/main" val="1441572198"/>
                    </a:ext>
                  </a:extLst>
                </a:gridCol>
                <a:gridCol w="329184">
                  <a:extLst>
                    <a:ext uri="{9D8B030D-6E8A-4147-A177-3AD203B41FA5}">
                      <a16:colId xmlns:a16="http://schemas.microsoft.com/office/drawing/2014/main" val="347925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1488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- 2025-01-19 11:01:16</a:t>
                      </a:r>
                      <a:r>
                        <a:rPr kumimoji="0" lang="en-US" sz="1000" b="0" i="0" u="none" strike="noStrike" kern="1200" cap="none" spc="0" normalizeH="0" baseline="0" noProof="0">
                          <a:ln>
                            <a:noFill/>
                          </a:ln>
                          <a:solidFill>
                            <a:prstClr val="black"/>
                          </a:solidFill>
                          <a:effectLst/>
                          <a:uLnTx/>
                          <a:uFillTx/>
                          <a:latin typeface="Calibri"/>
                          <a:ea typeface="+mn-ea"/>
                          <a:cs typeface="+mn-cs"/>
                        </a:rPr>
                        <a:t>
 Gear up for you next big adventure with the GS Rallye jacket and trousers - with optional GORE-TEX outserts. Complete your look with GS Rallye gloves, available in a variety of colours, for ultimate style and protection. #SpiritOfGS 
Explore the full range, link in bio.
#MakeLifeARide #RidersGear #R1300GS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70588208"/>
                  </a:ext>
                </a:extLst>
              </a:tr>
            </a:tbl>
          </a:graphicData>
        </a:graphic>
      </p:graphicFrame>
      <p:sp>
        <p:nvSpPr>
          <p:cNvPr id="4" name="Text Placeholder 3">
            <a:extLst>
              <a:ext uri="{FF2B5EF4-FFF2-40B4-BE49-F238E27FC236}">
                <a16:creationId xmlns:a16="http://schemas.microsoft.com/office/drawing/2014/main" id="{3839C57D-6250-463D-91AF-38F87590A52E}"/>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5989234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6B13E-8D8D-4306-A8A1-146E15F56E80}"/>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E69FE043-AC26-4A97-9C49-1B135084E32F}"/>
              </a:ext>
            </a:extLst>
          </p:cNvPr>
          <p:cNvGraphicFramePr>
            <a:graphicFrameLocks noGrp="1"/>
          </p:cNvGraphicFramePr>
          <p:nvPr>
            <p:ph type="tbl" sz="quarter" idx="13"/>
            <p:extLst>
              <p:ext uri="{D42A27DB-BD31-4B8C-83A1-F6EECF244321}">
                <p14:modId xmlns:p14="http://schemas.microsoft.com/office/powerpoint/2010/main" val="102134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21706807"/>
                    </a:ext>
                  </a:extLst>
                </a:gridCol>
                <a:gridCol w="905256">
                  <a:extLst>
                    <a:ext uri="{9D8B030D-6E8A-4147-A177-3AD203B41FA5}">
                      <a16:colId xmlns:a16="http://schemas.microsoft.com/office/drawing/2014/main" val="381184743"/>
                    </a:ext>
                  </a:extLst>
                </a:gridCol>
                <a:gridCol w="329184">
                  <a:extLst>
                    <a:ext uri="{9D8B030D-6E8A-4147-A177-3AD203B41FA5}">
                      <a16:colId xmlns:a16="http://schemas.microsoft.com/office/drawing/2014/main" val="3732683053"/>
                    </a:ext>
                  </a:extLst>
                </a:gridCol>
                <a:gridCol w="329184">
                  <a:extLst>
                    <a:ext uri="{9D8B030D-6E8A-4147-A177-3AD203B41FA5}">
                      <a16:colId xmlns:a16="http://schemas.microsoft.com/office/drawing/2014/main" val="382118168"/>
                    </a:ext>
                  </a:extLst>
                </a:gridCol>
                <a:gridCol w="329184">
                  <a:extLst>
                    <a:ext uri="{9D8B030D-6E8A-4147-A177-3AD203B41FA5}">
                      <a16:colId xmlns:a16="http://schemas.microsoft.com/office/drawing/2014/main" val="1274399601"/>
                    </a:ext>
                  </a:extLst>
                </a:gridCol>
                <a:gridCol w="329184">
                  <a:extLst>
                    <a:ext uri="{9D8B030D-6E8A-4147-A177-3AD203B41FA5}">
                      <a16:colId xmlns:a16="http://schemas.microsoft.com/office/drawing/2014/main" val="2450856187"/>
                    </a:ext>
                  </a:extLst>
                </a:gridCol>
                <a:gridCol w="329184">
                  <a:extLst>
                    <a:ext uri="{9D8B030D-6E8A-4147-A177-3AD203B41FA5}">
                      <a16:colId xmlns:a16="http://schemas.microsoft.com/office/drawing/2014/main" val="1079407908"/>
                    </a:ext>
                  </a:extLst>
                </a:gridCol>
                <a:gridCol w="329184">
                  <a:extLst>
                    <a:ext uri="{9D8B030D-6E8A-4147-A177-3AD203B41FA5}">
                      <a16:colId xmlns:a16="http://schemas.microsoft.com/office/drawing/2014/main" val="1442707153"/>
                    </a:ext>
                  </a:extLst>
                </a:gridCol>
                <a:gridCol w="329184">
                  <a:extLst>
                    <a:ext uri="{9D8B030D-6E8A-4147-A177-3AD203B41FA5}">
                      <a16:colId xmlns:a16="http://schemas.microsoft.com/office/drawing/2014/main" val="2678598104"/>
                    </a:ext>
                  </a:extLst>
                </a:gridCol>
                <a:gridCol w="329184">
                  <a:extLst>
                    <a:ext uri="{9D8B030D-6E8A-4147-A177-3AD203B41FA5}">
                      <a16:colId xmlns:a16="http://schemas.microsoft.com/office/drawing/2014/main" val="4114565433"/>
                    </a:ext>
                  </a:extLst>
                </a:gridCol>
                <a:gridCol w="329184">
                  <a:extLst>
                    <a:ext uri="{9D8B030D-6E8A-4147-A177-3AD203B41FA5}">
                      <a16:colId xmlns:a16="http://schemas.microsoft.com/office/drawing/2014/main" val="255712449"/>
                    </a:ext>
                  </a:extLst>
                </a:gridCol>
                <a:gridCol w="329184">
                  <a:extLst>
                    <a:ext uri="{9D8B030D-6E8A-4147-A177-3AD203B41FA5}">
                      <a16:colId xmlns:a16="http://schemas.microsoft.com/office/drawing/2014/main" val="2796308366"/>
                    </a:ext>
                  </a:extLst>
                </a:gridCol>
                <a:gridCol w="329184">
                  <a:extLst>
                    <a:ext uri="{9D8B030D-6E8A-4147-A177-3AD203B41FA5}">
                      <a16:colId xmlns:a16="http://schemas.microsoft.com/office/drawing/2014/main" val="4101543954"/>
                    </a:ext>
                  </a:extLst>
                </a:gridCol>
                <a:gridCol w="329184">
                  <a:extLst>
                    <a:ext uri="{9D8B030D-6E8A-4147-A177-3AD203B41FA5}">
                      <a16:colId xmlns:a16="http://schemas.microsoft.com/office/drawing/2014/main" val="3357061499"/>
                    </a:ext>
                  </a:extLst>
                </a:gridCol>
                <a:gridCol w="329184">
                  <a:extLst>
                    <a:ext uri="{9D8B030D-6E8A-4147-A177-3AD203B41FA5}">
                      <a16:colId xmlns:a16="http://schemas.microsoft.com/office/drawing/2014/main" val="4135975155"/>
                    </a:ext>
                  </a:extLst>
                </a:gridCol>
                <a:gridCol w="329184">
                  <a:extLst>
                    <a:ext uri="{9D8B030D-6E8A-4147-A177-3AD203B41FA5}">
                      <a16:colId xmlns:a16="http://schemas.microsoft.com/office/drawing/2014/main" val="4264750904"/>
                    </a:ext>
                  </a:extLst>
                </a:gridCol>
                <a:gridCol w="329184">
                  <a:extLst>
                    <a:ext uri="{9D8B030D-6E8A-4147-A177-3AD203B41FA5}">
                      <a16:colId xmlns:a16="http://schemas.microsoft.com/office/drawing/2014/main" val="585623722"/>
                    </a:ext>
                  </a:extLst>
                </a:gridCol>
                <a:gridCol w="329184">
                  <a:extLst>
                    <a:ext uri="{9D8B030D-6E8A-4147-A177-3AD203B41FA5}">
                      <a16:colId xmlns:a16="http://schemas.microsoft.com/office/drawing/2014/main" val="1453103076"/>
                    </a:ext>
                  </a:extLst>
                </a:gridCol>
                <a:gridCol w="329184">
                  <a:extLst>
                    <a:ext uri="{9D8B030D-6E8A-4147-A177-3AD203B41FA5}">
                      <a16:colId xmlns:a16="http://schemas.microsoft.com/office/drawing/2014/main" val="4080551064"/>
                    </a:ext>
                  </a:extLst>
                </a:gridCol>
                <a:gridCol w="329184">
                  <a:extLst>
                    <a:ext uri="{9D8B030D-6E8A-4147-A177-3AD203B41FA5}">
                      <a16:colId xmlns:a16="http://schemas.microsoft.com/office/drawing/2014/main" val="4121634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09857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- 2025-01-18 10:06:07</a:t>
                      </a:r>
                      <a:r>
                        <a:rPr kumimoji="0" lang="en-US" sz="1000" b="0" i="0" u="none" strike="noStrike" kern="1200" cap="none" spc="0" normalizeH="0" baseline="0" noProof="0">
                          <a:ln>
                            <a:noFill/>
                          </a:ln>
                          <a:solidFill>
                            <a:prstClr val="black"/>
                          </a:solidFill>
                          <a:effectLst/>
                          <a:uLnTx/>
                          <a:uFillTx/>
                          <a:latin typeface="Calibri"/>
                          <a:ea typeface="+mn-ea"/>
                          <a:cs typeface="+mn-cs"/>
                        </a:rPr>
                        <a:t>
 Power, precision, and pure adrenaline 🔥
Who’s ready to unleash the new #S1000RR?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6297751"/>
                  </a:ext>
                </a:extLst>
              </a:tr>
            </a:tbl>
          </a:graphicData>
        </a:graphic>
      </p:graphicFrame>
      <p:sp>
        <p:nvSpPr>
          <p:cNvPr id="4" name="Text Placeholder 3">
            <a:extLst>
              <a:ext uri="{FF2B5EF4-FFF2-40B4-BE49-F238E27FC236}">
                <a16:creationId xmlns:a16="http://schemas.microsoft.com/office/drawing/2014/main" id="{D8B3D5A7-8C32-402E-A3A7-BDB71FAFEA2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8915568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8465C-9D02-4D4C-A7C4-1E7C1CB6A19C}"/>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2E47E2F5-2D7C-4132-8269-FB9F91095A13}"/>
              </a:ext>
            </a:extLst>
          </p:cNvPr>
          <p:cNvGraphicFramePr>
            <a:graphicFrameLocks noGrp="1"/>
          </p:cNvGraphicFramePr>
          <p:nvPr>
            <p:ph type="tbl" sz="quarter" idx="13"/>
            <p:extLst>
              <p:ext uri="{D42A27DB-BD31-4B8C-83A1-F6EECF244321}">
                <p14:modId xmlns:p14="http://schemas.microsoft.com/office/powerpoint/2010/main" val="356537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85890855"/>
                    </a:ext>
                  </a:extLst>
                </a:gridCol>
                <a:gridCol w="905256">
                  <a:extLst>
                    <a:ext uri="{9D8B030D-6E8A-4147-A177-3AD203B41FA5}">
                      <a16:colId xmlns:a16="http://schemas.microsoft.com/office/drawing/2014/main" val="884431659"/>
                    </a:ext>
                  </a:extLst>
                </a:gridCol>
                <a:gridCol w="329184">
                  <a:extLst>
                    <a:ext uri="{9D8B030D-6E8A-4147-A177-3AD203B41FA5}">
                      <a16:colId xmlns:a16="http://schemas.microsoft.com/office/drawing/2014/main" val="149820462"/>
                    </a:ext>
                  </a:extLst>
                </a:gridCol>
                <a:gridCol w="329184">
                  <a:extLst>
                    <a:ext uri="{9D8B030D-6E8A-4147-A177-3AD203B41FA5}">
                      <a16:colId xmlns:a16="http://schemas.microsoft.com/office/drawing/2014/main" val="427582865"/>
                    </a:ext>
                  </a:extLst>
                </a:gridCol>
                <a:gridCol w="329184">
                  <a:extLst>
                    <a:ext uri="{9D8B030D-6E8A-4147-A177-3AD203B41FA5}">
                      <a16:colId xmlns:a16="http://schemas.microsoft.com/office/drawing/2014/main" val="280047669"/>
                    </a:ext>
                  </a:extLst>
                </a:gridCol>
                <a:gridCol w="329184">
                  <a:extLst>
                    <a:ext uri="{9D8B030D-6E8A-4147-A177-3AD203B41FA5}">
                      <a16:colId xmlns:a16="http://schemas.microsoft.com/office/drawing/2014/main" val="3825893516"/>
                    </a:ext>
                  </a:extLst>
                </a:gridCol>
                <a:gridCol w="329184">
                  <a:extLst>
                    <a:ext uri="{9D8B030D-6E8A-4147-A177-3AD203B41FA5}">
                      <a16:colId xmlns:a16="http://schemas.microsoft.com/office/drawing/2014/main" val="2776504739"/>
                    </a:ext>
                  </a:extLst>
                </a:gridCol>
                <a:gridCol w="329184">
                  <a:extLst>
                    <a:ext uri="{9D8B030D-6E8A-4147-A177-3AD203B41FA5}">
                      <a16:colId xmlns:a16="http://schemas.microsoft.com/office/drawing/2014/main" val="3501137407"/>
                    </a:ext>
                  </a:extLst>
                </a:gridCol>
                <a:gridCol w="329184">
                  <a:extLst>
                    <a:ext uri="{9D8B030D-6E8A-4147-A177-3AD203B41FA5}">
                      <a16:colId xmlns:a16="http://schemas.microsoft.com/office/drawing/2014/main" val="3568491036"/>
                    </a:ext>
                  </a:extLst>
                </a:gridCol>
                <a:gridCol w="329184">
                  <a:extLst>
                    <a:ext uri="{9D8B030D-6E8A-4147-A177-3AD203B41FA5}">
                      <a16:colId xmlns:a16="http://schemas.microsoft.com/office/drawing/2014/main" val="153445818"/>
                    </a:ext>
                  </a:extLst>
                </a:gridCol>
                <a:gridCol w="329184">
                  <a:extLst>
                    <a:ext uri="{9D8B030D-6E8A-4147-A177-3AD203B41FA5}">
                      <a16:colId xmlns:a16="http://schemas.microsoft.com/office/drawing/2014/main" val="4154314355"/>
                    </a:ext>
                  </a:extLst>
                </a:gridCol>
                <a:gridCol w="329184">
                  <a:extLst>
                    <a:ext uri="{9D8B030D-6E8A-4147-A177-3AD203B41FA5}">
                      <a16:colId xmlns:a16="http://schemas.microsoft.com/office/drawing/2014/main" val="1420675121"/>
                    </a:ext>
                  </a:extLst>
                </a:gridCol>
                <a:gridCol w="329184">
                  <a:extLst>
                    <a:ext uri="{9D8B030D-6E8A-4147-A177-3AD203B41FA5}">
                      <a16:colId xmlns:a16="http://schemas.microsoft.com/office/drawing/2014/main" val="4037261372"/>
                    </a:ext>
                  </a:extLst>
                </a:gridCol>
                <a:gridCol w="329184">
                  <a:extLst>
                    <a:ext uri="{9D8B030D-6E8A-4147-A177-3AD203B41FA5}">
                      <a16:colId xmlns:a16="http://schemas.microsoft.com/office/drawing/2014/main" val="920118494"/>
                    </a:ext>
                  </a:extLst>
                </a:gridCol>
                <a:gridCol w="329184">
                  <a:extLst>
                    <a:ext uri="{9D8B030D-6E8A-4147-A177-3AD203B41FA5}">
                      <a16:colId xmlns:a16="http://schemas.microsoft.com/office/drawing/2014/main" val="2536651912"/>
                    </a:ext>
                  </a:extLst>
                </a:gridCol>
                <a:gridCol w="329184">
                  <a:extLst>
                    <a:ext uri="{9D8B030D-6E8A-4147-A177-3AD203B41FA5}">
                      <a16:colId xmlns:a16="http://schemas.microsoft.com/office/drawing/2014/main" val="2415928994"/>
                    </a:ext>
                  </a:extLst>
                </a:gridCol>
                <a:gridCol w="329184">
                  <a:extLst>
                    <a:ext uri="{9D8B030D-6E8A-4147-A177-3AD203B41FA5}">
                      <a16:colId xmlns:a16="http://schemas.microsoft.com/office/drawing/2014/main" val="401031086"/>
                    </a:ext>
                  </a:extLst>
                </a:gridCol>
                <a:gridCol w="329184">
                  <a:extLst>
                    <a:ext uri="{9D8B030D-6E8A-4147-A177-3AD203B41FA5}">
                      <a16:colId xmlns:a16="http://schemas.microsoft.com/office/drawing/2014/main" val="2822985887"/>
                    </a:ext>
                  </a:extLst>
                </a:gridCol>
                <a:gridCol w="329184">
                  <a:extLst>
                    <a:ext uri="{9D8B030D-6E8A-4147-A177-3AD203B41FA5}">
                      <a16:colId xmlns:a16="http://schemas.microsoft.com/office/drawing/2014/main" val="2455824267"/>
                    </a:ext>
                  </a:extLst>
                </a:gridCol>
                <a:gridCol w="329184">
                  <a:extLst>
                    <a:ext uri="{9D8B030D-6E8A-4147-A177-3AD203B41FA5}">
                      <a16:colId xmlns:a16="http://schemas.microsoft.com/office/drawing/2014/main" val="734246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9164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- 2025-01-17 16:00:27</a:t>
                      </a:r>
                      <a:r>
                        <a:rPr kumimoji="0" lang="en-US" sz="1000" b="0" i="0" u="none" strike="noStrike" kern="1200" cap="none" spc="0" normalizeH="0" baseline="0" noProof="0">
                          <a:ln>
                            <a:noFill/>
                          </a:ln>
                          <a:solidFill>
                            <a:prstClr val="black"/>
                          </a:solidFill>
                          <a:effectLst/>
                          <a:uLnTx/>
                          <a:uFillTx/>
                          <a:latin typeface="Calibri"/>
                          <a:ea typeface="+mn-ea"/>
                          <a:cs typeface="+mn-cs"/>
                        </a:rPr>
                        <a:t>
 Master every curve with the all-new BMW #F900R
Tap the link in bio to learn more.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05388069"/>
                  </a:ext>
                </a:extLst>
              </a:tr>
            </a:tbl>
          </a:graphicData>
        </a:graphic>
      </p:graphicFrame>
      <p:sp>
        <p:nvSpPr>
          <p:cNvPr id="4" name="Text Placeholder 3">
            <a:extLst>
              <a:ext uri="{FF2B5EF4-FFF2-40B4-BE49-F238E27FC236}">
                <a16:creationId xmlns:a16="http://schemas.microsoft.com/office/drawing/2014/main" id="{3524E666-C549-49E8-90A5-6B0147589D44}"/>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8204206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AC0C7-AF3B-4D8C-9362-8CCA6FD1A27F}"/>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BE669C11-7FDA-4471-B758-C03788C17740}"/>
              </a:ext>
            </a:extLst>
          </p:cNvPr>
          <p:cNvGraphicFramePr>
            <a:graphicFrameLocks noGrp="1"/>
          </p:cNvGraphicFramePr>
          <p:nvPr>
            <p:ph type="tbl" sz="quarter" idx="13"/>
            <p:extLst>
              <p:ext uri="{D42A27DB-BD31-4B8C-83A1-F6EECF244321}">
                <p14:modId xmlns:p14="http://schemas.microsoft.com/office/powerpoint/2010/main" val="118301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140027993"/>
                    </a:ext>
                  </a:extLst>
                </a:gridCol>
                <a:gridCol w="905256">
                  <a:extLst>
                    <a:ext uri="{9D8B030D-6E8A-4147-A177-3AD203B41FA5}">
                      <a16:colId xmlns:a16="http://schemas.microsoft.com/office/drawing/2014/main" val="1846791240"/>
                    </a:ext>
                  </a:extLst>
                </a:gridCol>
                <a:gridCol w="329184">
                  <a:extLst>
                    <a:ext uri="{9D8B030D-6E8A-4147-A177-3AD203B41FA5}">
                      <a16:colId xmlns:a16="http://schemas.microsoft.com/office/drawing/2014/main" val="1114154760"/>
                    </a:ext>
                  </a:extLst>
                </a:gridCol>
                <a:gridCol w="329184">
                  <a:extLst>
                    <a:ext uri="{9D8B030D-6E8A-4147-A177-3AD203B41FA5}">
                      <a16:colId xmlns:a16="http://schemas.microsoft.com/office/drawing/2014/main" val="404209628"/>
                    </a:ext>
                  </a:extLst>
                </a:gridCol>
                <a:gridCol w="329184">
                  <a:extLst>
                    <a:ext uri="{9D8B030D-6E8A-4147-A177-3AD203B41FA5}">
                      <a16:colId xmlns:a16="http://schemas.microsoft.com/office/drawing/2014/main" val="423032728"/>
                    </a:ext>
                  </a:extLst>
                </a:gridCol>
                <a:gridCol w="329184">
                  <a:extLst>
                    <a:ext uri="{9D8B030D-6E8A-4147-A177-3AD203B41FA5}">
                      <a16:colId xmlns:a16="http://schemas.microsoft.com/office/drawing/2014/main" val="831577950"/>
                    </a:ext>
                  </a:extLst>
                </a:gridCol>
                <a:gridCol w="329184">
                  <a:extLst>
                    <a:ext uri="{9D8B030D-6E8A-4147-A177-3AD203B41FA5}">
                      <a16:colId xmlns:a16="http://schemas.microsoft.com/office/drawing/2014/main" val="1094811896"/>
                    </a:ext>
                  </a:extLst>
                </a:gridCol>
                <a:gridCol w="329184">
                  <a:extLst>
                    <a:ext uri="{9D8B030D-6E8A-4147-A177-3AD203B41FA5}">
                      <a16:colId xmlns:a16="http://schemas.microsoft.com/office/drawing/2014/main" val="3970412057"/>
                    </a:ext>
                  </a:extLst>
                </a:gridCol>
                <a:gridCol w="329184">
                  <a:extLst>
                    <a:ext uri="{9D8B030D-6E8A-4147-A177-3AD203B41FA5}">
                      <a16:colId xmlns:a16="http://schemas.microsoft.com/office/drawing/2014/main" val="3293917328"/>
                    </a:ext>
                  </a:extLst>
                </a:gridCol>
                <a:gridCol w="329184">
                  <a:extLst>
                    <a:ext uri="{9D8B030D-6E8A-4147-A177-3AD203B41FA5}">
                      <a16:colId xmlns:a16="http://schemas.microsoft.com/office/drawing/2014/main" val="3683642248"/>
                    </a:ext>
                  </a:extLst>
                </a:gridCol>
                <a:gridCol w="329184">
                  <a:extLst>
                    <a:ext uri="{9D8B030D-6E8A-4147-A177-3AD203B41FA5}">
                      <a16:colId xmlns:a16="http://schemas.microsoft.com/office/drawing/2014/main" val="930172910"/>
                    </a:ext>
                  </a:extLst>
                </a:gridCol>
                <a:gridCol w="329184">
                  <a:extLst>
                    <a:ext uri="{9D8B030D-6E8A-4147-A177-3AD203B41FA5}">
                      <a16:colId xmlns:a16="http://schemas.microsoft.com/office/drawing/2014/main" val="2693202318"/>
                    </a:ext>
                  </a:extLst>
                </a:gridCol>
                <a:gridCol w="329184">
                  <a:extLst>
                    <a:ext uri="{9D8B030D-6E8A-4147-A177-3AD203B41FA5}">
                      <a16:colId xmlns:a16="http://schemas.microsoft.com/office/drawing/2014/main" val="195050288"/>
                    </a:ext>
                  </a:extLst>
                </a:gridCol>
                <a:gridCol w="329184">
                  <a:extLst>
                    <a:ext uri="{9D8B030D-6E8A-4147-A177-3AD203B41FA5}">
                      <a16:colId xmlns:a16="http://schemas.microsoft.com/office/drawing/2014/main" val="1319247510"/>
                    </a:ext>
                  </a:extLst>
                </a:gridCol>
                <a:gridCol w="329184">
                  <a:extLst>
                    <a:ext uri="{9D8B030D-6E8A-4147-A177-3AD203B41FA5}">
                      <a16:colId xmlns:a16="http://schemas.microsoft.com/office/drawing/2014/main" val="2539269235"/>
                    </a:ext>
                  </a:extLst>
                </a:gridCol>
                <a:gridCol w="329184">
                  <a:extLst>
                    <a:ext uri="{9D8B030D-6E8A-4147-A177-3AD203B41FA5}">
                      <a16:colId xmlns:a16="http://schemas.microsoft.com/office/drawing/2014/main" val="2203087918"/>
                    </a:ext>
                  </a:extLst>
                </a:gridCol>
                <a:gridCol w="329184">
                  <a:extLst>
                    <a:ext uri="{9D8B030D-6E8A-4147-A177-3AD203B41FA5}">
                      <a16:colId xmlns:a16="http://schemas.microsoft.com/office/drawing/2014/main" val="3256342198"/>
                    </a:ext>
                  </a:extLst>
                </a:gridCol>
                <a:gridCol w="329184">
                  <a:extLst>
                    <a:ext uri="{9D8B030D-6E8A-4147-A177-3AD203B41FA5}">
                      <a16:colId xmlns:a16="http://schemas.microsoft.com/office/drawing/2014/main" val="978846824"/>
                    </a:ext>
                  </a:extLst>
                </a:gridCol>
                <a:gridCol w="329184">
                  <a:extLst>
                    <a:ext uri="{9D8B030D-6E8A-4147-A177-3AD203B41FA5}">
                      <a16:colId xmlns:a16="http://schemas.microsoft.com/office/drawing/2014/main" val="1830896217"/>
                    </a:ext>
                  </a:extLst>
                </a:gridCol>
                <a:gridCol w="329184">
                  <a:extLst>
                    <a:ext uri="{9D8B030D-6E8A-4147-A177-3AD203B41FA5}">
                      <a16:colId xmlns:a16="http://schemas.microsoft.com/office/drawing/2014/main" val="118115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5595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- 2025-01-16 15:41:12</a:t>
                      </a:r>
                      <a:r>
                        <a:rPr kumimoji="0" lang="en-US" sz="1000" b="0" i="0" u="none" strike="noStrike" kern="1200" cap="none" spc="0" normalizeH="0" baseline="0" noProof="0">
                          <a:ln>
                            <a:noFill/>
                          </a:ln>
                          <a:solidFill>
                            <a:prstClr val="black"/>
                          </a:solidFill>
                          <a:effectLst/>
                          <a:uLnTx/>
                          <a:uFillTx/>
                          <a:latin typeface="Calibri"/>
                          <a:ea typeface="+mn-ea"/>
                          <a:cs typeface="+mn-cs"/>
                        </a:rPr>
                        <a:t>
 Start your motorcycling journey with @bmw_rider_training’s 2-day CBT Course.
Master essential riding skills with expert guidance, personalised tuition, and endless support - ensuring you’re safe, confident, and ready for the road.
Visit the link in our stories to find out more.
#MakeLifeARide #G310GS #SpiritOfGS #WorldofBMW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#G310GS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74773365"/>
                  </a:ext>
                </a:extLst>
              </a:tr>
            </a:tbl>
          </a:graphicData>
        </a:graphic>
      </p:graphicFrame>
      <p:sp>
        <p:nvSpPr>
          <p:cNvPr id="4" name="Text Placeholder 3">
            <a:extLst>
              <a:ext uri="{FF2B5EF4-FFF2-40B4-BE49-F238E27FC236}">
                <a16:creationId xmlns:a16="http://schemas.microsoft.com/office/drawing/2014/main" id="{1A77C599-1CC0-48D2-88A8-5CBCCCF8A57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5563728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25F69-5264-48A9-A31A-F07E60671106}"/>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F9FF1CC8-2D6E-480D-9AD0-7DCDA597404E}"/>
              </a:ext>
            </a:extLst>
          </p:cNvPr>
          <p:cNvGraphicFramePr>
            <a:graphicFrameLocks noGrp="1"/>
          </p:cNvGraphicFramePr>
          <p:nvPr>
            <p:ph type="tbl" sz="quarter" idx="13"/>
            <p:extLst>
              <p:ext uri="{D42A27DB-BD31-4B8C-83A1-F6EECF244321}">
                <p14:modId xmlns:p14="http://schemas.microsoft.com/office/powerpoint/2010/main" val="155487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50869116"/>
                    </a:ext>
                  </a:extLst>
                </a:gridCol>
                <a:gridCol w="905256">
                  <a:extLst>
                    <a:ext uri="{9D8B030D-6E8A-4147-A177-3AD203B41FA5}">
                      <a16:colId xmlns:a16="http://schemas.microsoft.com/office/drawing/2014/main" val="3390405794"/>
                    </a:ext>
                  </a:extLst>
                </a:gridCol>
                <a:gridCol w="329184">
                  <a:extLst>
                    <a:ext uri="{9D8B030D-6E8A-4147-A177-3AD203B41FA5}">
                      <a16:colId xmlns:a16="http://schemas.microsoft.com/office/drawing/2014/main" val="637963080"/>
                    </a:ext>
                  </a:extLst>
                </a:gridCol>
                <a:gridCol w="329184">
                  <a:extLst>
                    <a:ext uri="{9D8B030D-6E8A-4147-A177-3AD203B41FA5}">
                      <a16:colId xmlns:a16="http://schemas.microsoft.com/office/drawing/2014/main" val="1246789402"/>
                    </a:ext>
                  </a:extLst>
                </a:gridCol>
                <a:gridCol w="329184">
                  <a:extLst>
                    <a:ext uri="{9D8B030D-6E8A-4147-A177-3AD203B41FA5}">
                      <a16:colId xmlns:a16="http://schemas.microsoft.com/office/drawing/2014/main" val="3475736181"/>
                    </a:ext>
                  </a:extLst>
                </a:gridCol>
                <a:gridCol w="329184">
                  <a:extLst>
                    <a:ext uri="{9D8B030D-6E8A-4147-A177-3AD203B41FA5}">
                      <a16:colId xmlns:a16="http://schemas.microsoft.com/office/drawing/2014/main" val="3890931389"/>
                    </a:ext>
                  </a:extLst>
                </a:gridCol>
                <a:gridCol w="329184">
                  <a:extLst>
                    <a:ext uri="{9D8B030D-6E8A-4147-A177-3AD203B41FA5}">
                      <a16:colId xmlns:a16="http://schemas.microsoft.com/office/drawing/2014/main" val="3818317278"/>
                    </a:ext>
                  </a:extLst>
                </a:gridCol>
                <a:gridCol w="329184">
                  <a:extLst>
                    <a:ext uri="{9D8B030D-6E8A-4147-A177-3AD203B41FA5}">
                      <a16:colId xmlns:a16="http://schemas.microsoft.com/office/drawing/2014/main" val="775688889"/>
                    </a:ext>
                  </a:extLst>
                </a:gridCol>
                <a:gridCol w="329184">
                  <a:extLst>
                    <a:ext uri="{9D8B030D-6E8A-4147-A177-3AD203B41FA5}">
                      <a16:colId xmlns:a16="http://schemas.microsoft.com/office/drawing/2014/main" val="1507865880"/>
                    </a:ext>
                  </a:extLst>
                </a:gridCol>
                <a:gridCol w="329184">
                  <a:extLst>
                    <a:ext uri="{9D8B030D-6E8A-4147-A177-3AD203B41FA5}">
                      <a16:colId xmlns:a16="http://schemas.microsoft.com/office/drawing/2014/main" val="1817320699"/>
                    </a:ext>
                  </a:extLst>
                </a:gridCol>
                <a:gridCol w="329184">
                  <a:extLst>
                    <a:ext uri="{9D8B030D-6E8A-4147-A177-3AD203B41FA5}">
                      <a16:colId xmlns:a16="http://schemas.microsoft.com/office/drawing/2014/main" val="3147432285"/>
                    </a:ext>
                  </a:extLst>
                </a:gridCol>
                <a:gridCol w="329184">
                  <a:extLst>
                    <a:ext uri="{9D8B030D-6E8A-4147-A177-3AD203B41FA5}">
                      <a16:colId xmlns:a16="http://schemas.microsoft.com/office/drawing/2014/main" val="2970671866"/>
                    </a:ext>
                  </a:extLst>
                </a:gridCol>
                <a:gridCol w="329184">
                  <a:extLst>
                    <a:ext uri="{9D8B030D-6E8A-4147-A177-3AD203B41FA5}">
                      <a16:colId xmlns:a16="http://schemas.microsoft.com/office/drawing/2014/main" val="1553308273"/>
                    </a:ext>
                  </a:extLst>
                </a:gridCol>
                <a:gridCol w="329184">
                  <a:extLst>
                    <a:ext uri="{9D8B030D-6E8A-4147-A177-3AD203B41FA5}">
                      <a16:colId xmlns:a16="http://schemas.microsoft.com/office/drawing/2014/main" val="1110922668"/>
                    </a:ext>
                  </a:extLst>
                </a:gridCol>
                <a:gridCol w="329184">
                  <a:extLst>
                    <a:ext uri="{9D8B030D-6E8A-4147-A177-3AD203B41FA5}">
                      <a16:colId xmlns:a16="http://schemas.microsoft.com/office/drawing/2014/main" val="581525667"/>
                    </a:ext>
                  </a:extLst>
                </a:gridCol>
                <a:gridCol w="329184">
                  <a:extLst>
                    <a:ext uri="{9D8B030D-6E8A-4147-A177-3AD203B41FA5}">
                      <a16:colId xmlns:a16="http://schemas.microsoft.com/office/drawing/2014/main" val="425324609"/>
                    </a:ext>
                  </a:extLst>
                </a:gridCol>
                <a:gridCol w="329184">
                  <a:extLst>
                    <a:ext uri="{9D8B030D-6E8A-4147-A177-3AD203B41FA5}">
                      <a16:colId xmlns:a16="http://schemas.microsoft.com/office/drawing/2014/main" val="3298299195"/>
                    </a:ext>
                  </a:extLst>
                </a:gridCol>
                <a:gridCol w="329184">
                  <a:extLst>
                    <a:ext uri="{9D8B030D-6E8A-4147-A177-3AD203B41FA5}">
                      <a16:colId xmlns:a16="http://schemas.microsoft.com/office/drawing/2014/main" val="3792193058"/>
                    </a:ext>
                  </a:extLst>
                </a:gridCol>
                <a:gridCol w="329184">
                  <a:extLst>
                    <a:ext uri="{9D8B030D-6E8A-4147-A177-3AD203B41FA5}">
                      <a16:colId xmlns:a16="http://schemas.microsoft.com/office/drawing/2014/main" val="3022045690"/>
                    </a:ext>
                  </a:extLst>
                </a:gridCol>
                <a:gridCol w="329184">
                  <a:extLst>
                    <a:ext uri="{9D8B030D-6E8A-4147-A177-3AD203B41FA5}">
                      <a16:colId xmlns:a16="http://schemas.microsoft.com/office/drawing/2014/main" val="2024172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8742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- 2025-01-15 20:08:29</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2025 season begins 🏁 
#UnitedWeWin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84098173"/>
                  </a:ext>
                </a:extLst>
              </a:tr>
            </a:tbl>
          </a:graphicData>
        </a:graphic>
      </p:graphicFrame>
      <p:sp>
        <p:nvSpPr>
          <p:cNvPr id="4" name="Text Placeholder 3">
            <a:extLst>
              <a:ext uri="{FF2B5EF4-FFF2-40B4-BE49-F238E27FC236}">
                <a16:creationId xmlns:a16="http://schemas.microsoft.com/office/drawing/2014/main" id="{C7B4603D-B67D-4EE4-8FAD-11019F75362C}"/>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2829766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9E88E-93CB-4787-A060-01B46B6E1917}"/>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726DC5E8-0C7D-4AF6-AD7C-37E75739D8E5}"/>
              </a:ext>
            </a:extLst>
          </p:cNvPr>
          <p:cNvGraphicFramePr>
            <a:graphicFrameLocks noGrp="1"/>
          </p:cNvGraphicFramePr>
          <p:nvPr>
            <p:ph type="tbl" sz="quarter" idx="13"/>
            <p:extLst>
              <p:ext uri="{D42A27DB-BD31-4B8C-83A1-F6EECF244321}">
                <p14:modId xmlns:p14="http://schemas.microsoft.com/office/powerpoint/2010/main" val="382493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13524304"/>
                    </a:ext>
                  </a:extLst>
                </a:gridCol>
                <a:gridCol w="905256">
                  <a:extLst>
                    <a:ext uri="{9D8B030D-6E8A-4147-A177-3AD203B41FA5}">
                      <a16:colId xmlns:a16="http://schemas.microsoft.com/office/drawing/2014/main" val="131012005"/>
                    </a:ext>
                  </a:extLst>
                </a:gridCol>
                <a:gridCol w="329184">
                  <a:extLst>
                    <a:ext uri="{9D8B030D-6E8A-4147-A177-3AD203B41FA5}">
                      <a16:colId xmlns:a16="http://schemas.microsoft.com/office/drawing/2014/main" val="1815207072"/>
                    </a:ext>
                  </a:extLst>
                </a:gridCol>
                <a:gridCol w="329184">
                  <a:extLst>
                    <a:ext uri="{9D8B030D-6E8A-4147-A177-3AD203B41FA5}">
                      <a16:colId xmlns:a16="http://schemas.microsoft.com/office/drawing/2014/main" val="4282406319"/>
                    </a:ext>
                  </a:extLst>
                </a:gridCol>
                <a:gridCol w="329184">
                  <a:extLst>
                    <a:ext uri="{9D8B030D-6E8A-4147-A177-3AD203B41FA5}">
                      <a16:colId xmlns:a16="http://schemas.microsoft.com/office/drawing/2014/main" val="3182090817"/>
                    </a:ext>
                  </a:extLst>
                </a:gridCol>
                <a:gridCol w="329184">
                  <a:extLst>
                    <a:ext uri="{9D8B030D-6E8A-4147-A177-3AD203B41FA5}">
                      <a16:colId xmlns:a16="http://schemas.microsoft.com/office/drawing/2014/main" val="69911588"/>
                    </a:ext>
                  </a:extLst>
                </a:gridCol>
                <a:gridCol w="329184">
                  <a:extLst>
                    <a:ext uri="{9D8B030D-6E8A-4147-A177-3AD203B41FA5}">
                      <a16:colId xmlns:a16="http://schemas.microsoft.com/office/drawing/2014/main" val="778460832"/>
                    </a:ext>
                  </a:extLst>
                </a:gridCol>
                <a:gridCol w="329184">
                  <a:extLst>
                    <a:ext uri="{9D8B030D-6E8A-4147-A177-3AD203B41FA5}">
                      <a16:colId xmlns:a16="http://schemas.microsoft.com/office/drawing/2014/main" val="685202580"/>
                    </a:ext>
                  </a:extLst>
                </a:gridCol>
                <a:gridCol w="329184">
                  <a:extLst>
                    <a:ext uri="{9D8B030D-6E8A-4147-A177-3AD203B41FA5}">
                      <a16:colId xmlns:a16="http://schemas.microsoft.com/office/drawing/2014/main" val="3485783522"/>
                    </a:ext>
                  </a:extLst>
                </a:gridCol>
                <a:gridCol w="329184">
                  <a:extLst>
                    <a:ext uri="{9D8B030D-6E8A-4147-A177-3AD203B41FA5}">
                      <a16:colId xmlns:a16="http://schemas.microsoft.com/office/drawing/2014/main" val="3515840377"/>
                    </a:ext>
                  </a:extLst>
                </a:gridCol>
                <a:gridCol w="329184">
                  <a:extLst>
                    <a:ext uri="{9D8B030D-6E8A-4147-A177-3AD203B41FA5}">
                      <a16:colId xmlns:a16="http://schemas.microsoft.com/office/drawing/2014/main" val="1242025309"/>
                    </a:ext>
                  </a:extLst>
                </a:gridCol>
                <a:gridCol w="329184">
                  <a:extLst>
                    <a:ext uri="{9D8B030D-6E8A-4147-A177-3AD203B41FA5}">
                      <a16:colId xmlns:a16="http://schemas.microsoft.com/office/drawing/2014/main" val="1323218058"/>
                    </a:ext>
                  </a:extLst>
                </a:gridCol>
                <a:gridCol w="329184">
                  <a:extLst>
                    <a:ext uri="{9D8B030D-6E8A-4147-A177-3AD203B41FA5}">
                      <a16:colId xmlns:a16="http://schemas.microsoft.com/office/drawing/2014/main" val="168314150"/>
                    </a:ext>
                  </a:extLst>
                </a:gridCol>
                <a:gridCol w="329184">
                  <a:extLst>
                    <a:ext uri="{9D8B030D-6E8A-4147-A177-3AD203B41FA5}">
                      <a16:colId xmlns:a16="http://schemas.microsoft.com/office/drawing/2014/main" val="742429882"/>
                    </a:ext>
                  </a:extLst>
                </a:gridCol>
                <a:gridCol w="329184">
                  <a:extLst>
                    <a:ext uri="{9D8B030D-6E8A-4147-A177-3AD203B41FA5}">
                      <a16:colId xmlns:a16="http://schemas.microsoft.com/office/drawing/2014/main" val="3375605745"/>
                    </a:ext>
                  </a:extLst>
                </a:gridCol>
                <a:gridCol w="329184">
                  <a:extLst>
                    <a:ext uri="{9D8B030D-6E8A-4147-A177-3AD203B41FA5}">
                      <a16:colId xmlns:a16="http://schemas.microsoft.com/office/drawing/2014/main" val="2570386129"/>
                    </a:ext>
                  </a:extLst>
                </a:gridCol>
                <a:gridCol w="329184">
                  <a:extLst>
                    <a:ext uri="{9D8B030D-6E8A-4147-A177-3AD203B41FA5}">
                      <a16:colId xmlns:a16="http://schemas.microsoft.com/office/drawing/2014/main" val="2888683973"/>
                    </a:ext>
                  </a:extLst>
                </a:gridCol>
                <a:gridCol w="329184">
                  <a:extLst>
                    <a:ext uri="{9D8B030D-6E8A-4147-A177-3AD203B41FA5}">
                      <a16:colId xmlns:a16="http://schemas.microsoft.com/office/drawing/2014/main" val="3929775936"/>
                    </a:ext>
                  </a:extLst>
                </a:gridCol>
                <a:gridCol w="329184">
                  <a:extLst>
                    <a:ext uri="{9D8B030D-6E8A-4147-A177-3AD203B41FA5}">
                      <a16:colId xmlns:a16="http://schemas.microsoft.com/office/drawing/2014/main" val="2245221066"/>
                    </a:ext>
                  </a:extLst>
                </a:gridCol>
                <a:gridCol w="329184">
                  <a:extLst>
                    <a:ext uri="{9D8B030D-6E8A-4147-A177-3AD203B41FA5}">
                      <a16:colId xmlns:a16="http://schemas.microsoft.com/office/drawing/2014/main" val="3470941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1598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- 2025-01-15 11:11:22</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is on - get ready for the 2025 season launch in Berlin 🤩
#UnitedWeWin #M1000RR #WorldSBK #FIMEWC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8204759"/>
                  </a:ext>
                </a:extLst>
              </a:tr>
            </a:tbl>
          </a:graphicData>
        </a:graphic>
      </p:graphicFrame>
      <p:sp>
        <p:nvSpPr>
          <p:cNvPr id="4" name="Text Placeholder 3">
            <a:extLst>
              <a:ext uri="{FF2B5EF4-FFF2-40B4-BE49-F238E27FC236}">
                <a16:creationId xmlns:a16="http://schemas.microsoft.com/office/drawing/2014/main" id="{BC4753D8-736F-4133-99A6-E3F28B847CE9}"/>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9478068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9D7D-BF73-4AC6-9BA7-9F6CFDBEB932}"/>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28E8669C-3AE4-4046-A004-0BD5CC0E2A97}"/>
              </a:ext>
            </a:extLst>
          </p:cNvPr>
          <p:cNvGraphicFramePr>
            <a:graphicFrameLocks noGrp="1"/>
          </p:cNvGraphicFramePr>
          <p:nvPr>
            <p:ph type="tbl" sz="quarter" idx="13"/>
            <p:extLst>
              <p:ext uri="{D42A27DB-BD31-4B8C-83A1-F6EECF244321}">
                <p14:modId xmlns:p14="http://schemas.microsoft.com/office/powerpoint/2010/main" val="222739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93318534"/>
                    </a:ext>
                  </a:extLst>
                </a:gridCol>
                <a:gridCol w="905256">
                  <a:extLst>
                    <a:ext uri="{9D8B030D-6E8A-4147-A177-3AD203B41FA5}">
                      <a16:colId xmlns:a16="http://schemas.microsoft.com/office/drawing/2014/main" val="2203053069"/>
                    </a:ext>
                  </a:extLst>
                </a:gridCol>
                <a:gridCol w="329184">
                  <a:extLst>
                    <a:ext uri="{9D8B030D-6E8A-4147-A177-3AD203B41FA5}">
                      <a16:colId xmlns:a16="http://schemas.microsoft.com/office/drawing/2014/main" val="1907635462"/>
                    </a:ext>
                  </a:extLst>
                </a:gridCol>
                <a:gridCol w="329184">
                  <a:extLst>
                    <a:ext uri="{9D8B030D-6E8A-4147-A177-3AD203B41FA5}">
                      <a16:colId xmlns:a16="http://schemas.microsoft.com/office/drawing/2014/main" val="3559074066"/>
                    </a:ext>
                  </a:extLst>
                </a:gridCol>
                <a:gridCol w="329184">
                  <a:extLst>
                    <a:ext uri="{9D8B030D-6E8A-4147-A177-3AD203B41FA5}">
                      <a16:colId xmlns:a16="http://schemas.microsoft.com/office/drawing/2014/main" val="3528650773"/>
                    </a:ext>
                  </a:extLst>
                </a:gridCol>
                <a:gridCol w="329184">
                  <a:extLst>
                    <a:ext uri="{9D8B030D-6E8A-4147-A177-3AD203B41FA5}">
                      <a16:colId xmlns:a16="http://schemas.microsoft.com/office/drawing/2014/main" val="413706374"/>
                    </a:ext>
                  </a:extLst>
                </a:gridCol>
                <a:gridCol w="329184">
                  <a:extLst>
                    <a:ext uri="{9D8B030D-6E8A-4147-A177-3AD203B41FA5}">
                      <a16:colId xmlns:a16="http://schemas.microsoft.com/office/drawing/2014/main" val="3193262978"/>
                    </a:ext>
                  </a:extLst>
                </a:gridCol>
                <a:gridCol w="329184">
                  <a:extLst>
                    <a:ext uri="{9D8B030D-6E8A-4147-A177-3AD203B41FA5}">
                      <a16:colId xmlns:a16="http://schemas.microsoft.com/office/drawing/2014/main" val="237725196"/>
                    </a:ext>
                  </a:extLst>
                </a:gridCol>
                <a:gridCol w="329184">
                  <a:extLst>
                    <a:ext uri="{9D8B030D-6E8A-4147-A177-3AD203B41FA5}">
                      <a16:colId xmlns:a16="http://schemas.microsoft.com/office/drawing/2014/main" val="2467775872"/>
                    </a:ext>
                  </a:extLst>
                </a:gridCol>
                <a:gridCol w="329184">
                  <a:extLst>
                    <a:ext uri="{9D8B030D-6E8A-4147-A177-3AD203B41FA5}">
                      <a16:colId xmlns:a16="http://schemas.microsoft.com/office/drawing/2014/main" val="3571996746"/>
                    </a:ext>
                  </a:extLst>
                </a:gridCol>
                <a:gridCol w="329184">
                  <a:extLst>
                    <a:ext uri="{9D8B030D-6E8A-4147-A177-3AD203B41FA5}">
                      <a16:colId xmlns:a16="http://schemas.microsoft.com/office/drawing/2014/main" val="860435467"/>
                    </a:ext>
                  </a:extLst>
                </a:gridCol>
                <a:gridCol w="329184">
                  <a:extLst>
                    <a:ext uri="{9D8B030D-6E8A-4147-A177-3AD203B41FA5}">
                      <a16:colId xmlns:a16="http://schemas.microsoft.com/office/drawing/2014/main" val="1996714101"/>
                    </a:ext>
                  </a:extLst>
                </a:gridCol>
                <a:gridCol w="329184">
                  <a:extLst>
                    <a:ext uri="{9D8B030D-6E8A-4147-A177-3AD203B41FA5}">
                      <a16:colId xmlns:a16="http://schemas.microsoft.com/office/drawing/2014/main" val="1220839080"/>
                    </a:ext>
                  </a:extLst>
                </a:gridCol>
                <a:gridCol w="329184">
                  <a:extLst>
                    <a:ext uri="{9D8B030D-6E8A-4147-A177-3AD203B41FA5}">
                      <a16:colId xmlns:a16="http://schemas.microsoft.com/office/drawing/2014/main" val="3613174484"/>
                    </a:ext>
                  </a:extLst>
                </a:gridCol>
                <a:gridCol w="329184">
                  <a:extLst>
                    <a:ext uri="{9D8B030D-6E8A-4147-A177-3AD203B41FA5}">
                      <a16:colId xmlns:a16="http://schemas.microsoft.com/office/drawing/2014/main" val="3274809824"/>
                    </a:ext>
                  </a:extLst>
                </a:gridCol>
                <a:gridCol w="329184">
                  <a:extLst>
                    <a:ext uri="{9D8B030D-6E8A-4147-A177-3AD203B41FA5}">
                      <a16:colId xmlns:a16="http://schemas.microsoft.com/office/drawing/2014/main" val="1704367423"/>
                    </a:ext>
                  </a:extLst>
                </a:gridCol>
                <a:gridCol w="329184">
                  <a:extLst>
                    <a:ext uri="{9D8B030D-6E8A-4147-A177-3AD203B41FA5}">
                      <a16:colId xmlns:a16="http://schemas.microsoft.com/office/drawing/2014/main" val="1601298930"/>
                    </a:ext>
                  </a:extLst>
                </a:gridCol>
                <a:gridCol w="329184">
                  <a:extLst>
                    <a:ext uri="{9D8B030D-6E8A-4147-A177-3AD203B41FA5}">
                      <a16:colId xmlns:a16="http://schemas.microsoft.com/office/drawing/2014/main" val="174433825"/>
                    </a:ext>
                  </a:extLst>
                </a:gridCol>
                <a:gridCol w="329184">
                  <a:extLst>
                    <a:ext uri="{9D8B030D-6E8A-4147-A177-3AD203B41FA5}">
                      <a16:colId xmlns:a16="http://schemas.microsoft.com/office/drawing/2014/main" val="2655105239"/>
                    </a:ext>
                  </a:extLst>
                </a:gridCol>
                <a:gridCol w="329184">
                  <a:extLst>
                    <a:ext uri="{9D8B030D-6E8A-4147-A177-3AD203B41FA5}">
                      <a16:colId xmlns:a16="http://schemas.microsoft.com/office/drawing/2014/main" val="189280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9095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- 2025-01-14 16:14:38</a:t>
                      </a:r>
                      <a:r>
                        <a:rPr kumimoji="0" lang="en-US" sz="1000" b="0" i="0" u="none" strike="noStrike" kern="1200" cap="none" spc="0" normalizeH="0" baseline="0" noProof="0">
                          <a:ln>
                            <a:noFill/>
                          </a:ln>
                          <a:solidFill>
                            <a:prstClr val="black"/>
                          </a:solidFill>
                          <a:effectLst/>
                          <a:uLnTx/>
                          <a:uFillTx/>
                          <a:latin typeface="Calibri"/>
                          <a:ea typeface="+mn-ea"/>
                          <a:cs typeface="+mn-cs"/>
                        </a:rPr>
                        <a:t>
 Ready to take Big Boxer Culture to the next level?
Catch the full reveal on Tuesday 21st January, at 4PM.
#MakeLifeARide #Soulfuel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5848004"/>
                  </a:ext>
                </a:extLst>
              </a:tr>
            </a:tbl>
          </a:graphicData>
        </a:graphic>
      </p:graphicFrame>
      <p:sp>
        <p:nvSpPr>
          <p:cNvPr id="4" name="Text Placeholder 3">
            <a:extLst>
              <a:ext uri="{FF2B5EF4-FFF2-40B4-BE49-F238E27FC236}">
                <a16:creationId xmlns:a16="http://schemas.microsoft.com/office/drawing/2014/main" id="{F62E0001-264B-44C7-8144-3749BF0252E0}"/>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4400357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FC164-BD1A-4A95-BCDF-D4431CBFBF07}"/>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4CBAD3D1-E238-40A1-8D4F-675B6ECF7C9F}"/>
              </a:ext>
            </a:extLst>
          </p:cNvPr>
          <p:cNvGraphicFramePr>
            <a:graphicFrameLocks noGrp="1"/>
          </p:cNvGraphicFramePr>
          <p:nvPr>
            <p:ph type="tbl" sz="quarter" idx="13"/>
            <p:extLst>
              <p:ext uri="{D42A27DB-BD31-4B8C-83A1-F6EECF244321}">
                <p14:modId xmlns:p14="http://schemas.microsoft.com/office/powerpoint/2010/main" val="46536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918100023"/>
                    </a:ext>
                  </a:extLst>
                </a:gridCol>
                <a:gridCol w="905256">
                  <a:extLst>
                    <a:ext uri="{9D8B030D-6E8A-4147-A177-3AD203B41FA5}">
                      <a16:colId xmlns:a16="http://schemas.microsoft.com/office/drawing/2014/main" val="2384765479"/>
                    </a:ext>
                  </a:extLst>
                </a:gridCol>
                <a:gridCol w="329184">
                  <a:extLst>
                    <a:ext uri="{9D8B030D-6E8A-4147-A177-3AD203B41FA5}">
                      <a16:colId xmlns:a16="http://schemas.microsoft.com/office/drawing/2014/main" val="3186728455"/>
                    </a:ext>
                  </a:extLst>
                </a:gridCol>
                <a:gridCol w="329184">
                  <a:extLst>
                    <a:ext uri="{9D8B030D-6E8A-4147-A177-3AD203B41FA5}">
                      <a16:colId xmlns:a16="http://schemas.microsoft.com/office/drawing/2014/main" val="2468103028"/>
                    </a:ext>
                  </a:extLst>
                </a:gridCol>
                <a:gridCol w="329184">
                  <a:extLst>
                    <a:ext uri="{9D8B030D-6E8A-4147-A177-3AD203B41FA5}">
                      <a16:colId xmlns:a16="http://schemas.microsoft.com/office/drawing/2014/main" val="974172674"/>
                    </a:ext>
                  </a:extLst>
                </a:gridCol>
                <a:gridCol w="329184">
                  <a:extLst>
                    <a:ext uri="{9D8B030D-6E8A-4147-A177-3AD203B41FA5}">
                      <a16:colId xmlns:a16="http://schemas.microsoft.com/office/drawing/2014/main" val="2652910428"/>
                    </a:ext>
                  </a:extLst>
                </a:gridCol>
                <a:gridCol w="329184">
                  <a:extLst>
                    <a:ext uri="{9D8B030D-6E8A-4147-A177-3AD203B41FA5}">
                      <a16:colId xmlns:a16="http://schemas.microsoft.com/office/drawing/2014/main" val="938084669"/>
                    </a:ext>
                  </a:extLst>
                </a:gridCol>
                <a:gridCol w="329184">
                  <a:extLst>
                    <a:ext uri="{9D8B030D-6E8A-4147-A177-3AD203B41FA5}">
                      <a16:colId xmlns:a16="http://schemas.microsoft.com/office/drawing/2014/main" val="4094577144"/>
                    </a:ext>
                  </a:extLst>
                </a:gridCol>
                <a:gridCol w="329184">
                  <a:extLst>
                    <a:ext uri="{9D8B030D-6E8A-4147-A177-3AD203B41FA5}">
                      <a16:colId xmlns:a16="http://schemas.microsoft.com/office/drawing/2014/main" val="1047685141"/>
                    </a:ext>
                  </a:extLst>
                </a:gridCol>
                <a:gridCol w="329184">
                  <a:extLst>
                    <a:ext uri="{9D8B030D-6E8A-4147-A177-3AD203B41FA5}">
                      <a16:colId xmlns:a16="http://schemas.microsoft.com/office/drawing/2014/main" val="792253451"/>
                    </a:ext>
                  </a:extLst>
                </a:gridCol>
                <a:gridCol w="329184">
                  <a:extLst>
                    <a:ext uri="{9D8B030D-6E8A-4147-A177-3AD203B41FA5}">
                      <a16:colId xmlns:a16="http://schemas.microsoft.com/office/drawing/2014/main" val="442606286"/>
                    </a:ext>
                  </a:extLst>
                </a:gridCol>
                <a:gridCol w="329184">
                  <a:extLst>
                    <a:ext uri="{9D8B030D-6E8A-4147-A177-3AD203B41FA5}">
                      <a16:colId xmlns:a16="http://schemas.microsoft.com/office/drawing/2014/main" val="2598821177"/>
                    </a:ext>
                  </a:extLst>
                </a:gridCol>
                <a:gridCol w="329184">
                  <a:extLst>
                    <a:ext uri="{9D8B030D-6E8A-4147-A177-3AD203B41FA5}">
                      <a16:colId xmlns:a16="http://schemas.microsoft.com/office/drawing/2014/main" val="2192047273"/>
                    </a:ext>
                  </a:extLst>
                </a:gridCol>
                <a:gridCol w="329184">
                  <a:extLst>
                    <a:ext uri="{9D8B030D-6E8A-4147-A177-3AD203B41FA5}">
                      <a16:colId xmlns:a16="http://schemas.microsoft.com/office/drawing/2014/main" val="1726359568"/>
                    </a:ext>
                  </a:extLst>
                </a:gridCol>
                <a:gridCol w="329184">
                  <a:extLst>
                    <a:ext uri="{9D8B030D-6E8A-4147-A177-3AD203B41FA5}">
                      <a16:colId xmlns:a16="http://schemas.microsoft.com/office/drawing/2014/main" val="898526931"/>
                    </a:ext>
                  </a:extLst>
                </a:gridCol>
                <a:gridCol w="329184">
                  <a:extLst>
                    <a:ext uri="{9D8B030D-6E8A-4147-A177-3AD203B41FA5}">
                      <a16:colId xmlns:a16="http://schemas.microsoft.com/office/drawing/2014/main" val="2836263723"/>
                    </a:ext>
                  </a:extLst>
                </a:gridCol>
                <a:gridCol w="329184">
                  <a:extLst>
                    <a:ext uri="{9D8B030D-6E8A-4147-A177-3AD203B41FA5}">
                      <a16:colId xmlns:a16="http://schemas.microsoft.com/office/drawing/2014/main" val="1688068117"/>
                    </a:ext>
                  </a:extLst>
                </a:gridCol>
                <a:gridCol w="329184">
                  <a:extLst>
                    <a:ext uri="{9D8B030D-6E8A-4147-A177-3AD203B41FA5}">
                      <a16:colId xmlns:a16="http://schemas.microsoft.com/office/drawing/2014/main" val="141234788"/>
                    </a:ext>
                  </a:extLst>
                </a:gridCol>
                <a:gridCol w="329184">
                  <a:extLst>
                    <a:ext uri="{9D8B030D-6E8A-4147-A177-3AD203B41FA5}">
                      <a16:colId xmlns:a16="http://schemas.microsoft.com/office/drawing/2014/main" val="807410099"/>
                    </a:ext>
                  </a:extLst>
                </a:gridCol>
                <a:gridCol w="329184">
                  <a:extLst>
                    <a:ext uri="{9D8B030D-6E8A-4147-A177-3AD203B41FA5}">
                      <a16:colId xmlns:a16="http://schemas.microsoft.com/office/drawing/2014/main" val="274729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0188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- 2025-01-12 12:27:01</a:t>
                      </a:r>
                      <a:r>
                        <a:rPr kumimoji="0" lang="en-US" sz="1000" b="0" i="0" u="none" strike="noStrike" kern="1200" cap="none" spc="0" normalizeH="0" baseline="0" noProof="0">
                          <a:ln>
                            <a:noFill/>
                          </a:ln>
                          <a:solidFill>
                            <a:prstClr val="black"/>
                          </a:solidFill>
                          <a:effectLst/>
                          <a:uLnTx/>
                          <a:uFillTx/>
                          <a:latin typeface="Calibri"/>
                          <a:ea typeface="+mn-ea"/>
                          <a:cs typeface="+mn-cs"/>
                        </a:rPr>
                        <a:t>
 The perfect blend of dynamic performance and touring comfort. #F900XR
Tap the link in bio to discover more.
#MakeLifeARide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7730486"/>
                  </a:ext>
                </a:extLst>
              </a:tr>
            </a:tbl>
          </a:graphicData>
        </a:graphic>
      </p:graphicFrame>
      <p:sp>
        <p:nvSpPr>
          <p:cNvPr id="4" name="Text Placeholder 3">
            <a:extLst>
              <a:ext uri="{FF2B5EF4-FFF2-40B4-BE49-F238E27FC236}">
                <a16:creationId xmlns:a16="http://schemas.microsoft.com/office/drawing/2014/main" id="{E145BEDA-BA01-46CC-B195-A1E1AE1F42A9}"/>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8663734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64C2-4954-44C1-A52A-F178269854C9}"/>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3132D2F7-A9BC-4A91-8029-005925CE9B14}"/>
              </a:ext>
            </a:extLst>
          </p:cNvPr>
          <p:cNvGraphicFramePr>
            <a:graphicFrameLocks noGrp="1"/>
          </p:cNvGraphicFramePr>
          <p:nvPr>
            <p:ph type="tbl" sz="quarter" idx="13"/>
            <p:extLst>
              <p:ext uri="{D42A27DB-BD31-4B8C-83A1-F6EECF244321}">
                <p14:modId xmlns:p14="http://schemas.microsoft.com/office/powerpoint/2010/main" val="341090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98520321"/>
                    </a:ext>
                  </a:extLst>
                </a:gridCol>
                <a:gridCol w="905256">
                  <a:extLst>
                    <a:ext uri="{9D8B030D-6E8A-4147-A177-3AD203B41FA5}">
                      <a16:colId xmlns:a16="http://schemas.microsoft.com/office/drawing/2014/main" val="3728139043"/>
                    </a:ext>
                  </a:extLst>
                </a:gridCol>
                <a:gridCol w="329184">
                  <a:extLst>
                    <a:ext uri="{9D8B030D-6E8A-4147-A177-3AD203B41FA5}">
                      <a16:colId xmlns:a16="http://schemas.microsoft.com/office/drawing/2014/main" val="2511489216"/>
                    </a:ext>
                  </a:extLst>
                </a:gridCol>
                <a:gridCol w="329184">
                  <a:extLst>
                    <a:ext uri="{9D8B030D-6E8A-4147-A177-3AD203B41FA5}">
                      <a16:colId xmlns:a16="http://schemas.microsoft.com/office/drawing/2014/main" val="1215858334"/>
                    </a:ext>
                  </a:extLst>
                </a:gridCol>
                <a:gridCol w="329184">
                  <a:extLst>
                    <a:ext uri="{9D8B030D-6E8A-4147-A177-3AD203B41FA5}">
                      <a16:colId xmlns:a16="http://schemas.microsoft.com/office/drawing/2014/main" val="1147339761"/>
                    </a:ext>
                  </a:extLst>
                </a:gridCol>
                <a:gridCol w="329184">
                  <a:extLst>
                    <a:ext uri="{9D8B030D-6E8A-4147-A177-3AD203B41FA5}">
                      <a16:colId xmlns:a16="http://schemas.microsoft.com/office/drawing/2014/main" val="173690120"/>
                    </a:ext>
                  </a:extLst>
                </a:gridCol>
                <a:gridCol w="329184">
                  <a:extLst>
                    <a:ext uri="{9D8B030D-6E8A-4147-A177-3AD203B41FA5}">
                      <a16:colId xmlns:a16="http://schemas.microsoft.com/office/drawing/2014/main" val="1714603699"/>
                    </a:ext>
                  </a:extLst>
                </a:gridCol>
                <a:gridCol w="329184">
                  <a:extLst>
                    <a:ext uri="{9D8B030D-6E8A-4147-A177-3AD203B41FA5}">
                      <a16:colId xmlns:a16="http://schemas.microsoft.com/office/drawing/2014/main" val="2182436797"/>
                    </a:ext>
                  </a:extLst>
                </a:gridCol>
                <a:gridCol w="329184">
                  <a:extLst>
                    <a:ext uri="{9D8B030D-6E8A-4147-A177-3AD203B41FA5}">
                      <a16:colId xmlns:a16="http://schemas.microsoft.com/office/drawing/2014/main" val="1877136920"/>
                    </a:ext>
                  </a:extLst>
                </a:gridCol>
                <a:gridCol w="329184">
                  <a:extLst>
                    <a:ext uri="{9D8B030D-6E8A-4147-A177-3AD203B41FA5}">
                      <a16:colId xmlns:a16="http://schemas.microsoft.com/office/drawing/2014/main" val="1367351294"/>
                    </a:ext>
                  </a:extLst>
                </a:gridCol>
                <a:gridCol w="329184">
                  <a:extLst>
                    <a:ext uri="{9D8B030D-6E8A-4147-A177-3AD203B41FA5}">
                      <a16:colId xmlns:a16="http://schemas.microsoft.com/office/drawing/2014/main" val="3665187621"/>
                    </a:ext>
                  </a:extLst>
                </a:gridCol>
                <a:gridCol w="329184">
                  <a:extLst>
                    <a:ext uri="{9D8B030D-6E8A-4147-A177-3AD203B41FA5}">
                      <a16:colId xmlns:a16="http://schemas.microsoft.com/office/drawing/2014/main" val="204527714"/>
                    </a:ext>
                  </a:extLst>
                </a:gridCol>
                <a:gridCol w="329184">
                  <a:extLst>
                    <a:ext uri="{9D8B030D-6E8A-4147-A177-3AD203B41FA5}">
                      <a16:colId xmlns:a16="http://schemas.microsoft.com/office/drawing/2014/main" val="3989212216"/>
                    </a:ext>
                  </a:extLst>
                </a:gridCol>
                <a:gridCol w="329184">
                  <a:extLst>
                    <a:ext uri="{9D8B030D-6E8A-4147-A177-3AD203B41FA5}">
                      <a16:colId xmlns:a16="http://schemas.microsoft.com/office/drawing/2014/main" val="3766511543"/>
                    </a:ext>
                  </a:extLst>
                </a:gridCol>
                <a:gridCol w="329184">
                  <a:extLst>
                    <a:ext uri="{9D8B030D-6E8A-4147-A177-3AD203B41FA5}">
                      <a16:colId xmlns:a16="http://schemas.microsoft.com/office/drawing/2014/main" val="1347084030"/>
                    </a:ext>
                  </a:extLst>
                </a:gridCol>
                <a:gridCol w="329184">
                  <a:extLst>
                    <a:ext uri="{9D8B030D-6E8A-4147-A177-3AD203B41FA5}">
                      <a16:colId xmlns:a16="http://schemas.microsoft.com/office/drawing/2014/main" val="2248284001"/>
                    </a:ext>
                  </a:extLst>
                </a:gridCol>
                <a:gridCol w="329184">
                  <a:extLst>
                    <a:ext uri="{9D8B030D-6E8A-4147-A177-3AD203B41FA5}">
                      <a16:colId xmlns:a16="http://schemas.microsoft.com/office/drawing/2014/main" val="2958544972"/>
                    </a:ext>
                  </a:extLst>
                </a:gridCol>
                <a:gridCol w="329184">
                  <a:extLst>
                    <a:ext uri="{9D8B030D-6E8A-4147-A177-3AD203B41FA5}">
                      <a16:colId xmlns:a16="http://schemas.microsoft.com/office/drawing/2014/main" val="3986790311"/>
                    </a:ext>
                  </a:extLst>
                </a:gridCol>
                <a:gridCol w="329184">
                  <a:extLst>
                    <a:ext uri="{9D8B030D-6E8A-4147-A177-3AD203B41FA5}">
                      <a16:colId xmlns:a16="http://schemas.microsoft.com/office/drawing/2014/main" val="1831596288"/>
                    </a:ext>
                  </a:extLst>
                </a:gridCol>
                <a:gridCol w="329184">
                  <a:extLst>
                    <a:ext uri="{9D8B030D-6E8A-4147-A177-3AD203B41FA5}">
                      <a16:colId xmlns:a16="http://schemas.microsoft.com/office/drawing/2014/main" val="3731569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0724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- 2025-01-11 10:02:40</a:t>
                      </a:r>
                      <a:r>
                        <a:rPr kumimoji="0" lang="en-US" sz="1000" b="0" i="0" u="none" strike="noStrike" kern="1200" cap="none" spc="0" normalizeH="0" baseline="0" noProof="0">
                          <a:ln>
                            <a:noFill/>
                          </a:ln>
                          <a:solidFill>
                            <a:prstClr val="black"/>
                          </a:solidFill>
                          <a:effectLst/>
                          <a:uLnTx/>
                          <a:uFillTx/>
                          <a:latin typeface="Calibri"/>
                          <a:ea typeface="+mn-ea"/>
                          <a:cs typeface="+mn-cs"/>
                        </a:rPr>
                        <a:t>
 No matter how cold it gets, the new #M1000R always brings the heat! 🔥❄️
#MakeLifeARide #MR #NeverStopChallenging #BMWMotorrad 
__ 
The displayed motorcycles may contain special accessories and non-standard features, some of which are not available on the market as depicted.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52691214"/>
                  </a:ext>
                </a:extLst>
              </a:tr>
            </a:tbl>
          </a:graphicData>
        </a:graphic>
      </p:graphicFrame>
      <p:sp>
        <p:nvSpPr>
          <p:cNvPr id="4" name="Text Placeholder 3">
            <a:extLst>
              <a:ext uri="{FF2B5EF4-FFF2-40B4-BE49-F238E27FC236}">
                <a16:creationId xmlns:a16="http://schemas.microsoft.com/office/drawing/2014/main" id="{B86B93C7-8A21-42F9-833B-E227F6D27EBD}"/>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0454652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2A6F5-8F18-4CB6-9E23-9DDC5F658BC2}"/>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2D2DA28A-7F8B-441C-9F28-F2970D1F93D2}"/>
              </a:ext>
            </a:extLst>
          </p:cNvPr>
          <p:cNvGraphicFramePr>
            <a:graphicFrameLocks noGrp="1"/>
          </p:cNvGraphicFramePr>
          <p:nvPr>
            <p:ph type="tbl" sz="quarter" idx="13"/>
            <p:extLst>
              <p:ext uri="{D42A27DB-BD31-4B8C-83A1-F6EECF244321}">
                <p14:modId xmlns:p14="http://schemas.microsoft.com/office/powerpoint/2010/main" val="397516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473568895"/>
                    </a:ext>
                  </a:extLst>
                </a:gridCol>
                <a:gridCol w="905256">
                  <a:extLst>
                    <a:ext uri="{9D8B030D-6E8A-4147-A177-3AD203B41FA5}">
                      <a16:colId xmlns:a16="http://schemas.microsoft.com/office/drawing/2014/main" val="4208869151"/>
                    </a:ext>
                  </a:extLst>
                </a:gridCol>
                <a:gridCol w="329184">
                  <a:extLst>
                    <a:ext uri="{9D8B030D-6E8A-4147-A177-3AD203B41FA5}">
                      <a16:colId xmlns:a16="http://schemas.microsoft.com/office/drawing/2014/main" val="1392466381"/>
                    </a:ext>
                  </a:extLst>
                </a:gridCol>
                <a:gridCol w="329184">
                  <a:extLst>
                    <a:ext uri="{9D8B030D-6E8A-4147-A177-3AD203B41FA5}">
                      <a16:colId xmlns:a16="http://schemas.microsoft.com/office/drawing/2014/main" val="3553908342"/>
                    </a:ext>
                  </a:extLst>
                </a:gridCol>
                <a:gridCol w="329184">
                  <a:extLst>
                    <a:ext uri="{9D8B030D-6E8A-4147-A177-3AD203B41FA5}">
                      <a16:colId xmlns:a16="http://schemas.microsoft.com/office/drawing/2014/main" val="174919301"/>
                    </a:ext>
                  </a:extLst>
                </a:gridCol>
                <a:gridCol w="329184">
                  <a:extLst>
                    <a:ext uri="{9D8B030D-6E8A-4147-A177-3AD203B41FA5}">
                      <a16:colId xmlns:a16="http://schemas.microsoft.com/office/drawing/2014/main" val="1363215094"/>
                    </a:ext>
                  </a:extLst>
                </a:gridCol>
                <a:gridCol w="329184">
                  <a:extLst>
                    <a:ext uri="{9D8B030D-6E8A-4147-A177-3AD203B41FA5}">
                      <a16:colId xmlns:a16="http://schemas.microsoft.com/office/drawing/2014/main" val="1603794215"/>
                    </a:ext>
                  </a:extLst>
                </a:gridCol>
                <a:gridCol w="329184">
                  <a:extLst>
                    <a:ext uri="{9D8B030D-6E8A-4147-A177-3AD203B41FA5}">
                      <a16:colId xmlns:a16="http://schemas.microsoft.com/office/drawing/2014/main" val="1148490217"/>
                    </a:ext>
                  </a:extLst>
                </a:gridCol>
                <a:gridCol w="329184">
                  <a:extLst>
                    <a:ext uri="{9D8B030D-6E8A-4147-A177-3AD203B41FA5}">
                      <a16:colId xmlns:a16="http://schemas.microsoft.com/office/drawing/2014/main" val="1254124073"/>
                    </a:ext>
                  </a:extLst>
                </a:gridCol>
                <a:gridCol w="329184">
                  <a:extLst>
                    <a:ext uri="{9D8B030D-6E8A-4147-A177-3AD203B41FA5}">
                      <a16:colId xmlns:a16="http://schemas.microsoft.com/office/drawing/2014/main" val="3292306162"/>
                    </a:ext>
                  </a:extLst>
                </a:gridCol>
                <a:gridCol w="329184">
                  <a:extLst>
                    <a:ext uri="{9D8B030D-6E8A-4147-A177-3AD203B41FA5}">
                      <a16:colId xmlns:a16="http://schemas.microsoft.com/office/drawing/2014/main" val="3242198855"/>
                    </a:ext>
                  </a:extLst>
                </a:gridCol>
                <a:gridCol w="329184">
                  <a:extLst>
                    <a:ext uri="{9D8B030D-6E8A-4147-A177-3AD203B41FA5}">
                      <a16:colId xmlns:a16="http://schemas.microsoft.com/office/drawing/2014/main" val="1587363037"/>
                    </a:ext>
                  </a:extLst>
                </a:gridCol>
                <a:gridCol w="329184">
                  <a:extLst>
                    <a:ext uri="{9D8B030D-6E8A-4147-A177-3AD203B41FA5}">
                      <a16:colId xmlns:a16="http://schemas.microsoft.com/office/drawing/2014/main" val="2510786818"/>
                    </a:ext>
                  </a:extLst>
                </a:gridCol>
                <a:gridCol w="329184">
                  <a:extLst>
                    <a:ext uri="{9D8B030D-6E8A-4147-A177-3AD203B41FA5}">
                      <a16:colId xmlns:a16="http://schemas.microsoft.com/office/drawing/2014/main" val="3146002718"/>
                    </a:ext>
                  </a:extLst>
                </a:gridCol>
                <a:gridCol w="329184">
                  <a:extLst>
                    <a:ext uri="{9D8B030D-6E8A-4147-A177-3AD203B41FA5}">
                      <a16:colId xmlns:a16="http://schemas.microsoft.com/office/drawing/2014/main" val="703364134"/>
                    </a:ext>
                  </a:extLst>
                </a:gridCol>
                <a:gridCol w="329184">
                  <a:extLst>
                    <a:ext uri="{9D8B030D-6E8A-4147-A177-3AD203B41FA5}">
                      <a16:colId xmlns:a16="http://schemas.microsoft.com/office/drawing/2014/main" val="1538932437"/>
                    </a:ext>
                  </a:extLst>
                </a:gridCol>
                <a:gridCol w="329184">
                  <a:extLst>
                    <a:ext uri="{9D8B030D-6E8A-4147-A177-3AD203B41FA5}">
                      <a16:colId xmlns:a16="http://schemas.microsoft.com/office/drawing/2014/main" val="3701424636"/>
                    </a:ext>
                  </a:extLst>
                </a:gridCol>
                <a:gridCol w="329184">
                  <a:extLst>
                    <a:ext uri="{9D8B030D-6E8A-4147-A177-3AD203B41FA5}">
                      <a16:colId xmlns:a16="http://schemas.microsoft.com/office/drawing/2014/main" val="4013360566"/>
                    </a:ext>
                  </a:extLst>
                </a:gridCol>
                <a:gridCol w="329184">
                  <a:extLst>
                    <a:ext uri="{9D8B030D-6E8A-4147-A177-3AD203B41FA5}">
                      <a16:colId xmlns:a16="http://schemas.microsoft.com/office/drawing/2014/main" val="4243167771"/>
                    </a:ext>
                  </a:extLst>
                </a:gridCol>
                <a:gridCol w="329184">
                  <a:extLst>
                    <a:ext uri="{9D8B030D-6E8A-4147-A177-3AD203B41FA5}">
                      <a16:colId xmlns:a16="http://schemas.microsoft.com/office/drawing/2014/main" val="1921218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4079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- 2025-01-10 16:00:13</a:t>
                      </a:r>
                      <a:r>
                        <a:rPr kumimoji="0" lang="en-US" sz="1000" b="0" i="0" u="none" strike="noStrike" kern="1200" cap="none" spc="0" normalizeH="0" baseline="0" noProof="0">
                          <a:ln>
                            <a:noFill/>
                          </a:ln>
                          <a:solidFill>
                            <a:prstClr val="black"/>
                          </a:solidFill>
                          <a:effectLst/>
                          <a:uLnTx/>
                          <a:uFillTx/>
                          <a:latin typeface="Calibri"/>
                          <a:ea typeface="+mn-ea"/>
                          <a:cs typeface="+mn-cs"/>
                        </a:rPr>
                        <a:t>
 From rugged trails to urban escapes, the new BMW #ConceptF450GS is the lightweight explorer built for every journey.
Go to the link in bio to find out more.
#MakeLifeARide #SpiritOfGS #ConceptBike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3284766"/>
                  </a:ext>
                </a:extLst>
              </a:tr>
            </a:tbl>
          </a:graphicData>
        </a:graphic>
      </p:graphicFrame>
      <p:sp>
        <p:nvSpPr>
          <p:cNvPr id="4" name="Text Placeholder 3">
            <a:extLst>
              <a:ext uri="{FF2B5EF4-FFF2-40B4-BE49-F238E27FC236}">
                <a16:creationId xmlns:a16="http://schemas.microsoft.com/office/drawing/2014/main" id="{13DABF8D-AAFE-4BEF-A6F4-81B3EA21A7AE}"/>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4559324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E0238-EB5C-4475-BBC9-F86386B12589}"/>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A75A619B-5F15-45EA-B667-0CB420088E8F}"/>
              </a:ext>
            </a:extLst>
          </p:cNvPr>
          <p:cNvGraphicFramePr>
            <a:graphicFrameLocks noGrp="1"/>
          </p:cNvGraphicFramePr>
          <p:nvPr>
            <p:ph type="tbl" sz="quarter" idx="13"/>
            <p:extLst>
              <p:ext uri="{D42A27DB-BD31-4B8C-83A1-F6EECF244321}">
                <p14:modId xmlns:p14="http://schemas.microsoft.com/office/powerpoint/2010/main" val="2635555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06278943"/>
                    </a:ext>
                  </a:extLst>
                </a:gridCol>
                <a:gridCol w="905256">
                  <a:extLst>
                    <a:ext uri="{9D8B030D-6E8A-4147-A177-3AD203B41FA5}">
                      <a16:colId xmlns:a16="http://schemas.microsoft.com/office/drawing/2014/main" val="4097854518"/>
                    </a:ext>
                  </a:extLst>
                </a:gridCol>
                <a:gridCol w="329184">
                  <a:extLst>
                    <a:ext uri="{9D8B030D-6E8A-4147-A177-3AD203B41FA5}">
                      <a16:colId xmlns:a16="http://schemas.microsoft.com/office/drawing/2014/main" val="1791966137"/>
                    </a:ext>
                  </a:extLst>
                </a:gridCol>
                <a:gridCol w="329184">
                  <a:extLst>
                    <a:ext uri="{9D8B030D-6E8A-4147-A177-3AD203B41FA5}">
                      <a16:colId xmlns:a16="http://schemas.microsoft.com/office/drawing/2014/main" val="3841349711"/>
                    </a:ext>
                  </a:extLst>
                </a:gridCol>
                <a:gridCol w="329184">
                  <a:extLst>
                    <a:ext uri="{9D8B030D-6E8A-4147-A177-3AD203B41FA5}">
                      <a16:colId xmlns:a16="http://schemas.microsoft.com/office/drawing/2014/main" val="1708509537"/>
                    </a:ext>
                  </a:extLst>
                </a:gridCol>
                <a:gridCol w="329184">
                  <a:extLst>
                    <a:ext uri="{9D8B030D-6E8A-4147-A177-3AD203B41FA5}">
                      <a16:colId xmlns:a16="http://schemas.microsoft.com/office/drawing/2014/main" val="761094710"/>
                    </a:ext>
                  </a:extLst>
                </a:gridCol>
                <a:gridCol w="329184">
                  <a:extLst>
                    <a:ext uri="{9D8B030D-6E8A-4147-A177-3AD203B41FA5}">
                      <a16:colId xmlns:a16="http://schemas.microsoft.com/office/drawing/2014/main" val="2194957683"/>
                    </a:ext>
                  </a:extLst>
                </a:gridCol>
                <a:gridCol w="329184">
                  <a:extLst>
                    <a:ext uri="{9D8B030D-6E8A-4147-A177-3AD203B41FA5}">
                      <a16:colId xmlns:a16="http://schemas.microsoft.com/office/drawing/2014/main" val="2356630863"/>
                    </a:ext>
                  </a:extLst>
                </a:gridCol>
                <a:gridCol w="329184">
                  <a:extLst>
                    <a:ext uri="{9D8B030D-6E8A-4147-A177-3AD203B41FA5}">
                      <a16:colId xmlns:a16="http://schemas.microsoft.com/office/drawing/2014/main" val="1968198752"/>
                    </a:ext>
                  </a:extLst>
                </a:gridCol>
                <a:gridCol w="329184">
                  <a:extLst>
                    <a:ext uri="{9D8B030D-6E8A-4147-A177-3AD203B41FA5}">
                      <a16:colId xmlns:a16="http://schemas.microsoft.com/office/drawing/2014/main" val="1285063789"/>
                    </a:ext>
                  </a:extLst>
                </a:gridCol>
                <a:gridCol w="329184">
                  <a:extLst>
                    <a:ext uri="{9D8B030D-6E8A-4147-A177-3AD203B41FA5}">
                      <a16:colId xmlns:a16="http://schemas.microsoft.com/office/drawing/2014/main" val="2864107337"/>
                    </a:ext>
                  </a:extLst>
                </a:gridCol>
                <a:gridCol w="329184">
                  <a:extLst>
                    <a:ext uri="{9D8B030D-6E8A-4147-A177-3AD203B41FA5}">
                      <a16:colId xmlns:a16="http://schemas.microsoft.com/office/drawing/2014/main" val="2464442936"/>
                    </a:ext>
                  </a:extLst>
                </a:gridCol>
                <a:gridCol w="329184">
                  <a:extLst>
                    <a:ext uri="{9D8B030D-6E8A-4147-A177-3AD203B41FA5}">
                      <a16:colId xmlns:a16="http://schemas.microsoft.com/office/drawing/2014/main" val="143190531"/>
                    </a:ext>
                  </a:extLst>
                </a:gridCol>
                <a:gridCol w="329184">
                  <a:extLst>
                    <a:ext uri="{9D8B030D-6E8A-4147-A177-3AD203B41FA5}">
                      <a16:colId xmlns:a16="http://schemas.microsoft.com/office/drawing/2014/main" val="224891720"/>
                    </a:ext>
                  </a:extLst>
                </a:gridCol>
                <a:gridCol w="329184">
                  <a:extLst>
                    <a:ext uri="{9D8B030D-6E8A-4147-A177-3AD203B41FA5}">
                      <a16:colId xmlns:a16="http://schemas.microsoft.com/office/drawing/2014/main" val="2250531058"/>
                    </a:ext>
                  </a:extLst>
                </a:gridCol>
                <a:gridCol w="329184">
                  <a:extLst>
                    <a:ext uri="{9D8B030D-6E8A-4147-A177-3AD203B41FA5}">
                      <a16:colId xmlns:a16="http://schemas.microsoft.com/office/drawing/2014/main" val="3128509730"/>
                    </a:ext>
                  </a:extLst>
                </a:gridCol>
                <a:gridCol w="329184">
                  <a:extLst>
                    <a:ext uri="{9D8B030D-6E8A-4147-A177-3AD203B41FA5}">
                      <a16:colId xmlns:a16="http://schemas.microsoft.com/office/drawing/2014/main" val="2937153950"/>
                    </a:ext>
                  </a:extLst>
                </a:gridCol>
                <a:gridCol w="329184">
                  <a:extLst>
                    <a:ext uri="{9D8B030D-6E8A-4147-A177-3AD203B41FA5}">
                      <a16:colId xmlns:a16="http://schemas.microsoft.com/office/drawing/2014/main" val="3391484643"/>
                    </a:ext>
                  </a:extLst>
                </a:gridCol>
                <a:gridCol w="329184">
                  <a:extLst>
                    <a:ext uri="{9D8B030D-6E8A-4147-A177-3AD203B41FA5}">
                      <a16:colId xmlns:a16="http://schemas.microsoft.com/office/drawing/2014/main" val="148515072"/>
                    </a:ext>
                  </a:extLst>
                </a:gridCol>
                <a:gridCol w="329184">
                  <a:extLst>
                    <a:ext uri="{9D8B030D-6E8A-4147-A177-3AD203B41FA5}">
                      <a16:colId xmlns:a16="http://schemas.microsoft.com/office/drawing/2014/main" val="2662377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80725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- 2025-01-08 18:17:22</a:t>
                      </a:r>
                      <a:r>
                        <a:rPr kumimoji="0" lang="en-US" sz="1000" b="0" i="0" u="none" strike="noStrike" kern="1200" cap="none" spc="0" normalizeH="0" baseline="0" noProof="0">
                          <a:ln>
                            <a:noFill/>
                          </a:ln>
                          <a:solidFill>
                            <a:prstClr val="black"/>
                          </a:solidFill>
                          <a:effectLst/>
                          <a:uLnTx/>
                          <a:uFillTx/>
                          <a:latin typeface="Calibri"/>
                          <a:ea typeface="+mn-ea"/>
                          <a:cs typeface="+mn-cs"/>
                        </a:rPr>
                        <a:t>
 Glide effortlessly through city streets with style, precision, and sustainable power ⚡️#BMWCE02
#MakeLifeARide #PluggedToLife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#BMWCE02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3491312"/>
                  </a:ext>
                </a:extLst>
              </a:tr>
            </a:tbl>
          </a:graphicData>
        </a:graphic>
      </p:graphicFrame>
      <p:sp>
        <p:nvSpPr>
          <p:cNvPr id="4" name="Text Placeholder 3">
            <a:extLst>
              <a:ext uri="{FF2B5EF4-FFF2-40B4-BE49-F238E27FC236}">
                <a16:creationId xmlns:a16="http://schemas.microsoft.com/office/drawing/2014/main" id="{F1F90635-8853-4DE1-8ED8-BDB5760AB372}"/>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41982729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55162-14BD-4AB7-85A8-9E4BA62B1EE2}"/>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CC842DF0-C509-4E79-A015-5AAAC12B9225}"/>
              </a:ext>
            </a:extLst>
          </p:cNvPr>
          <p:cNvGraphicFramePr>
            <a:graphicFrameLocks noGrp="1"/>
          </p:cNvGraphicFramePr>
          <p:nvPr>
            <p:ph type="tbl" sz="quarter" idx="13"/>
            <p:extLst>
              <p:ext uri="{D42A27DB-BD31-4B8C-83A1-F6EECF244321}">
                <p14:modId xmlns:p14="http://schemas.microsoft.com/office/powerpoint/2010/main" val="286282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32219626"/>
                    </a:ext>
                  </a:extLst>
                </a:gridCol>
                <a:gridCol w="905256">
                  <a:extLst>
                    <a:ext uri="{9D8B030D-6E8A-4147-A177-3AD203B41FA5}">
                      <a16:colId xmlns:a16="http://schemas.microsoft.com/office/drawing/2014/main" val="26808136"/>
                    </a:ext>
                  </a:extLst>
                </a:gridCol>
                <a:gridCol w="329184">
                  <a:extLst>
                    <a:ext uri="{9D8B030D-6E8A-4147-A177-3AD203B41FA5}">
                      <a16:colId xmlns:a16="http://schemas.microsoft.com/office/drawing/2014/main" val="1608032572"/>
                    </a:ext>
                  </a:extLst>
                </a:gridCol>
                <a:gridCol w="329184">
                  <a:extLst>
                    <a:ext uri="{9D8B030D-6E8A-4147-A177-3AD203B41FA5}">
                      <a16:colId xmlns:a16="http://schemas.microsoft.com/office/drawing/2014/main" val="1665963046"/>
                    </a:ext>
                  </a:extLst>
                </a:gridCol>
                <a:gridCol w="329184">
                  <a:extLst>
                    <a:ext uri="{9D8B030D-6E8A-4147-A177-3AD203B41FA5}">
                      <a16:colId xmlns:a16="http://schemas.microsoft.com/office/drawing/2014/main" val="2987279862"/>
                    </a:ext>
                  </a:extLst>
                </a:gridCol>
                <a:gridCol w="329184">
                  <a:extLst>
                    <a:ext uri="{9D8B030D-6E8A-4147-A177-3AD203B41FA5}">
                      <a16:colId xmlns:a16="http://schemas.microsoft.com/office/drawing/2014/main" val="2030980993"/>
                    </a:ext>
                  </a:extLst>
                </a:gridCol>
                <a:gridCol w="329184">
                  <a:extLst>
                    <a:ext uri="{9D8B030D-6E8A-4147-A177-3AD203B41FA5}">
                      <a16:colId xmlns:a16="http://schemas.microsoft.com/office/drawing/2014/main" val="1219358340"/>
                    </a:ext>
                  </a:extLst>
                </a:gridCol>
                <a:gridCol w="329184">
                  <a:extLst>
                    <a:ext uri="{9D8B030D-6E8A-4147-A177-3AD203B41FA5}">
                      <a16:colId xmlns:a16="http://schemas.microsoft.com/office/drawing/2014/main" val="1365340996"/>
                    </a:ext>
                  </a:extLst>
                </a:gridCol>
                <a:gridCol w="329184">
                  <a:extLst>
                    <a:ext uri="{9D8B030D-6E8A-4147-A177-3AD203B41FA5}">
                      <a16:colId xmlns:a16="http://schemas.microsoft.com/office/drawing/2014/main" val="2045912135"/>
                    </a:ext>
                  </a:extLst>
                </a:gridCol>
                <a:gridCol w="329184">
                  <a:extLst>
                    <a:ext uri="{9D8B030D-6E8A-4147-A177-3AD203B41FA5}">
                      <a16:colId xmlns:a16="http://schemas.microsoft.com/office/drawing/2014/main" val="2397689795"/>
                    </a:ext>
                  </a:extLst>
                </a:gridCol>
                <a:gridCol w="329184">
                  <a:extLst>
                    <a:ext uri="{9D8B030D-6E8A-4147-A177-3AD203B41FA5}">
                      <a16:colId xmlns:a16="http://schemas.microsoft.com/office/drawing/2014/main" val="676445542"/>
                    </a:ext>
                  </a:extLst>
                </a:gridCol>
                <a:gridCol w="329184">
                  <a:extLst>
                    <a:ext uri="{9D8B030D-6E8A-4147-A177-3AD203B41FA5}">
                      <a16:colId xmlns:a16="http://schemas.microsoft.com/office/drawing/2014/main" val="2593466385"/>
                    </a:ext>
                  </a:extLst>
                </a:gridCol>
                <a:gridCol w="329184">
                  <a:extLst>
                    <a:ext uri="{9D8B030D-6E8A-4147-A177-3AD203B41FA5}">
                      <a16:colId xmlns:a16="http://schemas.microsoft.com/office/drawing/2014/main" val="1743964555"/>
                    </a:ext>
                  </a:extLst>
                </a:gridCol>
                <a:gridCol w="329184">
                  <a:extLst>
                    <a:ext uri="{9D8B030D-6E8A-4147-A177-3AD203B41FA5}">
                      <a16:colId xmlns:a16="http://schemas.microsoft.com/office/drawing/2014/main" val="2526538535"/>
                    </a:ext>
                  </a:extLst>
                </a:gridCol>
                <a:gridCol w="329184">
                  <a:extLst>
                    <a:ext uri="{9D8B030D-6E8A-4147-A177-3AD203B41FA5}">
                      <a16:colId xmlns:a16="http://schemas.microsoft.com/office/drawing/2014/main" val="2647824447"/>
                    </a:ext>
                  </a:extLst>
                </a:gridCol>
                <a:gridCol w="329184">
                  <a:extLst>
                    <a:ext uri="{9D8B030D-6E8A-4147-A177-3AD203B41FA5}">
                      <a16:colId xmlns:a16="http://schemas.microsoft.com/office/drawing/2014/main" val="2621866477"/>
                    </a:ext>
                  </a:extLst>
                </a:gridCol>
                <a:gridCol w="329184">
                  <a:extLst>
                    <a:ext uri="{9D8B030D-6E8A-4147-A177-3AD203B41FA5}">
                      <a16:colId xmlns:a16="http://schemas.microsoft.com/office/drawing/2014/main" val="796091785"/>
                    </a:ext>
                  </a:extLst>
                </a:gridCol>
                <a:gridCol w="329184">
                  <a:extLst>
                    <a:ext uri="{9D8B030D-6E8A-4147-A177-3AD203B41FA5}">
                      <a16:colId xmlns:a16="http://schemas.microsoft.com/office/drawing/2014/main" val="744881317"/>
                    </a:ext>
                  </a:extLst>
                </a:gridCol>
                <a:gridCol w="329184">
                  <a:extLst>
                    <a:ext uri="{9D8B030D-6E8A-4147-A177-3AD203B41FA5}">
                      <a16:colId xmlns:a16="http://schemas.microsoft.com/office/drawing/2014/main" val="3129485955"/>
                    </a:ext>
                  </a:extLst>
                </a:gridCol>
                <a:gridCol w="329184">
                  <a:extLst>
                    <a:ext uri="{9D8B030D-6E8A-4147-A177-3AD203B41FA5}">
                      <a16:colId xmlns:a16="http://schemas.microsoft.com/office/drawing/2014/main" val="222460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23728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- 2025-01-07 17:46:37</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ultimate off-road adventure in the heart of South Wales. 
BMW @offroadskills offers you the opportunity to step outside your comfort zone and learn how to take on all terrains onboard our latest GS models. 
Tap the link in bio to book.
#MakeLifeARide #SpiritOfGS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70299482"/>
                  </a:ext>
                </a:extLst>
              </a:tr>
            </a:tbl>
          </a:graphicData>
        </a:graphic>
      </p:graphicFrame>
      <p:sp>
        <p:nvSpPr>
          <p:cNvPr id="4" name="Text Placeholder 3">
            <a:extLst>
              <a:ext uri="{FF2B5EF4-FFF2-40B4-BE49-F238E27FC236}">
                <a16:creationId xmlns:a16="http://schemas.microsoft.com/office/drawing/2014/main" id="{7CF414D8-9705-490F-819A-407C8F9BD38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8417903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4B59C-D705-41D0-A004-05F0CF3CC175}"/>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41EFE239-3176-4160-B92A-BF1BB2FDE525}"/>
              </a:ext>
            </a:extLst>
          </p:cNvPr>
          <p:cNvGraphicFramePr>
            <a:graphicFrameLocks noGrp="1"/>
          </p:cNvGraphicFramePr>
          <p:nvPr>
            <p:ph type="tbl" sz="quarter" idx="13"/>
            <p:extLst>
              <p:ext uri="{D42A27DB-BD31-4B8C-83A1-F6EECF244321}">
                <p14:modId xmlns:p14="http://schemas.microsoft.com/office/powerpoint/2010/main" val="865665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695250568"/>
                    </a:ext>
                  </a:extLst>
                </a:gridCol>
                <a:gridCol w="905256">
                  <a:extLst>
                    <a:ext uri="{9D8B030D-6E8A-4147-A177-3AD203B41FA5}">
                      <a16:colId xmlns:a16="http://schemas.microsoft.com/office/drawing/2014/main" val="3166008207"/>
                    </a:ext>
                  </a:extLst>
                </a:gridCol>
                <a:gridCol w="329184">
                  <a:extLst>
                    <a:ext uri="{9D8B030D-6E8A-4147-A177-3AD203B41FA5}">
                      <a16:colId xmlns:a16="http://schemas.microsoft.com/office/drawing/2014/main" val="4076011665"/>
                    </a:ext>
                  </a:extLst>
                </a:gridCol>
                <a:gridCol w="329184">
                  <a:extLst>
                    <a:ext uri="{9D8B030D-6E8A-4147-A177-3AD203B41FA5}">
                      <a16:colId xmlns:a16="http://schemas.microsoft.com/office/drawing/2014/main" val="2983645763"/>
                    </a:ext>
                  </a:extLst>
                </a:gridCol>
                <a:gridCol w="329184">
                  <a:extLst>
                    <a:ext uri="{9D8B030D-6E8A-4147-A177-3AD203B41FA5}">
                      <a16:colId xmlns:a16="http://schemas.microsoft.com/office/drawing/2014/main" val="1854579926"/>
                    </a:ext>
                  </a:extLst>
                </a:gridCol>
                <a:gridCol w="329184">
                  <a:extLst>
                    <a:ext uri="{9D8B030D-6E8A-4147-A177-3AD203B41FA5}">
                      <a16:colId xmlns:a16="http://schemas.microsoft.com/office/drawing/2014/main" val="745829714"/>
                    </a:ext>
                  </a:extLst>
                </a:gridCol>
                <a:gridCol w="329184">
                  <a:extLst>
                    <a:ext uri="{9D8B030D-6E8A-4147-A177-3AD203B41FA5}">
                      <a16:colId xmlns:a16="http://schemas.microsoft.com/office/drawing/2014/main" val="3891400946"/>
                    </a:ext>
                  </a:extLst>
                </a:gridCol>
                <a:gridCol w="329184">
                  <a:extLst>
                    <a:ext uri="{9D8B030D-6E8A-4147-A177-3AD203B41FA5}">
                      <a16:colId xmlns:a16="http://schemas.microsoft.com/office/drawing/2014/main" val="1644809222"/>
                    </a:ext>
                  </a:extLst>
                </a:gridCol>
                <a:gridCol w="329184">
                  <a:extLst>
                    <a:ext uri="{9D8B030D-6E8A-4147-A177-3AD203B41FA5}">
                      <a16:colId xmlns:a16="http://schemas.microsoft.com/office/drawing/2014/main" val="1955696053"/>
                    </a:ext>
                  </a:extLst>
                </a:gridCol>
                <a:gridCol w="329184">
                  <a:extLst>
                    <a:ext uri="{9D8B030D-6E8A-4147-A177-3AD203B41FA5}">
                      <a16:colId xmlns:a16="http://schemas.microsoft.com/office/drawing/2014/main" val="2694498726"/>
                    </a:ext>
                  </a:extLst>
                </a:gridCol>
                <a:gridCol w="329184">
                  <a:extLst>
                    <a:ext uri="{9D8B030D-6E8A-4147-A177-3AD203B41FA5}">
                      <a16:colId xmlns:a16="http://schemas.microsoft.com/office/drawing/2014/main" val="223460979"/>
                    </a:ext>
                  </a:extLst>
                </a:gridCol>
                <a:gridCol w="329184">
                  <a:extLst>
                    <a:ext uri="{9D8B030D-6E8A-4147-A177-3AD203B41FA5}">
                      <a16:colId xmlns:a16="http://schemas.microsoft.com/office/drawing/2014/main" val="2274971884"/>
                    </a:ext>
                  </a:extLst>
                </a:gridCol>
                <a:gridCol w="329184">
                  <a:extLst>
                    <a:ext uri="{9D8B030D-6E8A-4147-A177-3AD203B41FA5}">
                      <a16:colId xmlns:a16="http://schemas.microsoft.com/office/drawing/2014/main" val="762433157"/>
                    </a:ext>
                  </a:extLst>
                </a:gridCol>
                <a:gridCol w="329184">
                  <a:extLst>
                    <a:ext uri="{9D8B030D-6E8A-4147-A177-3AD203B41FA5}">
                      <a16:colId xmlns:a16="http://schemas.microsoft.com/office/drawing/2014/main" val="321224088"/>
                    </a:ext>
                  </a:extLst>
                </a:gridCol>
                <a:gridCol w="329184">
                  <a:extLst>
                    <a:ext uri="{9D8B030D-6E8A-4147-A177-3AD203B41FA5}">
                      <a16:colId xmlns:a16="http://schemas.microsoft.com/office/drawing/2014/main" val="2593967521"/>
                    </a:ext>
                  </a:extLst>
                </a:gridCol>
                <a:gridCol w="329184">
                  <a:extLst>
                    <a:ext uri="{9D8B030D-6E8A-4147-A177-3AD203B41FA5}">
                      <a16:colId xmlns:a16="http://schemas.microsoft.com/office/drawing/2014/main" val="727026604"/>
                    </a:ext>
                  </a:extLst>
                </a:gridCol>
                <a:gridCol w="329184">
                  <a:extLst>
                    <a:ext uri="{9D8B030D-6E8A-4147-A177-3AD203B41FA5}">
                      <a16:colId xmlns:a16="http://schemas.microsoft.com/office/drawing/2014/main" val="3261555301"/>
                    </a:ext>
                  </a:extLst>
                </a:gridCol>
                <a:gridCol w="329184">
                  <a:extLst>
                    <a:ext uri="{9D8B030D-6E8A-4147-A177-3AD203B41FA5}">
                      <a16:colId xmlns:a16="http://schemas.microsoft.com/office/drawing/2014/main" val="4231640229"/>
                    </a:ext>
                  </a:extLst>
                </a:gridCol>
                <a:gridCol w="329184">
                  <a:extLst>
                    <a:ext uri="{9D8B030D-6E8A-4147-A177-3AD203B41FA5}">
                      <a16:colId xmlns:a16="http://schemas.microsoft.com/office/drawing/2014/main" val="1165252292"/>
                    </a:ext>
                  </a:extLst>
                </a:gridCol>
                <a:gridCol w="329184">
                  <a:extLst>
                    <a:ext uri="{9D8B030D-6E8A-4147-A177-3AD203B41FA5}">
                      <a16:colId xmlns:a16="http://schemas.microsoft.com/office/drawing/2014/main" val="417356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3768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- 2025-01-06 16:03:11</a:t>
                      </a:r>
                      <a:r>
                        <a:rPr kumimoji="0" lang="en-US" sz="1000" b="0" i="0" u="none" strike="noStrike" kern="1200" cap="none" spc="0" normalizeH="0" baseline="0" noProof="0">
                          <a:ln>
                            <a:noFill/>
                          </a:ln>
                          <a:solidFill>
                            <a:prstClr val="black"/>
                          </a:solidFill>
                          <a:effectLst/>
                          <a:uLnTx/>
                          <a:uFillTx/>
                          <a:latin typeface="Calibri"/>
                          <a:ea typeface="+mn-ea"/>
                          <a:cs typeface="+mn-cs"/>
                        </a:rPr>
                        <a:t>
 The new #M1000R raises the bar with a host of updated features: redesigned LED headlights, M Quick Action Throttle, optional M Carbon winglets, and a new White Aluminium Metallic Matt colour scheme.
Tap the link in bio to learn more.
#MakeLifeARide #M1R #NeverStopChallenging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79571255"/>
                  </a:ext>
                </a:extLst>
              </a:tr>
            </a:tbl>
          </a:graphicData>
        </a:graphic>
      </p:graphicFrame>
      <p:sp>
        <p:nvSpPr>
          <p:cNvPr id="4" name="Text Placeholder 3">
            <a:extLst>
              <a:ext uri="{FF2B5EF4-FFF2-40B4-BE49-F238E27FC236}">
                <a16:creationId xmlns:a16="http://schemas.microsoft.com/office/drawing/2014/main" id="{E4823F06-F578-465C-B6C3-A3F75177992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2728463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291F8-944A-420B-8D3D-2E304AC85505}"/>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1CD2DE39-1ADF-477C-90D0-C3FB8D9B3571}"/>
              </a:ext>
            </a:extLst>
          </p:cNvPr>
          <p:cNvGraphicFramePr>
            <a:graphicFrameLocks noGrp="1"/>
          </p:cNvGraphicFramePr>
          <p:nvPr>
            <p:ph type="tbl" sz="quarter" idx="13"/>
            <p:extLst>
              <p:ext uri="{D42A27DB-BD31-4B8C-83A1-F6EECF244321}">
                <p14:modId xmlns:p14="http://schemas.microsoft.com/office/powerpoint/2010/main" val="188826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669649631"/>
                    </a:ext>
                  </a:extLst>
                </a:gridCol>
                <a:gridCol w="905256">
                  <a:extLst>
                    <a:ext uri="{9D8B030D-6E8A-4147-A177-3AD203B41FA5}">
                      <a16:colId xmlns:a16="http://schemas.microsoft.com/office/drawing/2014/main" val="995240363"/>
                    </a:ext>
                  </a:extLst>
                </a:gridCol>
                <a:gridCol w="329184">
                  <a:extLst>
                    <a:ext uri="{9D8B030D-6E8A-4147-A177-3AD203B41FA5}">
                      <a16:colId xmlns:a16="http://schemas.microsoft.com/office/drawing/2014/main" val="4251386815"/>
                    </a:ext>
                  </a:extLst>
                </a:gridCol>
                <a:gridCol w="329184">
                  <a:extLst>
                    <a:ext uri="{9D8B030D-6E8A-4147-A177-3AD203B41FA5}">
                      <a16:colId xmlns:a16="http://schemas.microsoft.com/office/drawing/2014/main" val="1770753568"/>
                    </a:ext>
                  </a:extLst>
                </a:gridCol>
                <a:gridCol w="329184">
                  <a:extLst>
                    <a:ext uri="{9D8B030D-6E8A-4147-A177-3AD203B41FA5}">
                      <a16:colId xmlns:a16="http://schemas.microsoft.com/office/drawing/2014/main" val="1551474757"/>
                    </a:ext>
                  </a:extLst>
                </a:gridCol>
                <a:gridCol w="329184">
                  <a:extLst>
                    <a:ext uri="{9D8B030D-6E8A-4147-A177-3AD203B41FA5}">
                      <a16:colId xmlns:a16="http://schemas.microsoft.com/office/drawing/2014/main" val="968168244"/>
                    </a:ext>
                  </a:extLst>
                </a:gridCol>
                <a:gridCol w="329184">
                  <a:extLst>
                    <a:ext uri="{9D8B030D-6E8A-4147-A177-3AD203B41FA5}">
                      <a16:colId xmlns:a16="http://schemas.microsoft.com/office/drawing/2014/main" val="4070036825"/>
                    </a:ext>
                  </a:extLst>
                </a:gridCol>
                <a:gridCol w="329184">
                  <a:extLst>
                    <a:ext uri="{9D8B030D-6E8A-4147-A177-3AD203B41FA5}">
                      <a16:colId xmlns:a16="http://schemas.microsoft.com/office/drawing/2014/main" val="3678956775"/>
                    </a:ext>
                  </a:extLst>
                </a:gridCol>
                <a:gridCol w="329184">
                  <a:extLst>
                    <a:ext uri="{9D8B030D-6E8A-4147-A177-3AD203B41FA5}">
                      <a16:colId xmlns:a16="http://schemas.microsoft.com/office/drawing/2014/main" val="897378523"/>
                    </a:ext>
                  </a:extLst>
                </a:gridCol>
                <a:gridCol w="329184">
                  <a:extLst>
                    <a:ext uri="{9D8B030D-6E8A-4147-A177-3AD203B41FA5}">
                      <a16:colId xmlns:a16="http://schemas.microsoft.com/office/drawing/2014/main" val="4150756046"/>
                    </a:ext>
                  </a:extLst>
                </a:gridCol>
                <a:gridCol w="329184">
                  <a:extLst>
                    <a:ext uri="{9D8B030D-6E8A-4147-A177-3AD203B41FA5}">
                      <a16:colId xmlns:a16="http://schemas.microsoft.com/office/drawing/2014/main" val="405718904"/>
                    </a:ext>
                  </a:extLst>
                </a:gridCol>
                <a:gridCol w="329184">
                  <a:extLst>
                    <a:ext uri="{9D8B030D-6E8A-4147-A177-3AD203B41FA5}">
                      <a16:colId xmlns:a16="http://schemas.microsoft.com/office/drawing/2014/main" val="3267636642"/>
                    </a:ext>
                  </a:extLst>
                </a:gridCol>
                <a:gridCol w="329184">
                  <a:extLst>
                    <a:ext uri="{9D8B030D-6E8A-4147-A177-3AD203B41FA5}">
                      <a16:colId xmlns:a16="http://schemas.microsoft.com/office/drawing/2014/main" val="788471510"/>
                    </a:ext>
                  </a:extLst>
                </a:gridCol>
                <a:gridCol w="329184">
                  <a:extLst>
                    <a:ext uri="{9D8B030D-6E8A-4147-A177-3AD203B41FA5}">
                      <a16:colId xmlns:a16="http://schemas.microsoft.com/office/drawing/2014/main" val="1395910536"/>
                    </a:ext>
                  </a:extLst>
                </a:gridCol>
                <a:gridCol w="329184">
                  <a:extLst>
                    <a:ext uri="{9D8B030D-6E8A-4147-A177-3AD203B41FA5}">
                      <a16:colId xmlns:a16="http://schemas.microsoft.com/office/drawing/2014/main" val="1909147403"/>
                    </a:ext>
                  </a:extLst>
                </a:gridCol>
                <a:gridCol w="329184">
                  <a:extLst>
                    <a:ext uri="{9D8B030D-6E8A-4147-A177-3AD203B41FA5}">
                      <a16:colId xmlns:a16="http://schemas.microsoft.com/office/drawing/2014/main" val="3652191042"/>
                    </a:ext>
                  </a:extLst>
                </a:gridCol>
                <a:gridCol w="329184">
                  <a:extLst>
                    <a:ext uri="{9D8B030D-6E8A-4147-A177-3AD203B41FA5}">
                      <a16:colId xmlns:a16="http://schemas.microsoft.com/office/drawing/2014/main" val="1147747456"/>
                    </a:ext>
                  </a:extLst>
                </a:gridCol>
                <a:gridCol w="329184">
                  <a:extLst>
                    <a:ext uri="{9D8B030D-6E8A-4147-A177-3AD203B41FA5}">
                      <a16:colId xmlns:a16="http://schemas.microsoft.com/office/drawing/2014/main" val="1301875734"/>
                    </a:ext>
                  </a:extLst>
                </a:gridCol>
                <a:gridCol w="329184">
                  <a:extLst>
                    <a:ext uri="{9D8B030D-6E8A-4147-A177-3AD203B41FA5}">
                      <a16:colId xmlns:a16="http://schemas.microsoft.com/office/drawing/2014/main" val="1927886285"/>
                    </a:ext>
                  </a:extLst>
                </a:gridCol>
                <a:gridCol w="329184">
                  <a:extLst>
                    <a:ext uri="{9D8B030D-6E8A-4147-A177-3AD203B41FA5}">
                      <a16:colId xmlns:a16="http://schemas.microsoft.com/office/drawing/2014/main" val="386637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4620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- 2025-01-04 13:33:19</a:t>
                      </a:r>
                      <a:r>
                        <a:rPr kumimoji="0" lang="en-US" sz="1000" b="0" i="0" u="none" strike="noStrike" kern="1200" cap="none" spc="0" normalizeH="0" baseline="0" noProof="0">
                          <a:ln>
                            <a:noFill/>
                          </a:ln>
                          <a:solidFill>
                            <a:prstClr val="black"/>
                          </a:solidFill>
                          <a:effectLst/>
                          <a:uLnTx/>
                          <a:uFillTx/>
                          <a:latin typeface="Calibri"/>
                          <a:ea typeface="+mn-ea"/>
                          <a:cs typeface="+mn-cs"/>
                        </a:rPr>
                        <a:t>
 Whether you’re new to riding, tackling off-road challenges, mastering track days, or planning that dream tour, @worldofbmwuk has everything you need to make 2025 your year on two wheels.
Tap the link in bio to discover more.
#MakeLifeARide #WorldOfBMW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49611549"/>
                  </a:ext>
                </a:extLst>
              </a:tr>
            </a:tbl>
          </a:graphicData>
        </a:graphic>
      </p:graphicFrame>
      <p:sp>
        <p:nvSpPr>
          <p:cNvPr id="4" name="Text Placeholder 3">
            <a:extLst>
              <a:ext uri="{FF2B5EF4-FFF2-40B4-BE49-F238E27FC236}">
                <a16:creationId xmlns:a16="http://schemas.microsoft.com/office/drawing/2014/main" id="{B5C291E8-14F3-4697-AEC6-C4A20F23AE5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2624845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CF024-54E6-4C71-8E83-F3939C9DF20A}"/>
              </a:ext>
            </a:extLst>
          </p:cNvPr>
          <p:cNvSpPr>
            <a:spLocks noGrp="1"/>
          </p:cNvSpPr>
          <p:nvPr>
            <p:ph type="title"/>
          </p:nvPr>
        </p:nvSpPr>
        <p:spPr/>
        <p:txBody>
          <a:bodyPr/>
          <a:lstStyle/>
          <a:p>
            <a:r>
              <a:rPr lang="en-US"/>
              <a:t>Instagram  Reels | All profiles - 1 of 3</a:t>
            </a:r>
          </a:p>
        </p:txBody>
      </p:sp>
      <p:graphicFrame>
        <p:nvGraphicFramePr>
          <p:cNvPr id="5" name="Table Placeholder 4">
            <a:extLst>
              <a:ext uri="{FF2B5EF4-FFF2-40B4-BE49-F238E27FC236}">
                <a16:creationId xmlns:a16="http://schemas.microsoft.com/office/drawing/2014/main" id="{A10EC0CB-3DCE-4A8C-BD3F-67E60D1ECA3C}"/>
              </a:ext>
            </a:extLst>
          </p:cNvPr>
          <p:cNvGraphicFramePr>
            <a:graphicFrameLocks noGrp="1"/>
          </p:cNvGraphicFramePr>
          <p:nvPr>
            <p:ph type="tbl" sz="quarter" idx="13"/>
            <p:extLst>
              <p:ext uri="{D42A27DB-BD31-4B8C-83A1-F6EECF244321}">
                <p14:modId xmlns:p14="http://schemas.microsoft.com/office/powerpoint/2010/main" val="120028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48964902"/>
                    </a:ext>
                  </a:extLst>
                </a:gridCol>
                <a:gridCol w="658368">
                  <a:extLst>
                    <a:ext uri="{9D8B030D-6E8A-4147-A177-3AD203B41FA5}">
                      <a16:colId xmlns:a16="http://schemas.microsoft.com/office/drawing/2014/main" val="4119872941"/>
                    </a:ext>
                  </a:extLst>
                </a:gridCol>
                <a:gridCol w="411480">
                  <a:extLst>
                    <a:ext uri="{9D8B030D-6E8A-4147-A177-3AD203B41FA5}">
                      <a16:colId xmlns:a16="http://schemas.microsoft.com/office/drawing/2014/main" val="1420466476"/>
                    </a:ext>
                  </a:extLst>
                </a:gridCol>
                <a:gridCol w="411480">
                  <a:extLst>
                    <a:ext uri="{9D8B030D-6E8A-4147-A177-3AD203B41FA5}">
                      <a16:colId xmlns:a16="http://schemas.microsoft.com/office/drawing/2014/main" val="61366744"/>
                    </a:ext>
                  </a:extLst>
                </a:gridCol>
                <a:gridCol w="411480">
                  <a:extLst>
                    <a:ext uri="{9D8B030D-6E8A-4147-A177-3AD203B41FA5}">
                      <a16:colId xmlns:a16="http://schemas.microsoft.com/office/drawing/2014/main" val="112114147"/>
                    </a:ext>
                  </a:extLst>
                </a:gridCol>
                <a:gridCol w="411480">
                  <a:extLst>
                    <a:ext uri="{9D8B030D-6E8A-4147-A177-3AD203B41FA5}">
                      <a16:colId xmlns:a16="http://schemas.microsoft.com/office/drawing/2014/main" val="3443397523"/>
                    </a:ext>
                  </a:extLst>
                </a:gridCol>
                <a:gridCol w="411480">
                  <a:extLst>
                    <a:ext uri="{9D8B030D-6E8A-4147-A177-3AD203B41FA5}">
                      <a16:colId xmlns:a16="http://schemas.microsoft.com/office/drawing/2014/main" val="1123585596"/>
                    </a:ext>
                  </a:extLst>
                </a:gridCol>
                <a:gridCol w="411480">
                  <a:extLst>
                    <a:ext uri="{9D8B030D-6E8A-4147-A177-3AD203B41FA5}">
                      <a16:colId xmlns:a16="http://schemas.microsoft.com/office/drawing/2014/main" val="2373089571"/>
                    </a:ext>
                  </a:extLst>
                </a:gridCol>
                <a:gridCol w="411480">
                  <a:extLst>
                    <a:ext uri="{9D8B030D-6E8A-4147-A177-3AD203B41FA5}">
                      <a16:colId xmlns:a16="http://schemas.microsoft.com/office/drawing/2014/main" val="2676767366"/>
                    </a:ext>
                  </a:extLst>
                </a:gridCol>
                <a:gridCol w="411480">
                  <a:extLst>
                    <a:ext uri="{9D8B030D-6E8A-4147-A177-3AD203B41FA5}">
                      <a16:colId xmlns:a16="http://schemas.microsoft.com/office/drawing/2014/main" val="3691414257"/>
                    </a:ext>
                  </a:extLst>
                </a:gridCol>
                <a:gridCol w="411480">
                  <a:extLst>
                    <a:ext uri="{9D8B030D-6E8A-4147-A177-3AD203B41FA5}">
                      <a16:colId xmlns:a16="http://schemas.microsoft.com/office/drawing/2014/main" val="3450238564"/>
                    </a:ext>
                  </a:extLst>
                </a:gridCol>
                <a:gridCol w="411480">
                  <a:extLst>
                    <a:ext uri="{9D8B030D-6E8A-4147-A177-3AD203B41FA5}">
                      <a16:colId xmlns:a16="http://schemas.microsoft.com/office/drawing/2014/main" val="215046692"/>
                    </a:ext>
                  </a:extLst>
                </a:gridCol>
                <a:gridCol w="411480">
                  <a:extLst>
                    <a:ext uri="{9D8B030D-6E8A-4147-A177-3AD203B41FA5}">
                      <a16:colId xmlns:a16="http://schemas.microsoft.com/office/drawing/2014/main" val="3758542019"/>
                    </a:ext>
                  </a:extLst>
                </a:gridCol>
                <a:gridCol w="411480">
                  <a:extLst>
                    <a:ext uri="{9D8B030D-6E8A-4147-A177-3AD203B41FA5}">
                      <a16:colId xmlns:a16="http://schemas.microsoft.com/office/drawing/2014/main" val="4264783822"/>
                    </a:ext>
                  </a:extLst>
                </a:gridCol>
                <a:gridCol w="411480">
                  <a:extLst>
                    <a:ext uri="{9D8B030D-6E8A-4147-A177-3AD203B41FA5}">
                      <a16:colId xmlns:a16="http://schemas.microsoft.com/office/drawing/2014/main" val="229105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347776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16:57:37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16:57:37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694.74275</a:t>
                      </a:r>
                    </a:p>
                  </a:txBody>
                  <a:tcPr/>
                </a:tc>
                <a:extLst>
                  <a:ext uri="{0D108BD9-81ED-4DB2-BD59-A6C34878D82A}">
                    <a16:rowId xmlns:a16="http://schemas.microsoft.com/office/drawing/2014/main" val="260534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 #R18Classic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94.4515</a:t>
                      </a:r>
                    </a:p>
                  </a:txBody>
                  <a:tcPr/>
                </a:tc>
                <a:extLst>
                  <a:ext uri="{0D108BD9-81ED-4DB2-BD59-A6C34878D82A}">
                    <a16:rowId xmlns:a16="http://schemas.microsoft.com/office/drawing/2014/main" val="1220595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18:56:32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01/21/2025 18:56:32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79.140383333333</a:t>
                      </a:r>
                    </a:p>
                  </a:txBody>
                  <a:tcPr/>
                </a:tc>
                <a:extLst>
                  <a:ext uri="{0D108BD9-81ED-4DB2-BD59-A6C34878D82A}">
                    <a16:rowId xmlns:a16="http://schemas.microsoft.com/office/drawing/2014/main" val="3853603965"/>
                  </a:ext>
                </a:extLst>
              </a:tr>
            </a:tbl>
          </a:graphicData>
        </a:graphic>
      </p:graphicFrame>
      <p:sp>
        <p:nvSpPr>
          <p:cNvPr id="4" name="Text Placeholder 3">
            <a:extLst>
              <a:ext uri="{FF2B5EF4-FFF2-40B4-BE49-F238E27FC236}">
                <a16:creationId xmlns:a16="http://schemas.microsoft.com/office/drawing/2014/main" id="{AF45593D-005B-45D4-A25D-690E5CC2620E}"/>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4585363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024E-235F-4ECD-9B16-E6219A128E20}"/>
              </a:ext>
            </a:extLst>
          </p:cNvPr>
          <p:cNvSpPr>
            <a:spLocks noGrp="1"/>
          </p:cNvSpPr>
          <p:nvPr>
            <p:ph type="title"/>
          </p:nvPr>
        </p:nvSpPr>
        <p:spPr/>
        <p:txBody>
          <a:bodyPr/>
          <a:lstStyle/>
          <a:p>
            <a:r>
              <a:rPr lang="en-US"/>
              <a:t>Instagram  Reels | All profiles - 2 of 3</a:t>
            </a:r>
          </a:p>
        </p:txBody>
      </p:sp>
      <p:graphicFrame>
        <p:nvGraphicFramePr>
          <p:cNvPr id="5" name="Table Placeholder 4">
            <a:extLst>
              <a:ext uri="{FF2B5EF4-FFF2-40B4-BE49-F238E27FC236}">
                <a16:creationId xmlns:a16="http://schemas.microsoft.com/office/drawing/2014/main" id="{089785A9-C5FB-4D6C-BCE2-A6C1FA7B5AE5}"/>
              </a:ext>
            </a:extLst>
          </p:cNvPr>
          <p:cNvGraphicFramePr>
            <a:graphicFrameLocks noGrp="1"/>
          </p:cNvGraphicFramePr>
          <p:nvPr>
            <p:ph type="tbl" sz="quarter" idx="13"/>
            <p:extLst>
              <p:ext uri="{D42A27DB-BD31-4B8C-83A1-F6EECF244321}">
                <p14:modId xmlns:p14="http://schemas.microsoft.com/office/powerpoint/2010/main" val="391824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59886490"/>
                    </a:ext>
                  </a:extLst>
                </a:gridCol>
                <a:gridCol w="658368">
                  <a:extLst>
                    <a:ext uri="{9D8B030D-6E8A-4147-A177-3AD203B41FA5}">
                      <a16:colId xmlns:a16="http://schemas.microsoft.com/office/drawing/2014/main" val="1136343684"/>
                    </a:ext>
                  </a:extLst>
                </a:gridCol>
                <a:gridCol w="411480">
                  <a:extLst>
                    <a:ext uri="{9D8B030D-6E8A-4147-A177-3AD203B41FA5}">
                      <a16:colId xmlns:a16="http://schemas.microsoft.com/office/drawing/2014/main" val="2341060345"/>
                    </a:ext>
                  </a:extLst>
                </a:gridCol>
                <a:gridCol w="411480">
                  <a:extLst>
                    <a:ext uri="{9D8B030D-6E8A-4147-A177-3AD203B41FA5}">
                      <a16:colId xmlns:a16="http://schemas.microsoft.com/office/drawing/2014/main" val="1523836851"/>
                    </a:ext>
                  </a:extLst>
                </a:gridCol>
                <a:gridCol w="411480">
                  <a:extLst>
                    <a:ext uri="{9D8B030D-6E8A-4147-A177-3AD203B41FA5}">
                      <a16:colId xmlns:a16="http://schemas.microsoft.com/office/drawing/2014/main" val="2705219007"/>
                    </a:ext>
                  </a:extLst>
                </a:gridCol>
                <a:gridCol w="411480">
                  <a:extLst>
                    <a:ext uri="{9D8B030D-6E8A-4147-A177-3AD203B41FA5}">
                      <a16:colId xmlns:a16="http://schemas.microsoft.com/office/drawing/2014/main" val="2237986518"/>
                    </a:ext>
                  </a:extLst>
                </a:gridCol>
                <a:gridCol w="411480">
                  <a:extLst>
                    <a:ext uri="{9D8B030D-6E8A-4147-A177-3AD203B41FA5}">
                      <a16:colId xmlns:a16="http://schemas.microsoft.com/office/drawing/2014/main" val="2988748874"/>
                    </a:ext>
                  </a:extLst>
                </a:gridCol>
                <a:gridCol w="411480">
                  <a:extLst>
                    <a:ext uri="{9D8B030D-6E8A-4147-A177-3AD203B41FA5}">
                      <a16:colId xmlns:a16="http://schemas.microsoft.com/office/drawing/2014/main" val="3235930677"/>
                    </a:ext>
                  </a:extLst>
                </a:gridCol>
                <a:gridCol w="411480">
                  <a:extLst>
                    <a:ext uri="{9D8B030D-6E8A-4147-A177-3AD203B41FA5}">
                      <a16:colId xmlns:a16="http://schemas.microsoft.com/office/drawing/2014/main" val="1805673555"/>
                    </a:ext>
                  </a:extLst>
                </a:gridCol>
                <a:gridCol w="411480">
                  <a:extLst>
                    <a:ext uri="{9D8B030D-6E8A-4147-A177-3AD203B41FA5}">
                      <a16:colId xmlns:a16="http://schemas.microsoft.com/office/drawing/2014/main" val="2768087629"/>
                    </a:ext>
                  </a:extLst>
                </a:gridCol>
                <a:gridCol w="411480">
                  <a:extLst>
                    <a:ext uri="{9D8B030D-6E8A-4147-A177-3AD203B41FA5}">
                      <a16:colId xmlns:a16="http://schemas.microsoft.com/office/drawing/2014/main" val="1476364568"/>
                    </a:ext>
                  </a:extLst>
                </a:gridCol>
                <a:gridCol w="411480">
                  <a:extLst>
                    <a:ext uri="{9D8B030D-6E8A-4147-A177-3AD203B41FA5}">
                      <a16:colId xmlns:a16="http://schemas.microsoft.com/office/drawing/2014/main" val="448032341"/>
                    </a:ext>
                  </a:extLst>
                </a:gridCol>
                <a:gridCol w="411480">
                  <a:extLst>
                    <a:ext uri="{9D8B030D-6E8A-4147-A177-3AD203B41FA5}">
                      <a16:colId xmlns:a16="http://schemas.microsoft.com/office/drawing/2014/main" val="3914557603"/>
                    </a:ext>
                  </a:extLst>
                </a:gridCol>
                <a:gridCol w="411480">
                  <a:extLst>
                    <a:ext uri="{9D8B030D-6E8A-4147-A177-3AD203B41FA5}">
                      <a16:colId xmlns:a16="http://schemas.microsoft.com/office/drawing/2014/main" val="3223198488"/>
                    </a:ext>
                  </a:extLst>
                </a:gridCol>
                <a:gridCol w="411480">
                  <a:extLst>
                    <a:ext uri="{9D8B030D-6E8A-4147-A177-3AD203B41FA5}">
                      <a16:colId xmlns:a16="http://schemas.microsoft.com/office/drawing/2014/main" val="405238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52825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16:19:01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01/20/2025 16:19:01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169.84155</a:t>
                      </a:r>
                    </a:p>
                  </a:txBody>
                  <a:tcPr/>
                </a:tc>
                <a:extLst>
                  <a:ext uri="{0D108BD9-81ED-4DB2-BD59-A6C34878D82A}">
                    <a16:rowId xmlns:a16="http://schemas.microsoft.com/office/drawing/2014/main" val="402434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11:11:22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01/15/2025 11:11:22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226.13155</a:t>
                      </a:r>
                    </a:p>
                  </a:txBody>
                  <a:tcPr/>
                </a:tc>
                <a:extLst>
                  <a:ext uri="{0D108BD9-81ED-4DB2-BD59-A6C34878D82A}">
                    <a16:rowId xmlns:a16="http://schemas.microsoft.com/office/drawing/2014/main" val="3065186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01/11/2025 10:02:40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01/11/2025 10:02:40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2727.7399</a:t>
                      </a:r>
                    </a:p>
                  </a:txBody>
                  <a:tcPr/>
                </a:tc>
                <a:extLst>
                  <a:ext uri="{0D108BD9-81ED-4DB2-BD59-A6C34878D82A}">
                    <a16:rowId xmlns:a16="http://schemas.microsoft.com/office/drawing/2014/main" val="282521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18:17:22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01/08/2025 18:17:22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#BMWCE02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494.96541666667</a:t>
                      </a:r>
                    </a:p>
                  </a:txBody>
                  <a:tcPr/>
                </a:tc>
                <a:extLst>
                  <a:ext uri="{0D108BD9-81ED-4DB2-BD59-A6C34878D82A}">
                    <a16:rowId xmlns:a16="http://schemas.microsoft.com/office/drawing/2014/main" val="1818233213"/>
                  </a:ext>
                </a:extLst>
              </a:tr>
            </a:tbl>
          </a:graphicData>
        </a:graphic>
      </p:graphicFrame>
      <p:sp>
        <p:nvSpPr>
          <p:cNvPr id="4" name="Text Placeholder 3">
            <a:extLst>
              <a:ext uri="{FF2B5EF4-FFF2-40B4-BE49-F238E27FC236}">
                <a16:creationId xmlns:a16="http://schemas.microsoft.com/office/drawing/2014/main" id="{4AA115BC-2F54-456A-87D1-1448FB750861}"/>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41571930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A025-0DAC-4119-BA90-BAAFE9B905D5}"/>
              </a:ext>
            </a:extLst>
          </p:cNvPr>
          <p:cNvSpPr>
            <a:spLocks noGrp="1"/>
          </p:cNvSpPr>
          <p:nvPr>
            <p:ph type="title"/>
          </p:nvPr>
        </p:nvSpPr>
        <p:spPr/>
        <p:txBody>
          <a:bodyPr/>
          <a:lstStyle/>
          <a:p>
            <a:r>
              <a:rPr lang="en-US"/>
              <a:t>Instagram  Reels | All profiles - 3 of 3</a:t>
            </a:r>
          </a:p>
        </p:txBody>
      </p:sp>
      <p:graphicFrame>
        <p:nvGraphicFramePr>
          <p:cNvPr id="5" name="Table Placeholder 4">
            <a:extLst>
              <a:ext uri="{FF2B5EF4-FFF2-40B4-BE49-F238E27FC236}">
                <a16:creationId xmlns:a16="http://schemas.microsoft.com/office/drawing/2014/main" id="{E04E2716-658A-4159-B8F4-B41DA8338431}"/>
              </a:ext>
            </a:extLst>
          </p:cNvPr>
          <p:cNvGraphicFramePr>
            <a:graphicFrameLocks noGrp="1"/>
          </p:cNvGraphicFramePr>
          <p:nvPr>
            <p:ph type="tbl" sz="quarter" idx="13"/>
            <p:extLst>
              <p:ext uri="{D42A27DB-BD31-4B8C-83A1-F6EECF244321}">
                <p14:modId xmlns:p14="http://schemas.microsoft.com/office/powerpoint/2010/main" val="164591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24276959"/>
                    </a:ext>
                  </a:extLst>
                </a:gridCol>
                <a:gridCol w="658368">
                  <a:extLst>
                    <a:ext uri="{9D8B030D-6E8A-4147-A177-3AD203B41FA5}">
                      <a16:colId xmlns:a16="http://schemas.microsoft.com/office/drawing/2014/main" val="1259662281"/>
                    </a:ext>
                  </a:extLst>
                </a:gridCol>
                <a:gridCol w="411480">
                  <a:extLst>
                    <a:ext uri="{9D8B030D-6E8A-4147-A177-3AD203B41FA5}">
                      <a16:colId xmlns:a16="http://schemas.microsoft.com/office/drawing/2014/main" val="1719202162"/>
                    </a:ext>
                  </a:extLst>
                </a:gridCol>
                <a:gridCol w="411480">
                  <a:extLst>
                    <a:ext uri="{9D8B030D-6E8A-4147-A177-3AD203B41FA5}">
                      <a16:colId xmlns:a16="http://schemas.microsoft.com/office/drawing/2014/main" val="3669989633"/>
                    </a:ext>
                  </a:extLst>
                </a:gridCol>
                <a:gridCol w="411480">
                  <a:extLst>
                    <a:ext uri="{9D8B030D-6E8A-4147-A177-3AD203B41FA5}">
                      <a16:colId xmlns:a16="http://schemas.microsoft.com/office/drawing/2014/main" val="3391905881"/>
                    </a:ext>
                  </a:extLst>
                </a:gridCol>
                <a:gridCol w="411480">
                  <a:extLst>
                    <a:ext uri="{9D8B030D-6E8A-4147-A177-3AD203B41FA5}">
                      <a16:colId xmlns:a16="http://schemas.microsoft.com/office/drawing/2014/main" val="3605509497"/>
                    </a:ext>
                  </a:extLst>
                </a:gridCol>
                <a:gridCol w="411480">
                  <a:extLst>
                    <a:ext uri="{9D8B030D-6E8A-4147-A177-3AD203B41FA5}">
                      <a16:colId xmlns:a16="http://schemas.microsoft.com/office/drawing/2014/main" val="3336527251"/>
                    </a:ext>
                  </a:extLst>
                </a:gridCol>
                <a:gridCol w="411480">
                  <a:extLst>
                    <a:ext uri="{9D8B030D-6E8A-4147-A177-3AD203B41FA5}">
                      <a16:colId xmlns:a16="http://schemas.microsoft.com/office/drawing/2014/main" val="1091596555"/>
                    </a:ext>
                  </a:extLst>
                </a:gridCol>
                <a:gridCol w="411480">
                  <a:extLst>
                    <a:ext uri="{9D8B030D-6E8A-4147-A177-3AD203B41FA5}">
                      <a16:colId xmlns:a16="http://schemas.microsoft.com/office/drawing/2014/main" val="2372306663"/>
                    </a:ext>
                  </a:extLst>
                </a:gridCol>
                <a:gridCol w="411480">
                  <a:extLst>
                    <a:ext uri="{9D8B030D-6E8A-4147-A177-3AD203B41FA5}">
                      <a16:colId xmlns:a16="http://schemas.microsoft.com/office/drawing/2014/main" val="1532286736"/>
                    </a:ext>
                  </a:extLst>
                </a:gridCol>
                <a:gridCol w="411480">
                  <a:extLst>
                    <a:ext uri="{9D8B030D-6E8A-4147-A177-3AD203B41FA5}">
                      <a16:colId xmlns:a16="http://schemas.microsoft.com/office/drawing/2014/main" val="439149835"/>
                    </a:ext>
                  </a:extLst>
                </a:gridCol>
                <a:gridCol w="411480">
                  <a:extLst>
                    <a:ext uri="{9D8B030D-6E8A-4147-A177-3AD203B41FA5}">
                      <a16:colId xmlns:a16="http://schemas.microsoft.com/office/drawing/2014/main" val="2835066027"/>
                    </a:ext>
                  </a:extLst>
                </a:gridCol>
                <a:gridCol w="411480">
                  <a:extLst>
                    <a:ext uri="{9D8B030D-6E8A-4147-A177-3AD203B41FA5}">
                      <a16:colId xmlns:a16="http://schemas.microsoft.com/office/drawing/2014/main" val="4069487366"/>
                    </a:ext>
                  </a:extLst>
                </a:gridCol>
                <a:gridCol w="411480">
                  <a:extLst>
                    <a:ext uri="{9D8B030D-6E8A-4147-A177-3AD203B41FA5}">
                      <a16:colId xmlns:a16="http://schemas.microsoft.com/office/drawing/2014/main" val="3465126850"/>
                    </a:ext>
                  </a:extLst>
                </a:gridCol>
                <a:gridCol w="411480">
                  <a:extLst>
                    <a:ext uri="{9D8B030D-6E8A-4147-A177-3AD203B41FA5}">
                      <a16:colId xmlns:a16="http://schemas.microsoft.com/office/drawing/2014/main" val="46391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70713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01/07/2025 17:46:37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01/07/2025 17:46:37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246.7995</a:t>
                      </a:r>
                    </a:p>
                  </a:txBody>
                  <a:tcPr/>
                </a:tc>
                <a:extLst>
                  <a:ext uri="{0D108BD9-81ED-4DB2-BD59-A6C34878D82A}">
                    <a16:rowId xmlns:a16="http://schemas.microsoft.com/office/drawing/2014/main" val="89454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01/01/2025 09:30:42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01/01/2025 09:30:42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1460.4853333333</a:t>
                      </a:r>
                    </a:p>
                  </a:txBody>
                  <a:tcPr/>
                </a:tc>
                <a:extLst>
                  <a:ext uri="{0D108BD9-81ED-4DB2-BD59-A6C34878D82A}">
                    <a16:rowId xmlns:a16="http://schemas.microsoft.com/office/drawing/2014/main" val="341449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12/31/2024 16:17:16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12/31/2024 16:17:16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324.05758333333</a:t>
                      </a:r>
                    </a:p>
                  </a:txBody>
                  <a:tcPr/>
                </a:tc>
                <a:extLst>
                  <a:ext uri="{0D108BD9-81ED-4DB2-BD59-A6C34878D82A}">
                    <a16:rowId xmlns:a16="http://schemas.microsoft.com/office/drawing/2014/main" val="2829158433"/>
                  </a:ext>
                </a:extLst>
              </a:tr>
            </a:tbl>
          </a:graphicData>
        </a:graphic>
      </p:graphicFrame>
      <p:sp>
        <p:nvSpPr>
          <p:cNvPr id="4" name="Text Placeholder 3">
            <a:extLst>
              <a:ext uri="{FF2B5EF4-FFF2-40B4-BE49-F238E27FC236}">
                <a16:creationId xmlns:a16="http://schemas.microsoft.com/office/drawing/2014/main" id="{CE716EF2-3E96-4C3D-B96A-EE293E344233}"/>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4772644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1019-79D6-4DBB-B443-E19F47EB7A59}"/>
              </a:ext>
            </a:extLst>
          </p:cNvPr>
          <p:cNvSpPr>
            <a:spLocks noGrp="1"/>
          </p:cNvSpPr>
          <p:nvPr>
            <p:ph type="title"/>
          </p:nvPr>
        </p:nvSpPr>
        <p:spPr/>
        <p:txBody>
          <a:bodyPr/>
          <a:lstStyle/>
          <a:p>
            <a:r>
              <a:rPr lang="en-US"/>
              <a:t>Instagram Stories Table | All profiles - 1 of 17</a:t>
            </a:r>
          </a:p>
        </p:txBody>
      </p:sp>
      <p:graphicFrame>
        <p:nvGraphicFramePr>
          <p:cNvPr id="5" name="Table Placeholder 4">
            <a:extLst>
              <a:ext uri="{FF2B5EF4-FFF2-40B4-BE49-F238E27FC236}">
                <a16:creationId xmlns:a16="http://schemas.microsoft.com/office/drawing/2014/main" id="{96CD0807-AB4F-42A3-9BBB-78D1AC438555}"/>
              </a:ext>
            </a:extLst>
          </p:cNvPr>
          <p:cNvGraphicFramePr>
            <a:graphicFrameLocks noGrp="1"/>
          </p:cNvGraphicFramePr>
          <p:nvPr>
            <p:ph type="tbl" sz="quarter" idx="13"/>
            <p:extLst>
              <p:ext uri="{D42A27DB-BD31-4B8C-83A1-F6EECF244321}">
                <p14:modId xmlns:p14="http://schemas.microsoft.com/office/powerpoint/2010/main" val="66657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29319754"/>
                    </a:ext>
                  </a:extLst>
                </a:gridCol>
                <a:gridCol w="493776">
                  <a:extLst>
                    <a:ext uri="{9D8B030D-6E8A-4147-A177-3AD203B41FA5}">
                      <a16:colId xmlns:a16="http://schemas.microsoft.com/office/drawing/2014/main" val="3591547818"/>
                    </a:ext>
                  </a:extLst>
                </a:gridCol>
                <a:gridCol w="658368">
                  <a:extLst>
                    <a:ext uri="{9D8B030D-6E8A-4147-A177-3AD203B41FA5}">
                      <a16:colId xmlns:a16="http://schemas.microsoft.com/office/drawing/2014/main" val="3015697589"/>
                    </a:ext>
                  </a:extLst>
                </a:gridCol>
                <a:gridCol w="740664">
                  <a:extLst>
                    <a:ext uri="{9D8B030D-6E8A-4147-A177-3AD203B41FA5}">
                      <a16:colId xmlns:a16="http://schemas.microsoft.com/office/drawing/2014/main" val="1733418538"/>
                    </a:ext>
                  </a:extLst>
                </a:gridCol>
                <a:gridCol w="246888">
                  <a:extLst>
                    <a:ext uri="{9D8B030D-6E8A-4147-A177-3AD203B41FA5}">
                      <a16:colId xmlns:a16="http://schemas.microsoft.com/office/drawing/2014/main" val="62854172"/>
                    </a:ext>
                  </a:extLst>
                </a:gridCol>
                <a:gridCol w="246888">
                  <a:extLst>
                    <a:ext uri="{9D8B030D-6E8A-4147-A177-3AD203B41FA5}">
                      <a16:colId xmlns:a16="http://schemas.microsoft.com/office/drawing/2014/main" val="2957534436"/>
                    </a:ext>
                  </a:extLst>
                </a:gridCol>
                <a:gridCol w="246888">
                  <a:extLst>
                    <a:ext uri="{9D8B030D-6E8A-4147-A177-3AD203B41FA5}">
                      <a16:colId xmlns:a16="http://schemas.microsoft.com/office/drawing/2014/main" val="3879297196"/>
                    </a:ext>
                  </a:extLst>
                </a:gridCol>
                <a:gridCol w="246888">
                  <a:extLst>
                    <a:ext uri="{9D8B030D-6E8A-4147-A177-3AD203B41FA5}">
                      <a16:colId xmlns:a16="http://schemas.microsoft.com/office/drawing/2014/main" val="4149180580"/>
                    </a:ext>
                  </a:extLst>
                </a:gridCol>
                <a:gridCol w="246888">
                  <a:extLst>
                    <a:ext uri="{9D8B030D-6E8A-4147-A177-3AD203B41FA5}">
                      <a16:colId xmlns:a16="http://schemas.microsoft.com/office/drawing/2014/main" val="2536964530"/>
                    </a:ext>
                  </a:extLst>
                </a:gridCol>
                <a:gridCol w="246888">
                  <a:extLst>
                    <a:ext uri="{9D8B030D-6E8A-4147-A177-3AD203B41FA5}">
                      <a16:colId xmlns:a16="http://schemas.microsoft.com/office/drawing/2014/main" val="3277459005"/>
                    </a:ext>
                  </a:extLst>
                </a:gridCol>
                <a:gridCol w="246888">
                  <a:extLst>
                    <a:ext uri="{9D8B030D-6E8A-4147-A177-3AD203B41FA5}">
                      <a16:colId xmlns:a16="http://schemas.microsoft.com/office/drawing/2014/main" val="3984532440"/>
                    </a:ext>
                  </a:extLst>
                </a:gridCol>
                <a:gridCol w="246888">
                  <a:extLst>
                    <a:ext uri="{9D8B030D-6E8A-4147-A177-3AD203B41FA5}">
                      <a16:colId xmlns:a16="http://schemas.microsoft.com/office/drawing/2014/main" val="1629927913"/>
                    </a:ext>
                  </a:extLst>
                </a:gridCol>
                <a:gridCol w="246888">
                  <a:extLst>
                    <a:ext uri="{9D8B030D-6E8A-4147-A177-3AD203B41FA5}">
                      <a16:colId xmlns:a16="http://schemas.microsoft.com/office/drawing/2014/main" val="787321252"/>
                    </a:ext>
                  </a:extLst>
                </a:gridCol>
                <a:gridCol w="246888">
                  <a:extLst>
                    <a:ext uri="{9D8B030D-6E8A-4147-A177-3AD203B41FA5}">
                      <a16:colId xmlns:a16="http://schemas.microsoft.com/office/drawing/2014/main" val="3317057496"/>
                    </a:ext>
                  </a:extLst>
                </a:gridCol>
                <a:gridCol w="246888">
                  <a:extLst>
                    <a:ext uri="{9D8B030D-6E8A-4147-A177-3AD203B41FA5}">
                      <a16:colId xmlns:a16="http://schemas.microsoft.com/office/drawing/2014/main" val="324769153"/>
                    </a:ext>
                  </a:extLst>
                </a:gridCol>
                <a:gridCol w="246888">
                  <a:extLst>
                    <a:ext uri="{9D8B030D-6E8A-4147-A177-3AD203B41FA5}">
                      <a16:colId xmlns:a16="http://schemas.microsoft.com/office/drawing/2014/main" val="550048816"/>
                    </a:ext>
                  </a:extLst>
                </a:gridCol>
                <a:gridCol w="246888">
                  <a:extLst>
                    <a:ext uri="{9D8B030D-6E8A-4147-A177-3AD203B41FA5}">
                      <a16:colId xmlns:a16="http://schemas.microsoft.com/office/drawing/2014/main" val="2054411355"/>
                    </a:ext>
                  </a:extLst>
                </a:gridCol>
                <a:gridCol w="246888">
                  <a:extLst>
                    <a:ext uri="{9D8B030D-6E8A-4147-A177-3AD203B41FA5}">
                      <a16:colId xmlns:a16="http://schemas.microsoft.com/office/drawing/2014/main" val="332416837"/>
                    </a:ext>
                  </a:extLst>
                </a:gridCol>
                <a:gridCol w="246888">
                  <a:extLst>
                    <a:ext uri="{9D8B030D-6E8A-4147-A177-3AD203B41FA5}">
                      <a16:colId xmlns:a16="http://schemas.microsoft.com/office/drawing/2014/main" val="1387941343"/>
                    </a:ext>
                  </a:extLst>
                </a:gridCol>
                <a:gridCol w="246888">
                  <a:extLst>
                    <a:ext uri="{9D8B030D-6E8A-4147-A177-3AD203B41FA5}">
                      <a16:colId xmlns:a16="http://schemas.microsoft.com/office/drawing/2014/main" val="2240099989"/>
                    </a:ext>
                  </a:extLst>
                </a:gridCol>
                <a:gridCol w="246888">
                  <a:extLst>
                    <a:ext uri="{9D8B030D-6E8A-4147-A177-3AD203B41FA5}">
                      <a16:colId xmlns:a16="http://schemas.microsoft.com/office/drawing/2014/main" val="3754616497"/>
                    </a:ext>
                  </a:extLst>
                </a:gridCol>
                <a:gridCol w="246888">
                  <a:extLst>
                    <a:ext uri="{9D8B030D-6E8A-4147-A177-3AD203B41FA5}">
                      <a16:colId xmlns:a16="http://schemas.microsoft.com/office/drawing/2014/main" val="3688458834"/>
                    </a:ext>
                  </a:extLst>
                </a:gridCol>
                <a:gridCol w="246888">
                  <a:extLst>
                    <a:ext uri="{9D8B030D-6E8A-4147-A177-3AD203B41FA5}">
                      <a16:colId xmlns:a16="http://schemas.microsoft.com/office/drawing/2014/main" val="3603218624"/>
                    </a:ext>
                  </a:extLst>
                </a:gridCol>
                <a:gridCol w="246888">
                  <a:extLst>
                    <a:ext uri="{9D8B030D-6E8A-4147-A177-3AD203B41FA5}">
                      <a16:colId xmlns:a16="http://schemas.microsoft.com/office/drawing/2014/main" val="372706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49241232"/>
                  </a:ext>
                </a:extLst>
              </a:tr>
            </a:tbl>
          </a:graphicData>
        </a:graphic>
      </p:graphicFrame>
      <p:sp>
        <p:nvSpPr>
          <p:cNvPr id="4" name="Text Placeholder 3">
            <a:extLst>
              <a:ext uri="{FF2B5EF4-FFF2-40B4-BE49-F238E27FC236}">
                <a16:creationId xmlns:a16="http://schemas.microsoft.com/office/drawing/2014/main" id="{23C25F7F-FCA8-4BA7-8592-9EE1FA2067D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911054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1ABA4-C9AE-48D8-965F-1466246D661D}"/>
              </a:ext>
            </a:extLst>
          </p:cNvPr>
          <p:cNvSpPr>
            <a:spLocks noGrp="1"/>
          </p:cNvSpPr>
          <p:nvPr>
            <p:ph type="title"/>
          </p:nvPr>
        </p:nvSpPr>
        <p:spPr/>
        <p:txBody>
          <a:bodyPr/>
          <a:lstStyle/>
          <a:p>
            <a:r>
              <a:rPr lang="en-US"/>
              <a:t>Instagram Stories Table | All profiles - 2 of 17</a:t>
            </a:r>
          </a:p>
        </p:txBody>
      </p:sp>
      <p:graphicFrame>
        <p:nvGraphicFramePr>
          <p:cNvPr id="5" name="Table Placeholder 4">
            <a:extLst>
              <a:ext uri="{FF2B5EF4-FFF2-40B4-BE49-F238E27FC236}">
                <a16:creationId xmlns:a16="http://schemas.microsoft.com/office/drawing/2014/main" id="{E02398E7-4C92-4DBC-93CD-548F986B5F86}"/>
              </a:ext>
            </a:extLst>
          </p:cNvPr>
          <p:cNvGraphicFramePr>
            <a:graphicFrameLocks noGrp="1"/>
          </p:cNvGraphicFramePr>
          <p:nvPr>
            <p:ph type="tbl" sz="quarter" idx="13"/>
            <p:extLst>
              <p:ext uri="{D42A27DB-BD31-4B8C-83A1-F6EECF244321}">
                <p14:modId xmlns:p14="http://schemas.microsoft.com/office/powerpoint/2010/main" val="173419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42734283"/>
                    </a:ext>
                  </a:extLst>
                </a:gridCol>
                <a:gridCol w="493776">
                  <a:extLst>
                    <a:ext uri="{9D8B030D-6E8A-4147-A177-3AD203B41FA5}">
                      <a16:colId xmlns:a16="http://schemas.microsoft.com/office/drawing/2014/main" val="2579266440"/>
                    </a:ext>
                  </a:extLst>
                </a:gridCol>
                <a:gridCol w="658368">
                  <a:extLst>
                    <a:ext uri="{9D8B030D-6E8A-4147-A177-3AD203B41FA5}">
                      <a16:colId xmlns:a16="http://schemas.microsoft.com/office/drawing/2014/main" val="263798424"/>
                    </a:ext>
                  </a:extLst>
                </a:gridCol>
                <a:gridCol w="740664">
                  <a:extLst>
                    <a:ext uri="{9D8B030D-6E8A-4147-A177-3AD203B41FA5}">
                      <a16:colId xmlns:a16="http://schemas.microsoft.com/office/drawing/2014/main" val="4048561980"/>
                    </a:ext>
                  </a:extLst>
                </a:gridCol>
                <a:gridCol w="246888">
                  <a:extLst>
                    <a:ext uri="{9D8B030D-6E8A-4147-A177-3AD203B41FA5}">
                      <a16:colId xmlns:a16="http://schemas.microsoft.com/office/drawing/2014/main" val="2692033562"/>
                    </a:ext>
                  </a:extLst>
                </a:gridCol>
                <a:gridCol w="246888">
                  <a:extLst>
                    <a:ext uri="{9D8B030D-6E8A-4147-A177-3AD203B41FA5}">
                      <a16:colId xmlns:a16="http://schemas.microsoft.com/office/drawing/2014/main" val="1456175576"/>
                    </a:ext>
                  </a:extLst>
                </a:gridCol>
                <a:gridCol w="246888">
                  <a:extLst>
                    <a:ext uri="{9D8B030D-6E8A-4147-A177-3AD203B41FA5}">
                      <a16:colId xmlns:a16="http://schemas.microsoft.com/office/drawing/2014/main" val="3303553265"/>
                    </a:ext>
                  </a:extLst>
                </a:gridCol>
                <a:gridCol w="246888">
                  <a:extLst>
                    <a:ext uri="{9D8B030D-6E8A-4147-A177-3AD203B41FA5}">
                      <a16:colId xmlns:a16="http://schemas.microsoft.com/office/drawing/2014/main" val="3881066108"/>
                    </a:ext>
                  </a:extLst>
                </a:gridCol>
                <a:gridCol w="246888">
                  <a:extLst>
                    <a:ext uri="{9D8B030D-6E8A-4147-A177-3AD203B41FA5}">
                      <a16:colId xmlns:a16="http://schemas.microsoft.com/office/drawing/2014/main" val="2102866361"/>
                    </a:ext>
                  </a:extLst>
                </a:gridCol>
                <a:gridCol w="246888">
                  <a:extLst>
                    <a:ext uri="{9D8B030D-6E8A-4147-A177-3AD203B41FA5}">
                      <a16:colId xmlns:a16="http://schemas.microsoft.com/office/drawing/2014/main" val="3768817880"/>
                    </a:ext>
                  </a:extLst>
                </a:gridCol>
                <a:gridCol w="246888">
                  <a:extLst>
                    <a:ext uri="{9D8B030D-6E8A-4147-A177-3AD203B41FA5}">
                      <a16:colId xmlns:a16="http://schemas.microsoft.com/office/drawing/2014/main" val="1538628327"/>
                    </a:ext>
                  </a:extLst>
                </a:gridCol>
                <a:gridCol w="246888">
                  <a:extLst>
                    <a:ext uri="{9D8B030D-6E8A-4147-A177-3AD203B41FA5}">
                      <a16:colId xmlns:a16="http://schemas.microsoft.com/office/drawing/2014/main" val="1810255980"/>
                    </a:ext>
                  </a:extLst>
                </a:gridCol>
                <a:gridCol w="246888">
                  <a:extLst>
                    <a:ext uri="{9D8B030D-6E8A-4147-A177-3AD203B41FA5}">
                      <a16:colId xmlns:a16="http://schemas.microsoft.com/office/drawing/2014/main" val="3689462956"/>
                    </a:ext>
                  </a:extLst>
                </a:gridCol>
                <a:gridCol w="246888">
                  <a:extLst>
                    <a:ext uri="{9D8B030D-6E8A-4147-A177-3AD203B41FA5}">
                      <a16:colId xmlns:a16="http://schemas.microsoft.com/office/drawing/2014/main" val="2406987257"/>
                    </a:ext>
                  </a:extLst>
                </a:gridCol>
                <a:gridCol w="246888">
                  <a:extLst>
                    <a:ext uri="{9D8B030D-6E8A-4147-A177-3AD203B41FA5}">
                      <a16:colId xmlns:a16="http://schemas.microsoft.com/office/drawing/2014/main" val="2102658906"/>
                    </a:ext>
                  </a:extLst>
                </a:gridCol>
                <a:gridCol w="246888">
                  <a:extLst>
                    <a:ext uri="{9D8B030D-6E8A-4147-A177-3AD203B41FA5}">
                      <a16:colId xmlns:a16="http://schemas.microsoft.com/office/drawing/2014/main" val="1084624491"/>
                    </a:ext>
                  </a:extLst>
                </a:gridCol>
                <a:gridCol w="246888">
                  <a:extLst>
                    <a:ext uri="{9D8B030D-6E8A-4147-A177-3AD203B41FA5}">
                      <a16:colId xmlns:a16="http://schemas.microsoft.com/office/drawing/2014/main" val="3401483"/>
                    </a:ext>
                  </a:extLst>
                </a:gridCol>
                <a:gridCol w="246888">
                  <a:extLst>
                    <a:ext uri="{9D8B030D-6E8A-4147-A177-3AD203B41FA5}">
                      <a16:colId xmlns:a16="http://schemas.microsoft.com/office/drawing/2014/main" val="3894777464"/>
                    </a:ext>
                  </a:extLst>
                </a:gridCol>
                <a:gridCol w="246888">
                  <a:extLst>
                    <a:ext uri="{9D8B030D-6E8A-4147-A177-3AD203B41FA5}">
                      <a16:colId xmlns:a16="http://schemas.microsoft.com/office/drawing/2014/main" val="3591259470"/>
                    </a:ext>
                  </a:extLst>
                </a:gridCol>
                <a:gridCol w="246888">
                  <a:extLst>
                    <a:ext uri="{9D8B030D-6E8A-4147-A177-3AD203B41FA5}">
                      <a16:colId xmlns:a16="http://schemas.microsoft.com/office/drawing/2014/main" val="168880290"/>
                    </a:ext>
                  </a:extLst>
                </a:gridCol>
                <a:gridCol w="246888">
                  <a:extLst>
                    <a:ext uri="{9D8B030D-6E8A-4147-A177-3AD203B41FA5}">
                      <a16:colId xmlns:a16="http://schemas.microsoft.com/office/drawing/2014/main" val="4059492236"/>
                    </a:ext>
                  </a:extLst>
                </a:gridCol>
                <a:gridCol w="246888">
                  <a:extLst>
                    <a:ext uri="{9D8B030D-6E8A-4147-A177-3AD203B41FA5}">
                      <a16:colId xmlns:a16="http://schemas.microsoft.com/office/drawing/2014/main" val="1867713928"/>
                    </a:ext>
                  </a:extLst>
                </a:gridCol>
                <a:gridCol w="246888">
                  <a:extLst>
                    <a:ext uri="{9D8B030D-6E8A-4147-A177-3AD203B41FA5}">
                      <a16:colId xmlns:a16="http://schemas.microsoft.com/office/drawing/2014/main" val="2428072093"/>
                    </a:ext>
                  </a:extLst>
                </a:gridCol>
                <a:gridCol w="246888">
                  <a:extLst>
                    <a:ext uri="{9D8B030D-6E8A-4147-A177-3AD203B41FA5}">
                      <a16:colId xmlns:a16="http://schemas.microsoft.com/office/drawing/2014/main" val="309691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191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- 2025-01-29 19:08:02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https://quintly-eu-image-storage.s3.amazonaws.com/deff2f2edd3253a1bf2f86724addd3d9/01bb0cb48e7164a307ce08a24ebf83e4.jpg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@aldokane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0.8043 %</a:t>
                      </a:r>
                    </a:p>
                  </a:txBody>
                  <a:tcPr/>
                </a:tc>
                <a:extLst>
                  <a:ext uri="{0D108BD9-81ED-4DB2-BD59-A6C34878D82A}">
                    <a16:rowId xmlns:a16="http://schemas.microsoft.com/office/drawing/2014/main" val="2648155922"/>
                  </a:ext>
                </a:extLst>
              </a:tr>
            </a:tbl>
          </a:graphicData>
        </a:graphic>
      </p:graphicFrame>
      <p:sp>
        <p:nvSpPr>
          <p:cNvPr id="4" name="Text Placeholder 3">
            <a:extLst>
              <a:ext uri="{FF2B5EF4-FFF2-40B4-BE49-F238E27FC236}">
                <a16:creationId xmlns:a16="http://schemas.microsoft.com/office/drawing/2014/main" id="{8BD51024-A666-4293-A3D8-262F4C39E522}"/>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9531777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E407A-0275-4B55-85D4-91F755EE91B8}"/>
              </a:ext>
            </a:extLst>
          </p:cNvPr>
          <p:cNvSpPr>
            <a:spLocks noGrp="1"/>
          </p:cNvSpPr>
          <p:nvPr>
            <p:ph type="title"/>
          </p:nvPr>
        </p:nvSpPr>
        <p:spPr/>
        <p:txBody>
          <a:bodyPr/>
          <a:lstStyle/>
          <a:p>
            <a:r>
              <a:rPr lang="en-US"/>
              <a:t>Instagram Stories Table | All profiles - 3 of 17</a:t>
            </a:r>
          </a:p>
        </p:txBody>
      </p:sp>
      <p:graphicFrame>
        <p:nvGraphicFramePr>
          <p:cNvPr id="5" name="Table Placeholder 4">
            <a:extLst>
              <a:ext uri="{FF2B5EF4-FFF2-40B4-BE49-F238E27FC236}">
                <a16:creationId xmlns:a16="http://schemas.microsoft.com/office/drawing/2014/main" id="{FFA04A28-0184-4178-95D7-CBFC5E27A44E}"/>
              </a:ext>
            </a:extLst>
          </p:cNvPr>
          <p:cNvGraphicFramePr>
            <a:graphicFrameLocks noGrp="1"/>
          </p:cNvGraphicFramePr>
          <p:nvPr>
            <p:ph type="tbl" sz="quarter" idx="13"/>
            <p:extLst>
              <p:ext uri="{D42A27DB-BD31-4B8C-83A1-F6EECF244321}">
                <p14:modId xmlns:p14="http://schemas.microsoft.com/office/powerpoint/2010/main" val="271485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36330436"/>
                    </a:ext>
                  </a:extLst>
                </a:gridCol>
                <a:gridCol w="493776">
                  <a:extLst>
                    <a:ext uri="{9D8B030D-6E8A-4147-A177-3AD203B41FA5}">
                      <a16:colId xmlns:a16="http://schemas.microsoft.com/office/drawing/2014/main" val="1964011234"/>
                    </a:ext>
                  </a:extLst>
                </a:gridCol>
                <a:gridCol w="658368">
                  <a:extLst>
                    <a:ext uri="{9D8B030D-6E8A-4147-A177-3AD203B41FA5}">
                      <a16:colId xmlns:a16="http://schemas.microsoft.com/office/drawing/2014/main" val="1625700932"/>
                    </a:ext>
                  </a:extLst>
                </a:gridCol>
                <a:gridCol w="740664">
                  <a:extLst>
                    <a:ext uri="{9D8B030D-6E8A-4147-A177-3AD203B41FA5}">
                      <a16:colId xmlns:a16="http://schemas.microsoft.com/office/drawing/2014/main" val="3848429370"/>
                    </a:ext>
                  </a:extLst>
                </a:gridCol>
                <a:gridCol w="246888">
                  <a:extLst>
                    <a:ext uri="{9D8B030D-6E8A-4147-A177-3AD203B41FA5}">
                      <a16:colId xmlns:a16="http://schemas.microsoft.com/office/drawing/2014/main" val="940426306"/>
                    </a:ext>
                  </a:extLst>
                </a:gridCol>
                <a:gridCol w="246888">
                  <a:extLst>
                    <a:ext uri="{9D8B030D-6E8A-4147-A177-3AD203B41FA5}">
                      <a16:colId xmlns:a16="http://schemas.microsoft.com/office/drawing/2014/main" val="3041184470"/>
                    </a:ext>
                  </a:extLst>
                </a:gridCol>
                <a:gridCol w="246888">
                  <a:extLst>
                    <a:ext uri="{9D8B030D-6E8A-4147-A177-3AD203B41FA5}">
                      <a16:colId xmlns:a16="http://schemas.microsoft.com/office/drawing/2014/main" val="2127152293"/>
                    </a:ext>
                  </a:extLst>
                </a:gridCol>
                <a:gridCol w="246888">
                  <a:extLst>
                    <a:ext uri="{9D8B030D-6E8A-4147-A177-3AD203B41FA5}">
                      <a16:colId xmlns:a16="http://schemas.microsoft.com/office/drawing/2014/main" val="743877869"/>
                    </a:ext>
                  </a:extLst>
                </a:gridCol>
                <a:gridCol w="246888">
                  <a:extLst>
                    <a:ext uri="{9D8B030D-6E8A-4147-A177-3AD203B41FA5}">
                      <a16:colId xmlns:a16="http://schemas.microsoft.com/office/drawing/2014/main" val="1881167514"/>
                    </a:ext>
                  </a:extLst>
                </a:gridCol>
                <a:gridCol w="246888">
                  <a:extLst>
                    <a:ext uri="{9D8B030D-6E8A-4147-A177-3AD203B41FA5}">
                      <a16:colId xmlns:a16="http://schemas.microsoft.com/office/drawing/2014/main" val="3834574889"/>
                    </a:ext>
                  </a:extLst>
                </a:gridCol>
                <a:gridCol w="246888">
                  <a:extLst>
                    <a:ext uri="{9D8B030D-6E8A-4147-A177-3AD203B41FA5}">
                      <a16:colId xmlns:a16="http://schemas.microsoft.com/office/drawing/2014/main" val="3563646112"/>
                    </a:ext>
                  </a:extLst>
                </a:gridCol>
                <a:gridCol w="246888">
                  <a:extLst>
                    <a:ext uri="{9D8B030D-6E8A-4147-A177-3AD203B41FA5}">
                      <a16:colId xmlns:a16="http://schemas.microsoft.com/office/drawing/2014/main" val="1745030579"/>
                    </a:ext>
                  </a:extLst>
                </a:gridCol>
                <a:gridCol w="246888">
                  <a:extLst>
                    <a:ext uri="{9D8B030D-6E8A-4147-A177-3AD203B41FA5}">
                      <a16:colId xmlns:a16="http://schemas.microsoft.com/office/drawing/2014/main" val="429137337"/>
                    </a:ext>
                  </a:extLst>
                </a:gridCol>
                <a:gridCol w="246888">
                  <a:extLst>
                    <a:ext uri="{9D8B030D-6E8A-4147-A177-3AD203B41FA5}">
                      <a16:colId xmlns:a16="http://schemas.microsoft.com/office/drawing/2014/main" val="1963387849"/>
                    </a:ext>
                  </a:extLst>
                </a:gridCol>
                <a:gridCol w="246888">
                  <a:extLst>
                    <a:ext uri="{9D8B030D-6E8A-4147-A177-3AD203B41FA5}">
                      <a16:colId xmlns:a16="http://schemas.microsoft.com/office/drawing/2014/main" val="217322760"/>
                    </a:ext>
                  </a:extLst>
                </a:gridCol>
                <a:gridCol w="246888">
                  <a:extLst>
                    <a:ext uri="{9D8B030D-6E8A-4147-A177-3AD203B41FA5}">
                      <a16:colId xmlns:a16="http://schemas.microsoft.com/office/drawing/2014/main" val="1922956270"/>
                    </a:ext>
                  </a:extLst>
                </a:gridCol>
                <a:gridCol w="246888">
                  <a:extLst>
                    <a:ext uri="{9D8B030D-6E8A-4147-A177-3AD203B41FA5}">
                      <a16:colId xmlns:a16="http://schemas.microsoft.com/office/drawing/2014/main" val="1980541728"/>
                    </a:ext>
                  </a:extLst>
                </a:gridCol>
                <a:gridCol w="246888">
                  <a:extLst>
                    <a:ext uri="{9D8B030D-6E8A-4147-A177-3AD203B41FA5}">
                      <a16:colId xmlns:a16="http://schemas.microsoft.com/office/drawing/2014/main" val="1972046123"/>
                    </a:ext>
                  </a:extLst>
                </a:gridCol>
                <a:gridCol w="246888">
                  <a:extLst>
                    <a:ext uri="{9D8B030D-6E8A-4147-A177-3AD203B41FA5}">
                      <a16:colId xmlns:a16="http://schemas.microsoft.com/office/drawing/2014/main" val="2290979421"/>
                    </a:ext>
                  </a:extLst>
                </a:gridCol>
                <a:gridCol w="246888">
                  <a:extLst>
                    <a:ext uri="{9D8B030D-6E8A-4147-A177-3AD203B41FA5}">
                      <a16:colId xmlns:a16="http://schemas.microsoft.com/office/drawing/2014/main" val="879042566"/>
                    </a:ext>
                  </a:extLst>
                </a:gridCol>
                <a:gridCol w="246888">
                  <a:extLst>
                    <a:ext uri="{9D8B030D-6E8A-4147-A177-3AD203B41FA5}">
                      <a16:colId xmlns:a16="http://schemas.microsoft.com/office/drawing/2014/main" val="1476890466"/>
                    </a:ext>
                  </a:extLst>
                </a:gridCol>
                <a:gridCol w="246888">
                  <a:extLst>
                    <a:ext uri="{9D8B030D-6E8A-4147-A177-3AD203B41FA5}">
                      <a16:colId xmlns:a16="http://schemas.microsoft.com/office/drawing/2014/main" val="2817212948"/>
                    </a:ext>
                  </a:extLst>
                </a:gridCol>
                <a:gridCol w="246888">
                  <a:extLst>
                    <a:ext uri="{9D8B030D-6E8A-4147-A177-3AD203B41FA5}">
                      <a16:colId xmlns:a16="http://schemas.microsoft.com/office/drawing/2014/main" val="3671200216"/>
                    </a:ext>
                  </a:extLst>
                </a:gridCol>
                <a:gridCol w="246888">
                  <a:extLst>
                    <a:ext uri="{9D8B030D-6E8A-4147-A177-3AD203B41FA5}">
                      <a16:colId xmlns:a16="http://schemas.microsoft.com/office/drawing/2014/main" val="98240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2591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- 2025-01-29 16:10:55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https://quintly-eu-image-storage.s3.amazonaws.com/deff2f2edd3253a1bf2f86724addd3d9/39db9bf3d112a1d4987a73f66f61b205.jpg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B6
OultonPark
ROKiT
BMW F 900 R CUP
@bmwmotorraduk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0.7334 %</a:t>
                      </a:r>
                    </a:p>
                  </a:txBody>
                  <a:tcPr/>
                </a:tc>
                <a:extLst>
                  <a:ext uri="{0D108BD9-81ED-4DB2-BD59-A6C34878D82A}">
                    <a16:rowId xmlns:a16="http://schemas.microsoft.com/office/drawing/2014/main" val="3638382089"/>
                  </a:ext>
                </a:extLst>
              </a:tr>
            </a:tbl>
          </a:graphicData>
        </a:graphic>
      </p:graphicFrame>
      <p:sp>
        <p:nvSpPr>
          <p:cNvPr id="4" name="Text Placeholder 3">
            <a:extLst>
              <a:ext uri="{FF2B5EF4-FFF2-40B4-BE49-F238E27FC236}">
                <a16:creationId xmlns:a16="http://schemas.microsoft.com/office/drawing/2014/main" id="{0925EF6D-B287-44F9-B60D-9AE5150C6B27}"/>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7730110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A346C-E762-423C-BD66-20E57F074AB1}"/>
              </a:ext>
            </a:extLst>
          </p:cNvPr>
          <p:cNvSpPr>
            <a:spLocks noGrp="1"/>
          </p:cNvSpPr>
          <p:nvPr>
            <p:ph type="title"/>
          </p:nvPr>
        </p:nvSpPr>
        <p:spPr/>
        <p:txBody>
          <a:bodyPr/>
          <a:lstStyle/>
          <a:p>
            <a:r>
              <a:rPr lang="en-US"/>
              <a:t>Instagram Stories Table | All profiles - 4 of 17</a:t>
            </a:r>
          </a:p>
        </p:txBody>
      </p:sp>
      <p:graphicFrame>
        <p:nvGraphicFramePr>
          <p:cNvPr id="5" name="Table Placeholder 4">
            <a:extLst>
              <a:ext uri="{FF2B5EF4-FFF2-40B4-BE49-F238E27FC236}">
                <a16:creationId xmlns:a16="http://schemas.microsoft.com/office/drawing/2014/main" id="{ECDDC5AC-6226-4BB4-8E60-0A1C72E74D40}"/>
              </a:ext>
            </a:extLst>
          </p:cNvPr>
          <p:cNvGraphicFramePr>
            <a:graphicFrameLocks noGrp="1"/>
          </p:cNvGraphicFramePr>
          <p:nvPr>
            <p:ph type="tbl" sz="quarter" idx="13"/>
            <p:extLst>
              <p:ext uri="{D42A27DB-BD31-4B8C-83A1-F6EECF244321}">
                <p14:modId xmlns:p14="http://schemas.microsoft.com/office/powerpoint/2010/main" val="237986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68985797"/>
                    </a:ext>
                  </a:extLst>
                </a:gridCol>
                <a:gridCol w="493776">
                  <a:extLst>
                    <a:ext uri="{9D8B030D-6E8A-4147-A177-3AD203B41FA5}">
                      <a16:colId xmlns:a16="http://schemas.microsoft.com/office/drawing/2014/main" val="2229758318"/>
                    </a:ext>
                  </a:extLst>
                </a:gridCol>
                <a:gridCol w="658368">
                  <a:extLst>
                    <a:ext uri="{9D8B030D-6E8A-4147-A177-3AD203B41FA5}">
                      <a16:colId xmlns:a16="http://schemas.microsoft.com/office/drawing/2014/main" val="3688807019"/>
                    </a:ext>
                  </a:extLst>
                </a:gridCol>
                <a:gridCol w="740664">
                  <a:extLst>
                    <a:ext uri="{9D8B030D-6E8A-4147-A177-3AD203B41FA5}">
                      <a16:colId xmlns:a16="http://schemas.microsoft.com/office/drawing/2014/main" val="3564275358"/>
                    </a:ext>
                  </a:extLst>
                </a:gridCol>
                <a:gridCol w="246888">
                  <a:extLst>
                    <a:ext uri="{9D8B030D-6E8A-4147-A177-3AD203B41FA5}">
                      <a16:colId xmlns:a16="http://schemas.microsoft.com/office/drawing/2014/main" val="2672491935"/>
                    </a:ext>
                  </a:extLst>
                </a:gridCol>
                <a:gridCol w="246888">
                  <a:extLst>
                    <a:ext uri="{9D8B030D-6E8A-4147-A177-3AD203B41FA5}">
                      <a16:colId xmlns:a16="http://schemas.microsoft.com/office/drawing/2014/main" val="3494689062"/>
                    </a:ext>
                  </a:extLst>
                </a:gridCol>
                <a:gridCol w="246888">
                  <a:extLst>
                    <a:ext uri="{9D8B030D-6E8A-4147-A177-3AD203B41FA5}">
                      <a16:colId xmlns:a16="http://schemas.microsoft.com/office/drawing/2014/main" val="477935559"/>
                    </a:ext>
                  </a:extLst>
                </a:gridCol>
                <a:gridCol w="246888">
                  <a:extLst>
                    <a:ext uri="{9D8B030D-6E8A-4147-A177-3AD203B41FA5}">
                      <a16:colId xmlns:a16="http://schemas.microsoft.com/office/drawing/2014/main" val="2549195768"/>
                    </a:ext>
                  </a:extLst>
                </a:gridCol>
                <a:gridCol w="246888">
                  <a:extLst>
                    <a:ext uri="{9D8B030D-6E8A-4147-A177-3AD203B41FA5}">
                      <a16:colId xmlns:a16="http://schemas.microsoft.com/office/drawing/2014/main" val="3951425782"/>
                    </a:ext>
                  </a:extLst>
                </a:gridCol>
                <a:gridCol w="246888">
                  <a:extLst>
                    <a:ext uri="{9D8B030D-6E8A-4147-A177-3AD203B41FA5}">
                      <a16:colId xmlns:a16="http://schemas.microsoft.com/office/drawing/2014/main" val="2876330444"/>
                    </a:ext>
                  </a:extLst>
                </a:gridCol>
                <a:gridCol w="246888">
                  <a:extLst>
                    <a:ext uri="{9D8B030D-6E8A-4147-A177-3AD203B41FA5}">
                      <a16:colId xmlns:a16="http://schemas.microsoft.com/office/drawing/2014/main" val="2718969680"/>
                    </a:ext>
                  </a:extLst>
                </a:gridCol>
                <a:gridCol w="246888">
                  <a:extLst>
                    <a:ext uri="{9D8B030D-6E8A-4147-A177-3AD203B41FA5}">
                      <a16:colId xmlns:a16="http://schemas.microsoft.com/office/drawing/2014/main" val="3638775687"/>
                    </a:ext>
                  </a:extLst>
                </a:gridCol>
                <a:gridCol w="246888">
                  <a:extLst>
                    <a:ext uri="{9D8B030D-6E8A-4147-A177-3AD203B41FA5}">
                      <a16:colId xmlns:a16="http://schemas.microsoft.com/office/drawing/2014/main" val="2490510501"/>
                    </a:ext>
                  </a:extLst>
                </a:gridCol>
                <a:gridCol w="246888">
                  <a:extLst>
                    <a:ext uri="{9D8B030D-6E8A-4147-A177-3AD203B41FA5}">
                      <a16:colId xmlns:a16="http://schemas.microsoft.com/office/drawing/2014/main" val="2944386712"/>
                    </a:ext>
                  </a:extLst>
                </a:gridCol>
                <a:gridCol w="246888">
                  <a:extLst>
                    <a:ext uri="{9D8B030D-6E8A-4147-A177-3AD203B41FA5}">
                      <a16:colId xmlns:a16="http://schemas.microsoft.com/office/drawing/2014/main" val="2715316574"/>
                    </a:ext>
                  </a:extLst>
                </a:gridCol>
                <a:gridCol w="246888">
                  <a:extLst>
                    <a:ext uri="{9D8B030D-6E8A-4147-A177-3AD203B41FA5}">
                      <a16:colId xmlns:a16="http://schemas.microsoft.com/office/drawing/2014/main" val="129591446"/>
                    </a:ext>
                  </a:extLst>
                </a:gridCol>
                <a:gridCol w="246888">
                  <a:extLst>
                    <a:ext uri="{9D8B030D-6E8A-4147-A177-3AD203B41FA5}">
                      <a16:colId xmlns:a16="http://schemas.microsoft.com/office/drawing/2014/main" val="1341082089"/>
                    </a:ext>
                  </a:extLst>
                </a:gridCol>
                <a:gridCol w="246888">
                  <a:extLst>
                    <a:ext uri="{9D8B030D-6E8A-4147-A177-3AD203B41FA5}">
                      <a16:colId xmlns:a16="http://schemas.microsoft.com/office/drawing/2014/main" val="2531470582"/>
                    </a:ext>
                  </a:extLst>
                </a:gridCol>
                <a:gridCol w="246888">
                  <a:extLst>
                    <a:ext uri="{9D8B030D-6E8A-4147-A177-3AD203B41FA5}">
                      <a16:colId xmlns:a16="http://schemas.microsoft.com/office/drawing/2014/main" val="4066224225"/>
                    </a:ext>
                  </a:extLst>
                </a:gridCol>
                <a:gridCol w="246888">
                  <a:extLst>
                    <a:ext uri="{9D8B030D-6E8A-4147-A177-3AD203B41FA5}">
                      <a16:colId xmlns:a16="http://schemas.microsoft.com/office/drawing/2014/main" val="1929756755"/>
                    </a:ext>
                  </a:extLst>
                </a:gridCol>
                <a:gridCol w="246888">
                  <a:extLst>
                    <a:ext uri="{9D8B030D-6E8A-4147-A177-3AD203B41FA5}">
                      <a16:colId xmlns:a16="http://schemas.microsoft.com/office/drawing/2014/main" val="25975278"/>
                    </a:ext>
                  </a:extLst>
                </a:gridCol>
                <a:gridCol w="246888">
                  <a:extLst>
                    <a:ext uri="{9D8B030D-6E8A-4147-A177-3AD203B41FA5}">
                      <a16:colId xmlns:a16="http://schemas.microsoft.com/office/drawing/2014/main" val="529806579"/>
                    </a:ext>
                  </a:extLst>
                </a:gridCol>
                <a:gridCol w="246888">
                  <a:extLst>
                    <a:ext uri="{9D8B030D-6E8A-4147-A177-3AD203B41FA5}">
                      <a16:colId xmlns:a16="http://schemas.microsoft.com/office/drawing/2014/main" val="537863425"/>
                    </a:ext>
                  </a:extLst>
                </a:gridCol>
                <a:gridCol w="246888">
                  <a:extLst>
                    <a:ext uri="{9D8B030D-6E8A-4147-A177-3AD203B41FA5}">
                      <a16:colId xmlns:a16="http://schemas.microsoft.com/office/drawing/2014/main" val="160915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297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- 2025-01-27 12:40:46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https://quintly-eu-image-storage.s3.amazonaws.com/deff2f2edd3253a1bf2f86724addd3d9/ec58876888de311c984a17b2ef294130.jpg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TEST 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0.7387 %</a:t>
                      </a:r>
                    </a:p>
                  </a:txBody>
                  <a:tcPr/>
                </a:tc>
                <a:extLst>
                  <a:ext uri="{0D108BD9-81ED-4DB2-BD59-A6C34878D82A}">
                    <a16:rowId xmlns:a16="http://schemas.microsoft.com/office/drawing/2014/main" val="3012862458"/>
                  </a:ext>
                </a:extLst>
              </a:tr>
            </a:tbl>
          </a:graphicData>
        </a:graphic>
      </p:graphicFrame>
      <p:sp>
        <p:nvSpPr>
          <p:cNvPr id="4" name="Text Placeholder 3">
            <a:extLst>
              <a:ext uri="{FF2B5EF4-FFF2-40B4-BE49-F238E27FC236}">
                <a16:creationId xmlns:a16="http://schemas.microsoft.com/office/drawing/2014/main" id="{AC48CB8D-9F2C-482A-813D-126047C3AB9B}"/>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5613946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7B5F1-A112-423D-B762-BA2FD4895897}"/>
              </a:ext>
            </a:extLst>
          </p:cNvPr>
          <p:cNvSpPr>
            <a:spLocks noGrp="1"/>
          </p:cNvSpPr>
          <p:nvPr>
            <p:ph type="title"/>
          </p:nvPr>
        </p:nvSpPr>
        <p:spPr/>
        <p:txBody>
          <a:bodyPr/>
          <a:lstStyle/>
          <a:p>
            <a:r>
              <a:rPr lang="en-US"/>
              <a:t>Instagram Stories Table | All profiles - 5 of 17</a:t>
            </a:r>
          </a:p>
        </p:txBody>
      </p:sp>
      <p:graphicFrame>
        <p:nvGraphicFramePr>
          <p:cNvPr id="5" name="Table Placeholder 4">
            <a:extLst>
              <a:ext uri="{FF2B5EF4-FFF2-40B4-BE49-F238E27FC236}">
                <a16:creationId xmlns:a16="http://schemas.microsoft.com/office/drawing/2014/main" id="{59A65CF6-8494-46E5-A270-308C7879A1C0}"/>
              </a:ext>
            </a:extLst>
          </p:cNvPr>
          <p:cNvGraphicFramePr>
            <a:graphicFrameLocks noGrp="1"/>
          </p:cNvGraphicFramePr>
          <p:nvPr>
            <p:ph type="tbl" sz="quarter" idx="13"/>
            <p:extLst>
              <p:ext uri="{D42A27DB-BD31-4B8C-83A1-F6EECF244321}">
                <p14:modId xmlns:p14="http://schemas.microsoft.com/office/powerpoint/2010/main" val="4255968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77605232"/>
                    </a:ext>
                  </a:extLst>
                </a:gridCol>
                <a:gridCol w="493776">
                  <a:extLst>
                    <a:ext uri="{9D8B030D-6E8A-4147-A177-3AD203B41FA5}">
                      <a16:colId xmlns:a16="http://schemas.microsoft.com/office/drawing/2014/main" val="860147551"/>
                    </a:ext>
                  </a:extLst>
                </a:gridCol>
                <a:gridCol w="658368">
                  <a:extLst>
                    <a:ext uri="{9D8B030D-6E8A-4147-A177-3AD203B41FA5}">
                      <a16:colId xmlns:a16="http://schemas.microsoft.com/office/drawing/2014/main" val="1546580027"/>
                    </a:ext>
                  </a:extLst>
                </a:gridCol>
                <a:gridCol w="740664">
                  <a:extLst>
                    <a:ext uri="{9D8B030D-6E8A-4147-A177-3AD203B41FA5}">
                      <a16:colId xmlns:a16="http://schemas.microsoft.com/office/drawing/2014/main" val="4043888414"/>
                    </a:ext>
                  </a:extLst>
                </a:gridCol>
                <a:gridCol w="246888">
                  <a:extLst>
                    <a:ext uri="{9D8B030D-6E8A-4147-A177-3AD203B41FA5}">
                      <a16:colId xmlns:a16="http://schemas.microsoft.com/office/drawing/2014/main" val="290066276"/>
                    </a:ext>
                  </a:extLst>
                </a:gridCol>
                <a:gridCol w="246888">
                  <a:extLst>
                    <a:ext uri="{9D8B030D-6E8A-4147-A177-3AD203B41FA5}">
                      <a16:colId xmlns:a16="http://schemas.microsoft.com/office/drawing/2014/main" val="2046341216"/>
                    </a:ext>
                  </a:extLst>
                </a:gridCol>
                <a:gridCol w="246888">
                  <a:extLst>
                    <a:ext uri="{9D8B030D-6E8A-4147-A177-3AD203B41FA5}">
                      <a16:colId xmlns:a16="http://schemas.microsoft.com/office/drawing/2014/main" val="3269457080"/>
                    </a:ext>
                  </a:extLst>
                </a:gridCol>
                <a:gridCol w="246888">
                  <a:extLst>
                    <a:ext uri="{9D8B030D-6E8A-4147-A177-3AD203B41FA5}">
                      <a16:colId xmlns:a16="http://schemas.microsoft.com/office/drawing/2014/main" val="3576603999"/>
                    </a:ext>
                  </a:extLst>
                </a:gridCol>
                <a:gridCol w="246888">
                  <a:extLst>
                    <a:ext uri="{9D8B030D-6E8A-4147-A177-3AD203B41FA5}">
                      <a16:colId xmlns:a16="http://schemas.microsoft.com/office/drawing/2014/main" val="530992999"/>
                    </a:ext>
                  </a:extLst>
                </a:gridCol>
                <a:gridCol w="246888">
                  <a:extLst>
                    <a:ext uri="{9D8B030D-6E8A-4147-A177-3AD203B41FA5}">
                      <a16:colId xmlns:a16="http://schemas.microsoft.com/office/drawing/2014/main" val="738246956"/>
                    </a:ext>
                  </a:extLst>
                </a:gridCol>
                <a:gridCol w="246888">
                  <a:extLst>
                    <a:ext uri="{9D8B030D-6E8A-4147-A177-3AD203B41FA5}">
                      <a16:colId xmlns:a16="http://schemas.microsoft.com/office/drawing/2014/main" val="1587930705"/>
                    </a:ext>
                  </a:extLst>
                </a:gridCol>
                <a:gridCol w="246888">
                  <a:extLst>
                    <a:ext uri="{9D8B030D-6E8A-4147-A177-3AD203B41FA5}">
                      <a16:colId xmlns:a16="http://schemas.microsoft.com/office/drawing/2014/main" val="3411944862"/>
                    </a:ext>
                  </a:extLst>
                </a:gridCol>
                <a:gridCol w="246888">
                  <a:extLst>
                    <a:ext uri="{9D8B030D-6E8A-4147-A177-3AD203B41FA5}">
                      <a16:colId xmlns:a16="http://schemas.microsoft.com/office/drawing/2014/main" val="1771761321"/>
                    </a:ext>
                  </a:extLst>
                </a:gridCol>
                <a:gridCol w="246888">
                  <a:extLst>
                    <a:ext uri="{9D8B030D-6E8A-4147-A177-3AD203B41FA5}">
                      <a16:colId xmlns:a16="http://schemas.microsoft.com/office/drawing/2014/main" val="20137506"/>
                    </a:ext>
                  </a:extLst>
                </a:gridCol>
                <a:gridCol w="246888">
                  <a:extLst>
                    <a:ext uri="{9D8B030D-6E8A-4147-A177-3AD203B41FA5}">
                      <a16:colId xmlns:a16="http://schemas.microsoft.com/office/drawing/2014/main" val="2960605920"/>
                    </a:ext>
                  </a:extLst>
                </a:gridCol>
                <a:gridCol w="246888">
                  <a:extLst>
                    <a:ext uri="{9D8B030D-6E8A-4147-A177-3AD203B41FA5}">
                      <a16:colId xmlns:a16="http://schemas.microsoft.com/office/drawing/2014/main" val="348689723"/>
                    </a:ext>
                  </a:extLst>
                </a:gridCol>
                <a:gridCol w="246888">
                  <a:extLst>
                    <a:ext uri="{9D8B030D-6E8A-4147-A177-3AD203B41FA5}">
                      <a16:colId xmlns:a16="http://schemas.microsoft.com/office/drawing/2014/main" val="2610764655"/>
                    </a:ext>
                  </a:extLst>
                </a:gridCol>
                <a:gridCol w="246888">
                  <a:extLst>
                    <a:ext uri="{9D8B030D-6E8A-4147-A177-3AD203B41FA5}">
                      <a16:colId xmlns:a16="http://schemas.microsoft.com/office/drawing/2014/main" val="4039813365"/>
                    </a:ext>
                  </a:extLst>
                </a:gridCol>
                <a:gridCol w="246888">
                  <a:extLst>
                    <a:ext uri="{9D8B030D-6E8A-4147-A177-3AD203B41FA5}">
                      <a16:colId xmlns:a16="http://schemas.microsoft.com/office/drawing/2014/main" val="3105239086"/>
                    </a:ext>
                  </a:extLst>
                </a:gridCol>
                <a:gridCol w="246888">
                  <a:extLst>
                    <a:ext uri="{9D8B030D-6E8A-4147-A177-3AD203B41FA5}">
                      <a16:colId xmlns:a16="http://schemas.microsoft.com/office/drawing/2014/main" val="3629924033"/>
                    </a:ext>
                  </a:extLst>
                </a:gridCol>
                <a:gridCol w="246888">
                  <a:extLst>
                    <a:ext uri="{9D8B030D-6E8A-4147-A177-3AD203B41FA5}">
                      <a16:colId xmlns:a16="http://schemas.microsoft.com/office/drawing/2014/main" val="3920505818"/>
                    </a:ext>
                  </a:extLst>
                </a:gridCol>
                <a:gridCol w="246888">
                  <a:extLst>
                    <a:ext uri="{9D8B030D-6E8A-4147-A177-3AD203B41FA5}">
                      <a16:colId xmlns:a16="http://schemas.microsoft.com/office/drawing/2014/main" val="2299442889"/>
                    </a:ext>
                  </a:extLst>
                </a:gridCol>
                <a:gridCol w="246888">
                  <a:extLst>
                    <a:ext uri="{9D8B030D-6E8A-4147-A177-3AD203B41FA5}">
                      <a16:colId xmlns:a16="http://schemas.microsoft.com/office/drawing/2014/main" val="3947882625"/>
                    </a:ext>
                  </a:extLst>
                </a:gridCol>
                <a:gridCol w="246888">
                  <a:extLst>
                    <a:ext uri="{9D8B030D-6E8A-4147-A177-3AD203B41FA5}">
                      <a16:colId xmlns:a16="http://schemas.microsoft.com/office/drawing/2014/main" val="21997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2115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- 2025-01-26 12:50:44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https://quintly-eu-image-storage.s3.amazonaws.com/deff2f2edd3253a1bf2f86724addd3d9/eb720d38d4e690ab6a90a0d8d10a3aa5.jpg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tuck_n_twist and
0:43
welwyngardencity_bmwmotorrad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0.8397 %</a:t>
                      </a:r>
                    </a:p>
                  </a:txBody>
                  <a:tcPr/>
                </a:tc>
                <a:extLst>
                  <a:ext uri="{0D108BD9-81ED-4DB2-BD59-A6C34878D82A}">
                    <a16:rowId xmlns:a16="http://schemas.microsoft.com/office/drawing/2014/main" val="2077621319"/>
                  </a:ext>
                </a:extLst>
              </a:tr>
            </a:tbl>
          </a:graphicData>
        </a:graphic>
      </p:graphicFrame>
      <p:sp>
        <p:nvSpPr>
          <p:cNvPr id="4" name="Text Placeholder 3">
            <a:extLst>
              <a:ext uri="{FF2B5EF4-FFF2-40B4-BE49-F238E27FC236}">
                <a16:creationId xmlns:a16="http://schemas.microsoft.com/office/drawing/2014/main" id="{97E400E3-EC5A-4070-9393-86BB6CA8F098}"/>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3934850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3B489-C454-43F8-8F27-CF2B47234D8A}"/>
              </a:ext>
            </a:extLst>
          </p:cNvPr>
          <p:cNvSpPr>
            <a:spLocks noGrp="1"/>
          </p:cNvSpPr>
          <p:nvPr>
            <p:ph type="title"/>
          </p:nvPr>
        </p:nvSpPr>
        <p:spPr/>
        <p:txBody>
          <a:bodyPr/>
          <a:lstStyle/>
          <a:p>
            <a:r>
              <a:rPr lang="en-US"/>
              <a:t>Instagram Stories Table | All profiles - 6 of 17</a:t>
            </a:r>
          </a:p>
        </p:txBody>
      </p:sp>
      <p:graphicFrame>
        <p:nvGraphicFramePr>
          <p:cNvPr id="5" name="Table Placeholder 4">
            <a:extLst>
              <a:ext uri="{FF2B5EF4-FFF2-40B4-BE49-F238E27FC236}">
                <a16:creationId xmlns:a16="http://schemas.microsoft.com/office/drawing/2014/main" id="{C0C0E445-F39A-4649-A60B-79665B1E5958}"/>
              </a:ext>
            </a:extLst>
          </p:cNvPr>
          <p:cNvGraphicFramePr>
            <a:graphicFrameLocks noGrp="1"/>
          </p:cNvGraphicFramePr>
          <p:nvPr>
            <p:ph type="tbl" sz="quarter" idx="13"/>
            <p:extLst>
              <p:ext uri="{D42A27DB-BD31-4B8C-83A1-F6EECF244321}">
                <p14:modId xmlns:p14="http://schemas.microsoft.com/office/powerpoint/2010/main" val="122984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799261310"/>
                    </a:ext>
                  </a:extLst>
                </a:gridCol>
                <a:gridCol w="493776">
                  <a:extLst>
                    <a:ext uri="{9D8B030D-6E8A-4147-A177-3AD203B41FA5}">
                      <a16:colId xmlns:a16="http://schemas.microsoft.com/office/drawing/2014/main" val="993348829"/>
                    </a:ext>
                  </a:extLst>
                </a:gridCol>
                <a:gridCol w="658368">
                  <a:extLst>
                    <a:ext uri="{9D8B030D-6E8A-4147-A177-3AD203B41FA5}">
                      <a16:colId xmlns:a16="http://schemas.microsoft.com/office/drawing/2014/main" val="1814176649"/>
                    </a:ext>
                  </a:extLst>
                </a:gridCol>
                <a:gridCol w="740664">
                  <a:extLst>
                    <a:ext uri="{9D8B030D-6E8A-4147-A177-3AD203B41FA5}">
                      <a16:colId xmlns:a16="http://schemas.microsoft.com/office/drawing/2014/main" val="1932231271"/>
                    </a:ext>
                  </a:extLst>
                </a:gridCol>
                <a:gridCol w="246888">
                  <a:extLst>
                    <a:ext uri="{9D8B030D-6E8A-4147-A177-3AD203B41FA5}">
                      <a16:colId xmlns:a16="http://schemas.microsoft.com/office/drawing/2014/main" val="3907608417"/>
                    </a:ext>
                  </a:extLst>
                </a:gridCol>
                <a:gridCol w="246888">
                  <a:extLst>
                    <a:ext uri="{9D8B030D-6E8A-4147-A177-3AD203B41FA5}">
                      <a16:colId xmlns:a16="http://schemas.microsoft.com/office/drawing/2014/main" val="88281891"/>
                    </a:ext>
                  </a:extLst>
                </a:gridCol>
                <a:gridCol w="246888">
                  <a:extLst>
                    <a:ext uri="{9D8B030D-6E8A-4147-A177-3AD203B41FA5}">
                      <a16:colId xmlns:a16="http://schemas.microsoft.com/office/drawing/2014/main" val="4077560370"/>
                    </a:ext>
                  </a:extLst>
                </a:gridCol>
                <a:gridCol w="246888">
                  <a:extLst>
                    <a:ext uri="{9D8B030D-6E8A-4147-A177-3AD203B41FA5}">
                      <a16:colId xmlns:a16="http://schemas.microsoft.com/office/drawing/2014/main" val="349026695"/>
                    </a:ext>
                  </a:extLst>
                </a:gridCol>
                <a:gridCol w="246888">
                  <a:extLst>
                    <a:ext uri="{9D8B030D-6E8A-4147-A177-3AD203B41FA5}">
                      <a16:colId xmlns:a16="http://schemas.microsoft.com/office/drawing/2014/main" val="970933809"/>
                    </a:ext>
                  </a:extLst>
                </a:gridCol>
                <a:gridCol w="246888">
                  <a:extLst>
                    <a:ext uri="{9D8B030D-6E8A-4147-A177-3AD203B41FA5}">
                      <a16:colId xmlns:a16="http://schemas.microsoft.com/office/drawing/2014/main" val="761860563"/>
                    </a:ext>
                  </a:extLst>
                </a:gridCol>
                <a:gridCol w="246888">
                  <a:extLst>
                    <a:ext uri="{9D8B030D-6E8A-4147-A177-3AD203B41FA5}">
                      <a16:colId xmlns:a16="http://schemas.microsoft.com/office/drawing/2014/main" val="2904598069"/>
                    </a:ext>
                  </a:extLst>
                </a:gridCol>
                <a:gridCol w="246888">
                  <a:extLst>
                    <a:ext uri="{9D8B030D-6E8A-4147-A177-3AD203B41FA5}">
                      <a16:colId xmlns:a16="http://schemas.microsoft.com/office/drawing/2014/main" val="2532874530"/>
                    </a:ext>
                  </a:extLst>
                </a:gridCol>
                <a:gridCol w="246888">
                  <a:extLst>
                    <a:ext uri="{9D8B030D-6E8A-4147-A177-3AD203B41FA5}">
                      <a16:colId xmlns:a16="http://schemas.microsoft.com/office/drawing/2014/main" val="3691769890"/>
                    </a:ext>
                  </a:extLst>
                </a:gridCol>
                <a:gridCol w="246888">
                  <a:extLst>
                    <a:ext uri="{9D8B030D-6E8A-4147-A177-3AD203B41FA5}">
                      <a16:colId xmlns:a16="http://schemas.microsoft.com/office/drawing/2014/main" val="2799031773"/>
                    </a:ext>
                  </a:extLst>
                </a:gridCol>
                <a:gridCol w="246888">
                  <a:extLst>
                    <a:ext uri="{9D8B030D-6E8A-4147-A177-3AD203B41FA5}">
                      <a16:colId xmlns:a16="http://schemas.microsoft.com/office/drawing/2014/main" val="1989837268"/>
                    </a:ext>
                  </a:extLst>
                </a:gridCol>
                <a:gridCol w="246888">
                  <a:extLst>
                    <a:ext uri="{9D8B030D-6E8A-4147-A177-3AD203B41FA5}">
                      <a16:colId xmlns:a16="http://schemas.microsoft.com/office/drawing/2014/main" val="1832856688"/>
                    </a:ext>
                  </a:extLst>
                </a:gridCol>
                <a:gridCol w="246888">
                  <a:extLst>
                    <a:ext uri="{9D8B030D-6E8A-4147-A177-3AD203B41FA5}">
                      <a16:colId xmlns:a16="http://schemas.microsoft.com/office/drawing/2014/main" val="3338502277"/>
                    </a:ext>
                  </a:extLst>
                </a:gridCol>
                <a:gridCol w="246888">
                  <a:extLst>
                    <a:ext uri="{9D8B030D-6E8A-4147-A177-3AD203B41FA5}">
                      <a16:colId xmlns:a16="http://schemas.microsoft.com/office/drawing/2014/main" val="2619199791"/>
                    </a:ext>
                  </a:extLst>
                </a:gridCol>
                <a:gridCol w="246888">
                  <a:extLst>
                    <a:ext uri="{9D8B030D-6E8A-4147-A177-3AD203B41FA5}">
                      <a16:colId xmlns:a16="http://schemas.microsoft.com/office/drawing/2014/main" val="2244756231"/>
                    </a:ext>
                  </a:extLst>
                </a:gridCol>
                <a:gridCol w="246888">
                  <a:extLst>
                    <a:ext uri="{9D8B030D-6E8A-4147-A177-3AD203B41FA5}">
                      <a16:colId xmlns:a16="http://schemas.microsoft.com/office/drawing/2014/main" val="2641479179"/>
                    </a:ext>
                  </a:extLst>
                </a:gridCol>
                <a:gridCol w="246888">
                  <a:extLst>
                    <a:ext uri="{9D8B030D-6E8A-4147-A177-3AD203B41FA5}">
                      <a16:colId xmlns:a16="http://schemas.microsoft.com/office/drawing/2014/main" val="1459879185"/>
                    </a:ext>
                  </a:extLst>
                </a:gridCol>
                <a:gridCol w="246888">
                  <a:extLst>
                    <a:ext uri="{9D8B030D-6E8A-4147-A177-3AD203B41FA5}">
                      <a16:colId xmlns:a16="http://schemas.microsoft.com/office/drawing/2014/main" val="3071952944"/>
                    </a:ext>
                  </a:extLst>
                </a:gridCol>
                <a:gridCol w="246888">
                  <a:extLst>
                    <a:ext uri="{9D8B030D-6E8A-4147-A177-3AD203B41FA5}">
                      <a16:colId xmlns:a16="http://schemas.microsoft.com/office/drawing/2014/main" val="1550187461"/>
                    </a:ext>
                  </a:extLst>
                </a:gridCol>
                <a:gridCol w="246888">
                  <a:extLst>
                    <a:ext uri="{9D8B030D-6E8A-4147-A177-3AD203B41FA5}">
                      <a16:colId xmlns:a16="http://schemas.microsoft.com/office/drawing/2014/main" val="194211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5896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- 2025-01-26 12:48:27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https://quintly-eu-image-storage.s3.amazonaws.com/deff2f2edd3253a1bf2f86724addd3d9/c250a33f75c10680d9ae4d14fe60ed6b.jpg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welwyngardencity_bmwmotorrad
lindmotorcycles
BM W
7 DAYS
Lind 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0.6359 %</a:t>
                      </a:r>
                    </a:p>
                  </a:txBody>
                  <a:tcPr/>
                </a:tc>
                <a:extLst>
                  <a:ext uri="{0D108BD9-81ED-4DB2-BD59-A6C34878D82A}">
                    <a16:rowId xmlns:a16="http://schemas.microsoft.com/office/drawing/2014/main" val="1399665701"/>
                  </a:ext>
                </a:extLst>
              </a:tr>
            </a:tbl>
          </a:graphicData>
        </a:graphic>
      </p:graphicFrame>
      <p:sp>
        <p:nvSpPr>
          <p:cNvPr id="4" name="Text Placeholder 3">
            <a:extLst>
              <a:ext uri="{FF2B5EF4-FFF2-40B4-BE49-F238E27FC236}">
                <a16:creationId xmlns:a16="http://schemas.microsoft.com/office/drawing/2014/main" id="{79514BBC-2BF7-4669-B5C9-55236F8D820F}"/>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3545769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DC433-E4CC-4F19-997D-DB75A80BAD74}"/>
              </a:ext>
            </a:extLst>
          </p:cNvPr>
          <p:cNvSpPr>
            <a:spLocks noGrp="1"/>
          </p:cNvSpPr>
          <p:nvPr>
            <p:ph type="title"/>
          </p:nvPr>
        </p:nvSpPr>
        <p:spPr/>
        <p:txBody>
          <a:bodyPr/>
          <a:lstStyle/>
          <a:p>
            <a:r>
              <a:rPr lang="en-US"/>
              <a:t>Instagram Stories Table | All profiles - 7 of 17</a:t>
            </a:r>
          </a:p>
        </p:txBody>
      </p:sp>
      <p:graphicFrame>
        <p:nvGraphicFramePr>
          <p:cNvPr id="5" name="Table Placeholder 4">
            <a:extLst>
              <a:ext uri="{FF2B5EF4-FFF2-40B4-BE49-F238E27FC236}">
                <a16:creationId xmlns:a16="http://schemas.microsoft.com/office/drawing/2014/main" id="{698D9A7C-83F0-4E2B-9E03-44C3795F804E}"/>
              </a:ext>
            </a:extLst>
          </p:cNvPr>
          <p:cNvGraphicFramePr>
            <a:graphicFrameLocks noGrp="1"/>
          </p:cNvGraphicFramePr>
          <p:nvPr>
            <p:ph type="tbl" sz="quarter" idx="13"/>
            <p:extLst>
              <p:ext uri="{D42A27DB-BD31-4B8C-83A1-F6EECF244321}">
                <p14:modId xmlns:p14="http://schemas.microsoft.com/office/powerpoint/2010/main" val="30248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9690142"/>
                    </a:ext>
                  </a:extLst>
                </a:gridCol>
                <a:gridCol w="493776">
                  <a:extLst>
                    <a:ext uri="{9D8B030D-6E8A-4147-A177-3AD203B41FA5}">
                      <a16:colId xmlns:a16="http://schemas.microsoft.com/office/drawing/2014/main" val="616660575"/>
                    </a:ext>
                  </a:extLst>
                </a:gridCol>
                <a:gridCol w="658368">
                  <a:extLst>
                    <a:ext uri="{9D8B030D-6E8A-4147-A177-3AD203B41FA5}">
                      <a16:colId xmlns:a16="http://schemas.microsoft.com/office/drawing/2014/main" val="2056113079"/>
                    </a:ext>
                  </a:extLst>
                </a:gridCol>
                <a:gridCol w="740664">
                  <a:extLst>
                    <a:ext uri="{9D8B030D-6E8A-4147-A177-3AD203B41FA5}">
                      <a16:colId xmlns:a16="http://schemas.microsoft.com/office/drawing/2014/main" val="123098234"/>
                    </a:ext>
                  </a:extLst>
                </a:gridCol>
                <a:gridCol w="246888">
                  <a:extLst>
                    <a:ext uri="{9D8B030D-6E8A-4147-A177-3AD203B41FA5}">
                      <a16:colId xmlns:a16="http://schemas.microsoft.com/office/drawing/2014/main" val="1328549541"/>
                    </a:ext>
                  </a:extLst>
                </a:gridCol>
                <a:gridCol w="246888">
                  <a:extLst>
                    <a:ext uri="{9D8B030D-6E8A-4147-A177-3AD203B41FA5}">
                      <a16:colId xmlns:a16="http://schemas.microsoft.com/office/drawing/2014/main" val="2888605728"/>
                    </a:ext>
                  </a:extLst>
                </a:gridCol>
                <a:gridCol w="246888">
                  <a:extLst>
                    <a:ext uri="{9D8B030D-6E8A-4147-A177-3AD203B41FA5}">
                      <a16:colId xmlns:a16="http://schemas.microsoft.com/office/drawing/2014/main" val="432361112"/>
                    </a:ext>
                  </a:extLst>
                </a:gridCol>
                <a:gridCol w="246888">
                  <a:extLst>
                    <a:ext uri="{9D8B030D-6E8A-4147-A177-3AD203B41FA5}">
                      <a16:colId xmlns:a16="http://schemas.microsoft.com/office/drawing/2014/main" val="1402507502"/>
                    </a:ext>
                  </a:extLst>
                </a:gridCol>
                <a:gridCol w="246888">
                  <a:extLst>
                    <a:ext uri="{9D8B030D-6E8A-4147-A177-3AD203B41FA5}">
                      <a16:colId xmlns:a16="http://schemas.microsoft.com/office/drawing/2014/main" val="3797230459"/>
                    </a:ext>
                  </a:extLst>
                </a:gridCol>
                <a:gridCol w="246888">
                  <a:extLst>
                    <a:ext uri="{9D8B030D-6E8A-4147-A177-3AD203B41FA5}">
                      <a16:colId xmlns:a16="http://schemas.microsoft.com/office/drawing/2014/main" val="1595369579"/>
                    </a:ext>
                  </a:extLst>
                </a:gridCol>
                <a:gridCol w="246888">
                  <a:extLst>
                    <a:ext uri="{9D8B030D-6E8A-4147-A177-3AD203B41FA5}">
                      <a16:colId xmlns:a16="http://schemas.microsoft.com/office/drawing/2014/main" val="1262336543"/>
                    </a:ext>
                  </a:extLst>
                </a:gridCol>
                <a:gridCol w="246888">
                  <a:extLst>
                    <a:ext uri="{9D8B030D-6E8A-4147-A177-3AD203B41FA5}">
                      <a16:colId xmlns:a16="http://schemas.microsoft.com/office/drawing/2014/main" val="3479363232"/>
                    </a:ext>
                  </a:extLst>
                </a:gridCol>
                <a:gridCol w="246888">
                  <a:extLst>
                    <a:ext uri="{9D8B030D-6E8A-4147-A177-3AD203B41FA5}">
                      <a16:colId xmlns:a16="http://schemas.microsoft.com/office/drawing/2014/main" val="400213835"/>
                    </a:ext>
                  </a:extLst>
                </a:gridCol>
                <a:gridCol w="246888">
                  <a:extLst>
                    <a:ext uri="{9D8B030D-6E8A-4147-A177-3AD203B41FA5}">
                      <a16:colId xmlns:a16="http://schemas.microsoft.com/office/drawing/2014/main" val="4055588948"/>
                    </a:ext>
                  </a:extLst>
                </a:gridCol>
                <a:gridCol w="246888">
                  <a:extLst>
                    <a:ext uri="{9D8B030D-6E8A-4147-A177-3AD203B41FA5}">
                      <a16:colId xmlns:a16="http://schemas.microsoft.com/office/drawing/2014/main" val="2285910524"/>
                    </a:ext>
                  </a:extLst>
                </a:gridCol>
                <a:gridCol w="246888">
                  <a:extLst>
                    <a:ext uri="{9D8B030D-6E8A-4147-A177-3AD203B41FA5}">
                      <a16:colId xmlns:a16="http://schemas.microsoft.com/office/drawing/2014/main" val="1625009013"/>
                    </a:ext>
                  </a:extLst>
                </a:gridCol>
                <a:gridCol w="246888">
                  <a:extLst>
                    <a:ext uri="{9D8B030D-6E8A-4147-A177-3AD203B41FA5}">
                      <a16:colId xmlns:a16="http://schemas.microsoft.com/office/drawing/2014/main" val="2603373473"/>
                    </a:ext>
                  </a:extLst>
                </a:gridCol>
                <a:gridCol w="246888">
                  <a:extLst>
                    <a:ext uri="{9D8B030D-6E8A-4147-A177-3AD203B41FA5}">
                      <a16:colId xmlns:a16="http://schemas.microsoft.com/office/drawing/2014/main" val="907675755"/>
                    </a:ext>
                  </a:extLst>
                </a:gridCol>
                <a:gridCol w="246888">
                  <a:extLst>
                    <a:ext uri="{9D8B030D-6E8A-4147-A177-3AD203B41FA5}">
                      <a16:colId xmlns:a16="http://schemas.microsoft.com/office/drawing/2014/main" val="2626671448"/>
                    </a:ext>
                  </a:extLst>
                </a:gridCol>
                <a:gridCol w="246888">
                  <a:extLst>
                    <a:ext uri="{9D8B030D-6E8A-4147-A177-3AD203B41FA5}">
                      <a16:colId xmlns:a16="http://schemas.microsoft.com/office/drawing/2014/main" val="2325290561"/>
                    </a:ext>
                  </a:extLst>
                </a:gridCol>
                <a:gridCol w="246888">
                  <a:extLst>
                    <a:ext uri="{9D8B030D-6E8A-4147-A177-3AD203B41FA5}">
                      <a16:colId xmlns:a16="http://schemas.microsoft.com/office/drawing/2014/main" val="3888501594"/>
                    </a:ext>
                  </a:extLst>
                </a:gridCol>
                <a:gridCol w="246888">
                  <a:extLst>
                    <a:ext uri="{9D8B030D-6E8A-4147-A177-3AD203B41FA5}">
                      <a16:colId xmlns:a16="http://schemas.microsoft.com/office/drawing/2014/main" val="739621879"/>
                    </a:ext>
                  </a:extLst>
                </a:gridCol>
                <a:gridCol w="246888">
                  <a:extLst>
                    <a:ext uri="{9D8B030D-6E8A-4147-A177-3AD203B41FA5}">
                      <a16:colId xmlns:a16="http://schemas.microsoft.com/office/drawing/2014/main" val="1984787980"/>
                    </a:ext>
                  </a:extLst>
                </a:gridCol>
                <a:gridCol w="246888">
                  <a:extLst>
                    <a:ext uri="{9D8B030D-6E8A-4147-A177-3AD203B41FA5}">
                      <a16:colId xmlns:a16="http://schemas.microsoft.com/office/drawing/2014/main" val="125086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3403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- 2025-01-24 16:59:22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https://quintly-eu-image-storage.s3.amazonaws.com/deff2f2edd3253a1bf2f86724addd3d9/fb575bd0470cf2e3a52451c46b8924dd.jpg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bmwmotorraduk
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0.6915 %</a:t>
                      </a:r>
                    </a:p>
                  </a:txBody>
                  <a:tcPr/>
                </a:tc>
                <a:extLst>
                  <a:ext uri="{0D108BD9-81ED-4DB2-BD59-A6C34878D82A}">
                    <a16:rowId xmlns:a16="http://schemas.microsoft.com/office/drawing/2014/main" val="2746804469"/>
                  </a:ext>
                </a:extLst>
              </a:tr>
            </a:tbl>
          </a:graphicData>
        </a:graphic>
      </p:graphicFrame>
      <p:sp>
        <p:nvSpPr>
          <p:cNvPr id="4" name="Text Placeholder 3">
            <a:extLst>
              <a:ext uri="{FF2B5EF4-FFF2-40B4-BE49-F238E27FC236}">
                <a16:creationId xmlns:a16="http://schemas.microsoft.com/office/drawing/2014/main" id="{3B1EFF54-79EB-41FB-B224-CB8958749E5C}"/>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1531331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2A1B-5213-4CC5-ACBB-C21BD3805B39}"/>
              </a:ext>
            </a:extLst>
          </p:cNvPr>
          <p:cNvSpPr>
            <a:spLocks noGrp="1"/>
          </p:cNvSpPr>
          <p:nvPr>
            <p:ph type="title"/>
          </p:nvPr>
        </p:nvSpPr>
        <p:spPr/>
        <p:txBody>
          <a:bodyPr/>
          <a:lstStyle/>
          <a:p>
            <a:r>
              <a:rPr lang="en-US"/>
              <a:t>Instagram Stories Table | All profiles - 8 of 17</a:t>
            </a:r>
          </a:p>
        </p:txBody>
      </p:sp>
      <p:graphicFrame>
        <p:nvGraphicFramePr>
          <p:cNvPr id="5" name="Table Placeholder 4">
            <a:extLst>
              <a:ext uri="{FF2B5EF4-FFF2-40B4-BE49-F238E27FC236}">
                <a16:creationId xmlns:a16="http://schemas.microsoft.com/office/drawing/2014/main" id="{C1A0984E-5925-4751-A4CA-83105659BD94}"/>
              </a:ext>
            </a:extLst>
          </p:cNvPr>
          <p:cNvGraphicFramePr>
            <a:graphicFrameLocks noGrp="1"/>
          </p:cNvGraphicFramePr>
          <p:nvPr>
            <p:ph type="tbl" sz="quarter" idx="13"/>
            <p:extLst>
              <p:ext uri="{D42A27DB-BD31-4B8C-83A1-F6EECF244321}">
                <p14:modId xmlns:p14="http://schemas.microsoft.com/office/powerpoint/2010/main" val="3403128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67803726"/>
                    </a:ext>
                  </a:extLst>
                </a:gridCol>
                <a:gridCol w="493776">
                  <a:extLst>
                    <a:ext uri="{9D8B030D-6E8A-4147-A177-3AD203B41FA5}">
                      <a16:colId xmlns:a16="http://schemas.microsoft.com/office/drawing/2014/main" val="710981856"/>
                    </a:ext>
                  </a:extLst>
                </a:gridCol>
                <a:gridCol w="658368">
                  <a:extLst>
                    <a:ext uri="{9D8B030D-6E8A-4147-A177-3AD203B41FA5}">
                      <a16:colId xmlns:a16="http://schemas.microsoft.com/office/drawing/2014/main" val="1816335928"/>
                    </a:ext>
                  </a:extLst>
                </a:gridCol>
                <a:gridCol w="740664">
                  <a:extLst>
                    <a:ext uri="{9D8B030D-6E8A-4147-A177-3AD203B41FA5}">
                      <a16:colId xmlns:a16="http://schemas.microsoft.com/office/drawing/2014/main" val="3229922687"/>
                    </a:ext>
                  </a:extLst>
                </a:gridCol>
                <a:gridCol w="246888">
                  <a:extLst>
                    <a:ext uri="{9D8B030D-6E8A-4147-A177-3AD203B41FA5}">
                      <a16:colId xmlns:a16="http://schemas.microsoft.com/office/drawing/2014/main" val="1250431153"/>
                    </a:ext>
                  </a:extLst>
                </a:gridCol>
                <a:gridCol w="246888">
                  <a:extLst>
                    <a:ext uri="{9D8B030D-6E8A-4147-A177-3AD203B41FA5}">
                      <a16:colId xmlns:a16="http://schemas.microsoft.com/office/drawing/2014/main" val="4223996036"/>
                    </a:ext>
                  </a:extLst>
                </a:gridCol>
                <a:gridCol w="246888">
                  <a:extLst>
                    <a:ext uri="{9D8B030D-6E8A-4147-A177-3AD203B41FA5}">
                      <a16:colId xmlns:a16="http://schemas.microsoft.com/office/drawing/2014/main" val="3337864106"/>
                    </a:ext>
                  </a:extLst>
                </a:gridCol>
                <a:gridCol w="246888">
                  <a:extLst>
                    <a:ext uri="{9D8B030D-6E8A-4147-A177-3AD203B41FA5}">
                      <a16:colId xmlns:a16="http://schemas.microsoft.com/office/drawing/2014/main" val="2624314742"/>
                    </a:ext>
                  </a:extLst>
                </a:gridCol>
                <a:gridCol w="246888">
                  <a:extLst>
                    <a:ext uri="{9D8B030D-6E8A-4147-A177-3AD203B41FA5}">
                      <a16:colId xmlns:a16="http://schemas.microsoft.com/office/drawing/2014/main" val="26886503"/>
                    </a:ext>
                  </a:extLst>
                </a:gridCol>
                <a:gridCol w="246888">
                  <a:extLst>
                    <a:ext uri="{9D8B030D-6E8A-4147-A177-3AD203B41FA5}">
                      <a16:colId xmlns:a16="http://schemas.microsoft.com/office/drawing/2014/main" val="1306681158"/>
                    </a:ext>
                  </a:extLst>
                </a:gridCol>
                <a:gridCol w="246888">
                  <a:extLst>
                    <a:ext uri="{9D8B030D-6E8A-4147-A177-3AD203B41FA5}">
                      <a16:colId xmlns:a16="http://schemas.microsoft.com/office/drawing/2014/main" val="839839839"/>
                    </a:ext>
                  </a:extLst>
                </a:gridCol>
                <a:gridCol w="246888">
                  <a:extLst>
                    <a:ext uri="{9D8B030D-6E8A-4147-A177-3AD203B41FA5}">
                      <a16:colId xmlns:a16="http://schemas.microsoft.com/office/drawing/2014/main" val="2493636083"/>
                    </a:ext>
                  </a:extLst>
                </a:gridCol>
                <a:gridCol w="246888">
                  <a:extLst>
                    <a:ext uri="{9D8B030D-6E8A-4147-A177-3AD203B41FA5}">
                      <a16:colId xmlns:a16="http://schemas.microsoft.com/office/drawing/2014/main" val="3825296783"/>
                    </a:ext>
                  </a:extLst>
                </a:gridCol>
                <a:gridCol w="246888">
                  <a:extLst>
                    <a:ext uri="{9D8B030D-6E8A-4147-A177-3AD203B41FA5}">
                      <a16:colId xmlns:a16="http://schemas.microsoft.com/office/drawing/2014/main" val="2775018507"/>
                    </a:ext>
                  </a:extLst>
                </a:gridCol>
                <a:gridCol w="246888">
                  <a:extLst>
                    <a:ext uri="{9D8B030D-6E8A-4147-A177-3AD203B41FA5}">
                      <a16:colId xmlns:a16="http://schemas.microsoft.com/office/drawing/2014/main" val="1761239520"/>
                    </a:ext>
                  </a:extLst>
                </a:gridCol>
                <a:gridCol w="246888">
                  <a:extLst>
                    <a:ext uri="{9D8B030D-6E8A-4147-A177-3AD203B41FA5}">
                      <a16:colId xmlns:a16="http://schemas.microsoft.com/office/drawing/2014/main" val="121912735"/>
                    </a:ext>
                  </a:extLst>
                </a:gridCol>
                <a:gridCol w="246888">
                  <a:extLst>
                    <a:ext uri="{9D8B030D-6E8A-4147-A177-3AD203B41FA5}">
                      <a16:colId xmlns:a16="http://schemas.microsoft.com/office/drawing/2014/main" val="1350772678"/>
                    </a:ext>
                  </a:extLst>
                </a:gridCol>
                <a:gridCol w="246888">
                  <a:extLst>
                    <a:ext uri="{9D8B030D-6E8A-4147-A177-3AD203B41FA5}">
                      <a16:colId xmlns:a16="http://schemas.microsoft.com/office/drawing/2014/main" val="44716649"/>
                    </a:ext>
                  </a:extLst>
                </a:gridCol>
                <a:gridCol w="246888">
                  <a:extLst>
                    <a:ext uri="{9D8B030D-6E8A-4147-A177-3AD203B41FA5}">
                      <a16:colId xmlns:a16="http://schemas.microsoft.com/office/drawing/2014/main" val="4109869241"/>
                    </a:ext>
                  </a:extLst>
                </a:gridCol>
                <a:gridCol w="246888">
                  <a:extLst>
                    <a:ext uri="{9D8B030D-6E8A-4147-A177-3AD203B41FA5}">
                      <a16:colId xmlns:a16="http://schemas.microsoft.com/office/drawing/2014/main" val="2187581996"/>
                    </a:ext>
                  </a:extLst>
                </a:gridCol>
                <a:gridCol w="246888">
                  <a:extLst>
                    <a:ext uri="{9D8B030D-6E8A-4147-A177-3AD203B41FA5}">
                      <a16:colId xmlns:a16="http://schemas.microsoft.com/office/drawing/2014/main" val="352753667"/>
                    </a:ext>
                  </a:extLst>
                </a:gridCol>
                <a:gridCol w="246888">
                  <a:extLst>
                    <a:ext uri="{9D8B030D-6E8A-4147-A177-3AD203B41FA5}">
                      <a16:colId xmlns:a16="http://schemas.microsoft.com/office/drawing/2014/main" val="1112975212"/>
                    </a:ext>
                  </a:extLst>
                </a:gridCol>
                <a:gridCol w="246888">
                  <a:extLst>
                    <a:ext uri="{9D8B030D-6E8A-4147-A177-3AD203B41FA5}">
                      <a16:colId xmlns:a16="http://schemas.microsoft.com/office/drawing/2014/main" val="3123359457"/>
                    </a:ext>
                  </a:extLst>
                </a:gridCol>
                <a:gridCol w="246888">
                  <a:extLst>
                    <a:ext uri="{9D8B030D-6E8A-4147-A177-3AD203B41FA5}">
                      <a16:colId xmlns:a16="http://schemas.microsoft.com/office/drawing/2014/main" val="315188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03739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- 2025-01-22 14:29:26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https://quintly-eu-image-storage.s3.amazonaws.com/deff2f2edd3253a1bf2f86724addd3d9/71f7959396d27c39fe3df7016196ba55.jpg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@worldofbmwuk and motorradtours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0.8383 %</a:t>
                      </a:r>
                    </a:p>
                  </a:txBody>
                  <a:tcPr/>
                </a:tc>
                <a:extLst>
                  <a:ext uri="{0D108BD9-81ED-4DB2-BD59-A6C34878D82A}">
                    <a16:rowId xmlns:a16="http://schemas.microsoft.com/office/drawing/2014/main" val="1087494437"/>
                  </a:ext>
                </a:extLst>
              </a:tr>
            </a:tbl>
          </a:graphicData>
        </a:graphic>
      </p:graphicFrame>
      <p:sp>
        <p:nvSpPr>
          <p:cNvPr id="4" name="Text Placeholder 3">
            <a:extLst>
              <a:ext uri="{FF2B5EF4-FFF2-40B4-BE49-F238E27FC236}">
                <a16:creationId xmlns:a16="http://schemas.microsoft.com/office/drawing/2014/main" id="{B29D63C4-1022-432F-B593-E0097BC4FE8F}"/>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7982164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1655C-B211-476A-BBEB-85EADF6FE697}"/>
              </a:ext>
            </a:extLst>
          </p:cNvPr>
          <p:cNvSpPr>
            <a:spLocks noGrp="1"/>
          </p:cNvSpPr>
          <p:nvPr>
            <p:ph type="title"/>
          </p:nvPr>
        </p:nvSpPr>
        <p:spPr/>
        <p:txBody>
          <a:bodyPr/>
          <a:lstStyle/>
          <a:p>
            <a:r>
              <a:rPr lang="en-US"/>
              <a:t>Instagram Stories Table | All profiles - 9 of 17</a:t>
            </a:r>
          </a:p>
        </p:txBody>
      </p:sp>
      <p:graphicFrame>
        <p:nvGraphicFramePr>
          <p:cNvPr id="5" name="Table Placeholder 4">
            <a:extLst>
              <a:ext uri="{FF2B5EF4-FFF2-40B4-BE49-F238E27FC236}">
                <a16:creationId xmlns:a16="http://schemas.microsoft.com/office/drawing/2014/main" id="{73985D53-4FE6-4347-8105-94D32764E864}"/>
              </a:ext>
            </a:extLst>
          </p:cNvPr>
          <p:cNvGraphicFramePr>
            <a:graphicFrameLocks noGrp="1"/>
          </p:cNvGraphicFramePr>
          <p:nvPr>
            <p:ph type="tbl" sz="quarter" idx="13"/>
            <p:extLst>
              <p:ext uri="{D42A27DB-BD31-4B8C-83A1-F6EECF244321}">
                <p14:modId xmlns:p14="http://schemas.microsoft.com/office/powerpoint/2010/main" val="87939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94648183"/>
                    </a:ext>
                  </a:extLst>
                </a:gridCol>
                <a:gridCol w="493776">
                  <a:extLst>
                    <a:ext uri="{9D8B030D-6E8A-4147-A177-3AD203B41FA5}">
                      <a16:colId xmlns:a16="http://schemas.microsoft.com/office/drawing/2014/main" val="532904491"/>
                    </a:ext>
                  </a:extLst>
                </a:gridCol>
                <a:gridCol w="658368">
                  <a:extLst>
                    <a:ext uri="{9D8B030D-6E8A-4147-A177-3AD203B41FA5}">
                      <a16:colId xmlns:a16="http://schemas.microsoft.com/office/drawing/2014/main" val="1025534579"/>
                    </a:ext>
                  </a:extLst>
                </a:gridCol>
                <a:gridCol w="740664">
                  <a:extLst>
                    <a:ext uri="{9D8B030D-6E8A-4147-A177-3AD203B41FA5}">
                      <a16:colId xmlns:a16="http://schemas.microsoft.com/office/drawing/2014/main" val="958932782"/>
                    </a:ext>
                  </a:extLst>
                </a:gridCol>
                <a:gridCol w="246888">
                  <a:extLst>
                    <a:ext uri="{9D8B030D-6E8A-4147-A177-3AD203B41FA5}">
                      <a16:colId xmlns:a16="http://schemas.microsoft.com/office/drawing/2014/main" val="3562796114"/>
                    </a:ext>
                  </a:extLst>
                </a:gridCol>
                <a:gridCol w="246888">
                  <a:extLst>
                    <a:ext uri="{9D8B030D-6E8A-4147-A177-3AD203B41FA5}">
                      <a16:colId xmlns:a16="http://schemas.microsoft.com/office/drawing/2014/main" val="1022022678"/>
                    </a:ext>
                  </a:extLst>
                </a:gridCol>
                <a:gridCol w="246888">
                  <a:extLst>
                    <a:ext uri="{9D8B030D-6E8A-4147-A177-3AD203B41FA5}">
                      <a16:colId xmlns:a16="http://schemas.microsoft.com/office/drawing/2014/main" val="2931709270"/>
                    </a:ext>
                  </a:extLst>
                </a:gridCol>
                <a:gridCol w="246888">
                  <a:extLst>
                    <a:ext uri="{9D8B030D-6E8A-4147-A177-3AD203B41FA5}">
                      <a16:colId xmlns:a16="http://schemas.microsoft.com/office/drawing/2014/main" val="71964414"/>
                    </a:ext>
                  </a:extLst>
                </a:gridCol>
                <a:gridCol w="246888">
                  <a:extLst>
                    <a:ext uri="{9D8B030D-6E8A-4147-A177-3AD203B41FA5}">
                      <a16:colId xmlns:a16="http://schemas.microsoft.com/office/drawing/2014/main" val="2812512382"/>
                    </a:ext>
                  </a:extLst>
                </a:gridCol>
                <a:gridCol w="246888">
                  <a:extLst>
                    <a:ext uri="{9D8B030D-6E8A-4147-A177-3AD203B41FA5}">
                      <a16:colId xmlns:a16="http://schemas.microsoft.com/office/drawing/2014/main" val="167311320"/>
                    </a:ext>
                  </a:extLst>
                </a:gridCol>
                <a:gridCol w="246888">
                  <a:extLst>
                    <a:ext uri="{9D8B030D-6E8A-4147-A177-3AD203B41FA5}">
                      <a16:colId xmlns:a16="http://schemas.microsoft.com/office/drawing/2014/main" val="3246318949"/>
                    </a:ext>
                  </a:extLst>
                </a:gridCol>
                <a:gridCol w="246888">
                  <a:extLst>
                    <a:ext uri="{9D8B030D-6E8A-4147-A177-3AD203B41FA5}">
                      <a16:colId xmlns:a16="http://schemas.microsoft.com/office/drawing/2014/main" val="1586158299"/>
                    </a:ext>
                  </a:extLst>
                </a:gridCol>
                <a:gridCol w="246888">
                  <a:extLst>
                    <a:ext uri="{9D8B030D-6E8A-4147-A177-3AD203B41FA5}">
                      <a16:colId xmlns:a16="http://schemas.microsoft.com/office/drawing/2014/main" val="638342474"/>
                    </a:ext>
                  </a:extLst>
                </a:gridCol>
                <a:gridCol w="246888">
                  <a:extLst>
                    <a:ext uri="{9D8B030D-6E8A-4147-A177-3AD203B41FA5}">
                      <a16:colId xmlns:a16="http://schemas.microsoft.com/office/drawing/2014/main" val="2099143984"/>
                    </a:ext>
                  </a:extLst>
                </a:gridCol>
                <a:gridCol w="246888">
                  <a:extLst>
                    <a:ext uri="{9D8B030D-6E8A-4147-A177-3AD203B41FA5}">
                      <a16:colId xmlns:a16="http://schemas.microsoft.com/office/drawing/2014/main" val="3150748817"/>
                    </a:ext>
                  </a:extLst>
                </a:gridCol>
                <a:gridCol w="246888">
                  <a:extLst>
                    <a:ext uri="{9D8B030D-6E8A-4147-A177-3AD203B41FA5}">
                      <a16:colId xmlns:a16="http://schemas.microsoft.com/office/drawing/2014/main" val="1440506287"/>
                    </a:ext>
                  </a:extLst>
                </a:gridCol>
                <a:gridCol w="246888">
                  <a:extLst>
                    <a:ext uri="{9D8B030D-6E8A-4147-A177-3AD203B41FA5}">
                      <a16:colId xmlns:a16="http://schemas.microsoft.com/office/drawing/2014/main" val="465931137"/>
                    </a:ext>
                  </a:extLst>
                </a:gridCol>
                <a:gridCol w="246888">
                  <a:extLst>
                    <a:ext uri="{9D8B030D-6E8A-4147-A177-3AD203B41FA5}">
                      <a16:colId xmlns:a16="http://schemas.microsoft.com/office/drawing/2014/main" val="4286935629"/>
                    </a:ext>
                  </a:extLst>
                </a:gridCol>
                <a:gridCol w="246888">
                  <a:extLst>
                    <a:ext uri="{9D8B030D-6E8A-4147-A177-3AD203B41FA5}">
                      <a16:colId xmlns:a16="http://schemas.microsoft.com/office/drawing/2014/main" val="4005220439"/>
                    </a:ext>
                  </a:extLst>
                </a:gridCol>
                <a:gridCol w="246888">
                  <a:extLst>
                    <a:ext uri="{9D8B030D-6E8A-4147-A177-3AD203B41FA5}">
                      <a16:colId xmlns:a16="http://schemas.microsoft.com/office/drawing/2014/main" val="3033708171"/>
                    </a:ext>
                  </a:extLst>
                </a:gridCol>
                <a:gridCol w="246888">
                  <a:extLst>
                    <a:ext uri="{9D8B030D-6E8A-4147-A177-3AD203B41FA5}">
                      <a16:colId xmlns:a16="http://schemas.microsoft.com/office/drawing/2014/main" val="443784282"/>
                    </a:ext>
                  </a:extLst>
                </a:gridCol>
                <a:gridCol w="246888">
                  <a:extLst>
                    <a:ext uri="{9D8B030D-6E8A-4147-A177-3AD203B41FA5}">
                      <a16:colId xmlns:a16="http://schemas.microsoft.com/office/drawing/2014/main" val="1107442813"/>
                    </a:ext>
                  </a:extLst>
                </a:gridCol>
                <a:gridCol w="246888">
                  <a:extLst>
                    <a:ext uri="{9D8B030D-6E8A-4147-A177-3AD203B41FA5}">
                      <a16:colId xmlns:a16="http://schemas.microsoft.com/office/drawing/2014/main" val="3478279812"/>
                    </a:ext>
                  </a:extLst>
                </a:gridCol>
                <a:gridCol w="246888">
                  <a:extLst>
                    <a:ext uri="{9D8B030D-6E8A-4147-A177-3AD203B41FA5}">
                      <a16:colId xmlns:a16="http://schemas.microsoft.com/office/drawing/2014/main" val="483233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664040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- 2025-01-22 11:18:11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https://quintly-eu-image-storage.s3.amazonaws.com/deff2f2edd3253a1bf2f86724addd3d9/1f54ae8597f72e8c73732625ce3dd154.jpg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0.9673 %</a:t>
                      </a:r>
                    </a:p>
                  </a:txBody>
                  <a:tcPr/>
                </a:tc>
                <a:extLst>
                  <a:ext uri="{0D108BD9-81ED-4DB2-BD59-A6C34878D82A}">
                    <a16:rowId xmlns:a16="http://schemas.microsoft.com/office/drawing/2014/main" val="298044001"/>
                  </a:ext>
                </a:extLst>
              </a:tr>
            </a:tbl>
          </a:graphicData>
        </a:graphic>
      </p:graphicFrame>
      <p:sp>
        <p:nvSpPr>
          <p:cNvPr id="4" name="Text Placeholder 3">
            <a:extLst>
              <a:ext uri="{FF2B5EF4-FFF2-40B4-BE49-F238E27FC236}">
                <a16:creationId xmlns:a16="http://schemas.microsoft.com/office/drawing/2014/main" id="{96ED267D-BAB1-479E-AA03-726E0243EDA0}"/>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50064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E09D0-78EC-44AF-90FD-82315209F638}"/>
              </a:ext>
            </a:extLst>
          </p:cNvPr>
          <p:cNvSpPr>
            <a:spLocks noGrp="1"/>
          </p:cNvSpPr>
          <p:nvPr>
            <p:ph type="title"/>
          </p:nvPr>
        </p:nvSpPr>
        <p:spPr/>
        <p:txBody>
          <a:bodyPr/>
          <a:lstStyle/>
          <a:p>
            <a:r>
              <a:rPr lang="en-US"/>
              <a:t>Instagram Stories Table | All profiles - 10 of 17</a:t>
            </a:r>
          </a:p>
        </p:txBody>
      </p:sp>
      <p:graphicFrame>
        <p:nvGraphicFramePr>
          <p:cNvPr id="5" name="Table Placeholder 4">
            <a:extLst>
              <a:ext uri="{FF2B5EF4-FFF2-40B4-BE49-F238E27FC236}">
                <a16:creationId xmlns:a16="http://schemas.microsoft.com/office/drawing/2014/main" id="{28A2BF00-617D-435F-8F21-F1BABA5343F8}"/>
              </a:ext>
            </a:extLst>
          </p:cNvPr>
          <p:cNvGraphicFramePr>
            <a:graphicFrameLocks noGrp="1"/>
          </p:cNvGraphicFramePr>
          <p:nvPr>
            <p:ph type="tbl" sz="quarter" idx="13"/>
            <p:extLst>
              <p:ext uri="{D42A27DB-BD31-4B8C-83A1-F6EECF244321}">
                <p14:modId xmlns:p14="http://schemas.microsoft.com/office/powerpoint/2010/main" val="118958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08259575"/>
                    </a:ext>
                  </a:extLst>
                </a:gridCol>
                <a:gridCol w="493776">
                  <a:extLst>
                    <a:ext uri="{9D8B030D-6E8A-4147-A177-3AD203B41FA5}">
                      <a16:colId xmlns:a16="http://schemas.microsoft.com/office/drawing/2014/main" val="1036377264"/>
                    </a:ext>
                  </a:extLst>
                </a:gridCol>
                <a:gridCol w="658368">
                  <a:extLst>
                    <a:ext uri="{9D8B030D-6E8A-4147-A177-3AD203B41FA5}">
                      <a16:colId xmlns:a16="http://schemas.microsoft.com/office/drawing/2014/main" val="2349936660"/>
                    </a:ext>
                  </a:extLst>
                </a:gridCol>
                <a:gridCol w="740664">
                  <a:extLst>
                    <a:ext uri="{9D8B030D-6E8A-4147-A177-3AD203B41FA5}">
                      <a16:colId xmlns:a16="http://schemas.microsoft.com/office/drawing/2014/main" val="610389046"/>
                    </a:ext>
                  </a:extLst>
                </a:gridCol>
                <a:gridCol w="246888">
                  <a:extLst>
                    <a:ext uri="{9D8B030D-6E8A-4147-A177-3AD203B41FA5}">
                      <a16:colId xmlns:a16="http://schemas.microsoft.com/office/drawing/2014/main" val="3812520072"/>
                    </a:ext>
                  </a:extLst>
                </a:gridCol>
                <a:gridCol w="246888">
                  <a:extLst>
                    <a:ext uri="{9D8B030D-6E8A-4147-A177-3AD203B41FA5}">
                      <a16:colId xmlns:a16="http://schemas.microsoft.com/office/drawing/2014/main" val="903429519"/>
                    </a:ext>
                  </a:extLst>
                </a:gridCol>
                <a:gridCol w="246888">
                  <a:extLst>
                    <a:ext uri="{9D8B030D-6E8A-4147-A177-3AD203B41FA5}">
                      <a16:colId xmlns:a16="http://schemas.microsoft.com/office/drawing/2014/main" val="3154016560"/>
                    </a:ext>
                  </a:extLst>
                </a:gridCol>
                <a:gridCol w="246888">
                  <a:extLst>
                    <a:ext uri="{9D8B030D-6E8A-4147-A177-3AD203B41FA5}">
                      <a16:colId xmlns:a16="http://schemas.microsoft.com/office/drawing/2014/main" val="3585530378"/>
                    </a:ext>
                  </a:extLst>
                </a:gridCol>
                <a:gridCol w="246888">
                  <a:extLst>
                    <a:ext uri="{9D8B030D-6E8A-4147-A177-3AD203B41FA5}">
                      <a16:colId xmlns:a16="http://schemas.microsoft.com/office/drawing/2014/main" val="86972552"/>
                    </a:ext>
                  </a:extLst>
                </a:gridCol>
                <a:gridCol w="246888">
                  <a:extLst>
                    <a:ext uri="{9D8B030D-6E8A-4147-A177-3AD203B41FA5}">
                      <a16:colId xmlns:a16="http://schemas.microsoft.com/office/drawing/2014/main" val="2480205187"/>
                    </a:ext>
                  </a:extLst>
                </a:gridCol>
                <a:gridCol w="246888">
                  <a:extLst>
                    <a:ext uri="{9D8B030D-6E8A-4147-A177-3AD203B41FA5}">
                      <a16:colId xmlns:a16="http://schemas.microsoft.com/office/drawing/2014/main" val="1658099353"/>
                    </a:ext>
                  </a:extLst>
                </a:gridCol>
                <a:gridCol w="246888">
                  <a:extLst>
                    <a:ext uri="{9D8B030D-6E8A-4147-A177-3AD203B41FA5}">
                      <a16:colId xmlns:a16="http://schemas.microsoft.com/office/drawing/2014/main" val="941962855"/>
                    </a:ext>
                  </a:extLst>
                </a:gridCol>
                <a:gridCol w="246888">
                  <a:extLst>
                    <a:ext uri="{9D8B030D-6E8A-4147-A177-3AD203B41FA5}">
                      <a16:colId xmlns:a16="http://schemas.microsoft.com/office/drawing/2014/main" val="1830187911"/>
                    </a:ext>
                  </a:extLst>
                </a:gridCol>
                <a:gridCol w="246888">
                  <a:extLst>
                    <a:ext uri="{9D8B030D-6E8A-4147-A177-3AD203B41FA5}">
                      <a16:colId xmlns:a16="http://schemas.microsoft.com/office/drawing/2014/main" val="3137782464"/>
                    </a:ext>
                  </a:extLst>
                </a:gridCol>
                <a:gridCol w="246888">
                  <a:extLst>
                    <a:ext uri="{9D8B030D-6E8A-4147-A177-3AD203B41FA5}">
                      <a16:colId xmlns:a16="http://schemas.microsoft.com/office/drawing/2014/main" val="1326957184"/>
                    </a:ext>
                  </a:extLst>
                </a:gridCol>
                <a:gridCol w="246888">
                  <a:extLst>
                    <a:ext uri="{9D8B030D-6E8A-4147-A177-3AD203B41FA5}">
                      <a16:colId xmlns:a16="http://schemas.microsoft.com/office/drawing/2014/main" val="1782063476"/>
                    </a:ext>
                  </a:extLst>
                </a:gridCol>
                <a:gridCol w="246888">
                  <a:extLst>
                    <a:ext uri="{9D8B030D-6E8A-4147-A177-3AD203B41FA5}">
                      <a16:colId xmlns:a16="http://schemas.microsoft.com/office/drawing/2014/main" val="3581907591"/>
                    </a:ext>
                  </a:extLst>
                </a:gridCol>
                <a:gridCol w="246888">
                  <a:extLst>
                    <a:ext uri="{9D8B030D-6E8A-4147-A177-3AD203B41FA5}">
                      <a16:colId xmlns:a16="http://schemas.microsoft.com/office/drawing/2014/main" val="142933229"/>
                    </a:ext>
                  </a:extLst>
                </a:gridCol>
                <a:gridCol w="246888">
                  <a:extLst>
                    <a:ext uri="{9D8B030D-6E8A-4147-A177-3AD203B41FA5}">
                      <a16:colId xmlns:a16="http://schemas.microsoft.com/office/drawing/2014/main" val="276292567"/>
                    </a:ext>
                  </a:extLst>
                </a:gridCol>
                <a:gridCol w="246888">
                  <a:extLst>
                    <a:ext uri="{9D8B030D-6E8A-4147-A177-3AD203B41FA5}">
                      <a16:colId xmlns:a16="http://schemas.microsoft.com/office/drawing/2014/main" val="2574333920"/>
                    </a:ext>
                  </a:extLst>
                </a:gridCol>
                <a:gridCol w="246888">
                  <a:extLst>
                    <a:ext uri="{9D8B030D-6E8A-4147-A177-3AD203B41FA5}">
                      <a16:colId xmlns:a16="http://schemas.microsoft.com/office/drawing/2014/main" val="2288748955"/>
                    </a:ext>
                  </a:extLst>
                </a:gridCol>
                <a:gridCol w="246888">
                  <a:extLst>
                    <a:ext uri="{9D8B030D-6E8A-4147-A177-3AD203B41FA5}">
                      <a16:colId xmlns:a16="http://schemas.microsoft.com/office/drawing/2014/main" val="2904257468"/>
                    </a:ext>
                  </a:extLst>
                </a:gridCol>
                <a:gridCol w="246888">
                  <a:extLst>
                    <a:ext uri="{9D8B030D-6E8A-4147-A177-3AD203B41FA5}">
                      <a16:colId xmlns:a16="http://schemas.microsoft.com/office/drawing/2014/main" val="3744330196"/>
                    </a:ext>
                  </a:extLst>
                </a:gridCol>
                <a:gridCol w="246888">
                  <a:extLst>
                    <a:ext uri="{9D8B030D-6E8A-4147-A177-3AD203B41FA5}">
                      <a16:colId xmlns:a16="http://schemas.microsoft.com/office/drawing/2014/main" val="394709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69199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- 2025-01-22 11:17:56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https://quintly-eu-image-storage.s3.amazonaws.com/deff2f2edd3253a1bf2f86724addd3d9/f4b297319233f73e940d45df9e250c1f.jpg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EXPLORE THE NEW #BMWR18 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1.0106 %</a:t>
                      </a:r>
                    </a:p>
                  </a:txBody>
                  <a:tcPr/>
                </a:tc>
                <a:extLst>
                  <a:ext uri="{0D108BD9-81ED-4DB2-BD59-A6C34878D82A}">
                    <a16:rowId xmlns:a16="http://schemas.microsoft.com/office/drawing/2014/main" val="579634675"/>
                  </a:ext>
                </a:extLst>
              </a:tr>
            </a:tbl>
          </a:graphicData>
        </a:graphic>
      </p:graphicFrame>
      <p:sp>
        <p:nvSpPr>
          <p:cNvPr id="4" name="Text Placeholder 3">
            <a:extLst>
              <a:ext uri="{FF2B5EF4-FFF2-40B4-BE49-F238E27FC236}">
                <a16:creationId xmlns:a16="http://schemas.microsoft.com/office/drawing/2014/main" id="{B2818D4A-66A1-4C20-898B-3EC763FF04A7}"/>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185141374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73CC3-8F32-4D92-B30F-F0C176F45ED8}"/>
              </a:ext>
            </a:extLst>
          </p:cNvPr>
          <p:cNvSpPr>
            <a:spLocks noGrp="1"/>
          </p:cNvSpPr>
          <p:nvPr>
            <p:ph type="title"/>
          </p:nvPr>
        </p:nvSpPr>
        <p:spPr/>
        <p:txBody>
          <a:bodyPr/>
          <a:lstStyle/>
          <a:p>
            <a:r>
              <a:rPr lang="en-US"/>
              <a:t>Instagram Stories Table | All profiles - 11 of 17</a:t>
            </a:r>
          </a:p>
        </p:txBody>
      </p:sp>
      <p:graphicFrame>
        <p:nvGraphicFramePr>
          <p:cNvPr id="5" name="Table Placeholder 4">
            <a:extLst>
              <a:ext uri="{FF2B5EF4-FFF2-40B4-BE49-F238E27FC236}">
                <a16:creationId xmlns:a16="http://schemas.microsoft.com/office/drawing/2014/main" id="{9BA377D6-753D-458C-858E-854CBA46620E}"/>
              </a:ext>
            </a:extLst>
          </p:cNvPr>
          <p:cNvGraphicFramePr>
            <a:graphicFrameLocks noGrp="1"/>
          </p:cNvGraphicFramePr>
          <p:nvPr>
            <p:ph type="tbl" sz="quarter" idx="13"/>
            <p:extLst>
              <p:ext uri="{D42A27DB-BD31-4B8C-83A1-F6EECF244321}">
                <p14:modId xmlns:p14="http://schemas.microsoft.com/office/powerpoint/2010/main" val="307277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38846002"/>
                    </a:ext>
                  </a:extLst>
                </a:gridCol>
                <a:gridCol w="493776">
                  <a:extLst>
                    <a:ext uri="{9D8B030D-6E8A-4147-A177-3AD203B41FA5}">
                      <a16:colId xmlns:a16="http://schemas.microsoft.com/office/drawing/2014/main" val="246846257"/>
                    </a:ext>
                  </a:extLst>
                </a:gridCol>
                <a:gridCol w="658368">
                  <a:extLst>
                    <a:ext uri="{9D8B030D-6E8A-4147-A177-3AD203B41FA5}">
                      <a16:colId xmlns:a16="http://schemas.microsoft.com/office/drawing/2014/main" val="904991625"/>
                    </a:ext>
                  </a:extLst>
                </a:gridCol>
                <a:gridCol w="740664">
                  <a:extLst>
                    <a:ext uri="{9D8B030D-6E8A-4147-A177-3AD203B41FA5}">
                      <a16:colId xmlns:a16="http://schemas.microsoft.com/office/drawing/2014/main" val="780994434"/>
                    </a:ext>
                  </a:extLst>
                </a:gridCol>
                <a:gridCol w="246888">
                  <a:extLst>
                    <a:ext uri="{9D8B030D-6E8A-4147-A177-3AD203B41FA5}">
                      <a16:colId xmlns:a16="http://schemas.microsoft.com/office/drawing/2014/main" val="3537518361"/>
                    </a:ext>
                  </a:extLst>
                </a:gridCol>
                <a:gridCol w="246888">
                  <a:extLst>
                    <a:ext uri="{9D8B030D-6E8A-4147-A177-3AD203B41FA5}">
                      <a16:colId xmlns:a16="http://schemas.microsoft.com/office/drawing/2014/main" val="1179257894"/>
                    </a:ext>
                  </a:extLst>
                </a:gridCol>
                <a:gridCol w="246888">
                  <a:extLst>
                    <a:ext uri="{9D8B030D-6E8A-4147-A177-3AD203B41FA5}">
                      <a16:colId xmlns:a16="http://schemas.microsoft.com/office/drawing/2014/main" val="1910576519"/>
                    </a:ext>
                  </a:extLst>
                </a:gridCol>
                <a:gridCol w="246888">
                  <a:extLst>
                    <a:ext uri="{9D8B030D-6E8A-4147-A177-3AD203B41FA5}">
                      <a16:colId xmlns:a16="http://schemas.microsoft.com/office/drawing/2014/main" val="2654224133"/>
                    </a:ext>
                  </a:extLst>
                </a:gridCol>
                <a:gridCol w="246888">
                  <a:extLst>
                    <a:ext uri="{9D8B030D-6E8A-4147-A177-3AD203B41FA5}">
                      <a16:colId xmlns:a16="http://schemas.microsoft.com/office/drawing/2014/main" val="364974206"/>
                    </a:ext>
                  </a:extLst>
                </a:gridCol>
                <a:gridCol w="246888">
                  <a:extLst>
                    <a:ext uri="{9D8B030D-6E8A-4147-A177-3AD203B41FA5}">
                      <a16:colId xmlns:a16="http://schemas.microsoft.com/office/drawing/2014/main" val="742348900"/>
                    </a:ext>
                  </a:extLst>
                </a:gridCol>
                <a:gridCol w="246888">
                  <a:extLst>
                    <a:ext uri="{9D8B030D-6E8A-4147-A177-3AD203B41FA5}">
                      <a16:colId xmlns:a16="http://schemas.microsoft.com/office/drawing/2014/main" val="549712934"/>
                    </a:ext>
                  </a:extLst>
                </a:gridCol>
                <a:gridCol w="246888">
                  <a:extLst>
                    <a:ext uri="{9D8B030D-6E8A-4147-A177-3AD203B41FA5}">
                      <a16:colId xmlns:a16="http://schemas.microsoft.com/office/drawing/2014/main" val="3123040362"/>
                    </a:ext>
                  </a:extLst>
                </a:gridCol>
                <a:gridCol w="246888">
                  <a:extLst>
                    <a:ext uri="{9D8B030D-6E8A-4147-A177-3AD203B41FA5}">
                      <a16:colId xmlns:a16="http://schemas.microsoft.com/office/drawing/2014/main" val="244487069"/>
                    </a:ext>
                  </a:extLst>
                </a:gridCol>
                <a:gridCol w="246888">
                  <a:extLst>
                    <a:ext uri="{9D8B030D-6E8A-4147-A177-3AD203B41FA5}">
                      <a16:colId xmlns:a16="http://schemas.microsoft.com/office/drawing/2014/main" val="3749825379"/>
                    </a:ext>
                  </a:extLst>
                </a:gridCol>
                <a:gridCol w="246888">
                  <a:extLst>
                    <a:ext uri="{9D8B030D-6E8A-4147-A177-3AD203B41FA5}">
                      <a16:colId xmlns:a16="http://schemas.microsoft.com/office/drawing/2014/main" val="1961128044"/>
                    </a:ext>
                  </a:extLst>
                </a:gridCol>
                <a:gridCol w="246888">
                  <a:extLst>
                    <a:ext uri="{9D8B030D-6E8A-4147-A177-3AD203B41FA5}">
                      <a16:colId xmlns:a16="http://schemas.microsoft.com/office/drawing/2014/main" val="4035284016"/>
                    </a:ext>
                  </a:extLst>
                </a:gridCol>
                <a:gridCol w="246888">
                  <a:extLst>
                    <a:ext uri="{9D8B030D-6E8A-4147-A177-3AD203B41FA5}">
                      <a16:colId xmlns:a16="http://schemas.microsoft.com/office/drawing/2014/main" val="1097890016"/>
                    </a:ext>
                  </a:extLst>
                </a:gridCol>
                <a:gridCol w="246888">
                  <a:extLst>
                    <a:ext uri="{9D8B030D-6E8A-4147-A177-3AD203B41FA5}">
                      <a16:colId xmlns:a16="http://schemas.microsoft.com/office/drawing/2014/main" val="1035459831"/>
                    </a:ext>
                  </a:extLst>
                </a:gridCol>
                <a:gridCol w="246888">
                  <a:extLst>
                    <a:ext uri="{9D8B030D-6E8A-4147-A177-3AD203B41FA5}">
                      <a16:colId xmlns:a16="http://schemas.microsoft.com/office/drawing/2014/main" val="3674467713"/>
                    </a:ext>
                  </a:extLst>
                </a:gridCol>
                <a:gridCol w="246888">
                  <a:extLst>
                    <a:ext uri="{9D8B030D-6E8A-4147-A177-3AD203B41FA5}">
                      <a16:colId xmlns:a16="http://schemas.microsoft.com/office/drawing/2014/main" val="1567449820"/>
                    </a:ext>
                  </a:extLst>
                </a:gridCol>
                <a:gridCol w="246888">
                  <a:extLst>
                    <a:ext uri="{9D8B030D-6E8A-4147-A177-3AD203B41FA5}">
                      <a16:colId xmlns:a16="http://schemas.microsoft.com/office/drawing/2014/main" val="4035972323"/>
                    </a:ext>
                  </a:extLst>
                </a:gridCol>
                <a:gridCol w="246888">
                  <a:extLst>
                    <a:ext uri="{9D8B030D-6E8A-4147-A177-3AD203B41FA5}">
                      <a16:colId xmlns:a16="http://schemas.microsoft.com/office/drawing/2014/main" val="778535850"/>
                    </a:ext>
                  </a:extLst>
                </a:gridCol>
                <a:gridCol w="246888">
                  <a:extLst>
                    <a:ext uri="{9D8B030D-6E8A-4147-A177-3AD203B41FA5}">
                      <a16:colId xmlns:a16="http://schemas.microsoft.com/office/drawing/2014/main" val="4028368893"/>
                    </a:ext>
                  </a:extLst>
                </a:gridCol>
                <a:gridCol w="246888">
                  <a:extLst>
                    <a:ext uri="{9D8B030D-6E8A-4147-A177-3AD203B41FA5}">
                      <a16:colId xmlns:a16="http://schemas.microsoft.com/office/drawing/2014/main" val="497868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3035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- 2025-01-22 11:10:04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https://quintly-eu-image-storage.s3.amazonaws.com/deff2f2edd3253a1bf2f86724addd3d9/c999fb864476784434b49078d29093c6.jpg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1.0079 %</a:t>
                      </a:r>
                    </a:p>
                  </a:txBody>
                  <a:tcPr/>
                </a:tc>
                <a:extLst>
                  <a:ext uri="{0D108BD9-81ED-4DB2-BD59-A6C34878D82A}">
                    <a16:rowId xmlns:a16="http://schemas.microsoft.com/office/drawing/2014/main" val="1370270702"/>
                  </a:ext>
                </a:extLst>
              </a:tr>
            </a:tbl>
          </a:graphicData>
        </a:graphic>
      </p:graphicFrame>
      <p:sp>
        <p:nvSpPr>
          <p:cNvPr id="4" name="Text Placeholder 3">
            <a:extLst>
              <a:ext uri="{FF2B5EF4-FFF2-40B4-BE49-F238E27FC236}">
                <a16:creationId xmlns:a16="http://schemas.microsoft.com/office/drawing/2014/main" id="{F9DF3171-0D2E-476D-B60C-DE547B562B6D}"/>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477128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22310-5BC4-4EEB-BB24-FD602E6798FE}"/>
              </a:ext>
            </a:extLst>
          </p:cNvPr>
          <p:cNvSpPr>
            <a:spLocks noGrp="1"/>
          </p:cNvSpPr>
          <p:nvPr>
            <p:ph type="title"/>
          </p:nvPr>
        </p:nvSpPr>
        <p:spPr/>
        <p:txBody>
          <a:bodyPr/>
          <a:lstStyle/>
          <a:p>
            <a:r>
              <a:rPr lang="en-US"/>
              <a:t>Instagram Stories Table | All profiles - 12 of 17</a:t>
            </a:r>
          </a:p>
        </p:txBody>
      </p:sp>
      <p:graphicFrame>
        <p:nvGraphicFramePr>
          <p:cNvPr id="5" name="Table Placeholder 4">
            <a:extLst>
              <a:ext uri="{FF2B5EF4-FFF2-40B4-BE49-F238E27FC236}">
                <a16:creationId xmlns:a16="http://schemas.microsoft.com/office/drawing/2014/main" id="{C54B978B-CA6C-48F2-86C5-36D0B1C946EE}"/>
              </a:ext>
            </a:extLst>
          </p:cNvPr>
          <p:cNvGraphicFramePr>
            <a:graphicFrameLocks noGrp="1"/>
          </p:cNvGraphicFramePr>
          <p:nvPr>
            <p:ph type="tbl" sz="quarter" idx="13"/>
            <p:extLst>
              <p:ext uri="{D42A27DB-BD31-4B8C-83A1-F6EECF244321}">
                <p14:modId xmlns:p14="http://schemas.microsoft.com/office/powerpoint/2010/main" val="158756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86790540"/>
                    </a:ext>
                  </a:extLst>
                </a:gridCol>
                <a:gridCol w="493776">
                  <a:extLst>
                    <a:ext uri="{9D8B030D-6E8A-4147-A177-3AD203B41FA5}">
                      <a16:colId xmlns:a16="http://schemas.microsoft.com/office/drawing/2014/main" val="67496265"/>
                    </a:ext>
                  </a:extLst>
                </a:gridCol>
                <a:gridCol w="658368">
                  <a:extLst>
                    <a:ext uri="{9D8B030D-6E8A-4147-A177-3AD203B41FA5}">
                      <a16:colId xmlns:a16="http://schemas.microsoft.com/office/drawing/2014/main" val="4144593945"/>
                    </a:ext>
                  </a:extLst>
                </a:gridCol>
                <a:gridCol w="740664">
                  <a:extLst>
                    <a:ext uri="{9D8B030D-6E8A-4147-A177-3AD203B41FA5}">
                      <a16:colId xmlns:a16="http://schemas.microsoft.com/office/drawing/2014/main" val="1259172791"/>
                    </a:ext>
                  </a:extLst>
                </a:gridCol>
                <a:gridCol w="246888">
                  <a:extLst>
                    <a:ext uri="{9D8B030D-6E8A-4147-A177-3AD203B41FA5}">
                      <a16:colId xmlns:a16="http://schemas.microsoft.com/office/drawing/2014/main" val="3330799201"/>
                    </a:ext>
                  </a:extLst>
                </a:gridCol>
                <a:gridCol w="246888">
                  <a:extLst>
                    <a:ext uri="{9D8B030D-6E8A-4147-A177-3AD203B41FA5}">
                      <a16:colId xmlns:a16="http://schemas.microsoft.com/office/drawing/2014/main" val="191392225"/>
                    </a:ext>
                  </a:extLst>
                </a:gridCol>
                <a:gridCol w="246888">
                  <a:extLst>
                    <a:ext uri="{9D8B030D-6E8A-4147-A177-3AD203B41FA5}">
                      <a16:colId xmlns:a16="http://schemas.microsoft.com/office/drawing/2014/main" val="1155480086"/>
                    </a:ext>
                  </a:extLst>
                </a:gridCol>
                <a:gridCol w="246888">
                  <a:extLst>
                    <a:ext uri="{9D8B030D-6E8A-4147-A177-3AD203B41FA5}">
                      <a16:colId xmlns:a16="http://schemas.microsoft.com/office/drawing/2014/main" val="4019770249"/>
                    </a:ext>
                  </a:extLst>
                </a:gridCol>
                <a:gridCol w="246888">
                  <a:extLst>
                    <a:ext uri="{9D8B030D-6E8A-4147-A177-3AD203B41FA5}">
                      <a16:colId xmlns:a16="http://schemas.microsoft.com/office/drawing/2014/main" val="1063935662"/>
                    </a:ext>
                  </a:extLst>
                </a:gridCol>
                <a:gridCol w="246888">
                  <a:extLst>
                    <a:ext uri="{9D8B030D-6E8A-4147-A177-3AD203B41FA5}">
                      <a16:colId xmlns:a16="http://schemas.microsoft.com/office/drawing/2014/main" val="2359355131"/>
                    </a:ext>
                  </a:extLst>
                </a:gridCol>
                <a:gridCol w="246888">
                  <a:extLst>
                    <a:ext uri="{9D8B030D-6E8A-4147-A177-3AD203B41FA5}">
                      <a16:colId xmlns:a16="http://schemas.microsoft.com/office/drawing/2014/main" val="1020920134"/>
                    </a:ext>
                  </a:extLst>
                </a:gridCol>
                <a:gridCol w="246888">
                  <a:extLst>
                    <a:ext uri="{9D8B030D-6E8A-4147-A177-3AD203B41FA5}">
                      <a16:colId xmlns:a16="http://schemas.microsoft.com/office/drawing/2014/main" val="814552647"/>
                    </a:ext>
                  </a:extLst>
                </a:gridCol>
                <a:gridCol w="246888">
                  <a:extLst>
                    <a:ext uri="{9D8B030D-6E8A-4147-A177-3AD203B41FA5}">
                      <a16:colId xmlns:a16="http://schemas.microsoft.com/office/drawing/2014/main" val="581197836"/>
                    </a:ext>
                  </a:extLst>
                </a:gridCol>
                <a:gridCol w="246888">
                  <a:extLst>
                    <a:ext uri="{9D8B030D-6E8A-4147-A177-3AD203B41FA5}">
                      <a16:colId xmlns:a16="http://schemas.microsoft.com/office/drawing/2014/main" val="849824007"/>
                    </a:ext>
                  </a:extLst>
                </a:gridCol>
                <a:gridCol w="246888">
                  <a:extLst>
                    <a:ext uri="{9D8B030D-6E8A-4147-A177-3AD203B41FA5}">
                      <a16:colId xmlns:a16="http://schemas.microsoft.com/office/drawing/2014/main" val="447152530"/>
                    </a:ext>
                  </a:extLst>
                </a:gridCol>
                <a:gridCol w="246888">
                  <a:extLst>
                    <a:ext uri="{9D8B030D-6E8A-4147-A177-3AD203B41FA5}">
                      <a16:colId xmlns:a16="http://schemas.microsoft.com/office/drawing/2014/main" val="3889384817"/>
                    </a:ext>
                  </a:extLst>
                </a:gridCol>
                <a:gridCol w="246888">
                  <a:extLst>
                    <a:ext uri="{9D8B030D-6E8A-4147-A177-3AD203B41FA5}">
                      <a16:colId xmlns:a16="http://schemas.microsoft.com/office/drawing/2014/main" val="3088356762"/>
                    </a:ext>
                  </a:extLst>
                </a:gridCol>
                <a:gridCol w="246888">
                  <a:extLst>
                    <a:ext uri="{9D8B030D-6E8A-4147-A177-3AD203B41FA5}">
                      <a16:colId xmlns:a16="http://schemas.microsoft.com/office/drawing/2014/main" val="1715788417"/>
                    </a:ext>
                  </a:extLst>
                </a:gridCol>
                <a:gridCol w="246888">
                  <a:extLst>
                    <a:ext uri="{9D8B030D-6E8A-4147-A177-3AD203B41FA5}">
                      <a16:colId xmlns:a16="http://schemas.microsoft.com/office/drawing/2014/main" val="1479445512"/>
                    </a:ext>
                  </a:extLst>
                </a:gridCol>
                <a:gridCol w="246888">
                  <a:extLst>
                    <a:ext uri="{9D8B030D-6E8A-4147-A177-3AD203B41FA5}">
                      <a16:colId xmlns:a16="http://schemas.microsoft.com/office/drawing/2014/main" val="190398125"/>
                    </a:ext>
                  </a:extLst>
                </a:gridCol>
                <a:gridCol w="246888">
                  <a:extLst>
                    <a:ext uri="{9D8B030D-6E8A-4147-A177-3AD203B41FA5}">
                      <a16:colId xmlns:a16="http://schemas.microsoft.com/office/drawing/2014/main" val="2378036115"/>
                    </a:ext>
                  </a:extLst>
                </a:gridCol>
                <a:gridCol w="246888">
                  <a:extLst>
                    <a:ext uri="{9D8B030D-6E8A-4147-A177-3AD203B41FA5}">
                      <a16:colId xmlns:a16="http://schemas.microsoft.com/office/drawing/2014/main" val="3612474516"/>
                    </a:ext>
                  </a:extLst>
                </a:gridCol>
                <a:gridCol w="246888">
                  <a:extLst>
                    <a:ext uri="{9D8B030D-6E8A-4147-A177-3AD203B41FA5}">
                      <a16:colId xmlns:a16="http://schemas.microsoft.com/office/drawing/2014/main" val="1785730821"/>
                    </a:ext>
                  </a:extLst>
                </a:gridCol>
                <a:gridCol w="246888">
                  <a:extLst>
                    <a:ext uri="{9D8B030D-6E8A-4147-A177-3AD203B41FA5}">
                      <a16:colId xmlns:a16="http://schemas.microsoft.com/office/drawing/2014/main" val="339973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2587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- 2025-01-22 11:09:25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https://quintly-eu-image-storage.s3.amazonaws.com/deff2f2edd3253a1bf2f86724addd3d9/e6f6c9f57ab81f5ddc197823f864ef3b.jpg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0.9653 %</a:t>
                      </a:r>
                    </a:p>
                  </a:txBody>
                  <a:tcPr/>
                </a:tc>
                <a:extLst>
                  <a:ext uri="{0D108BD9-81ED-4DB2-BD59-A6C34878D82A}">
                    <a16:rowId xmlns:a16="http://schemas.microsoft.com/office/drawing/2014/main" val="4078011501"/>
                  </a:ext>
                </a:extLst>
              </a:tr>
            </a:tbl>
          </a:graphicData>
        </a:graphic>
      </p:graphicFrame>
      <p:sp>
        <p:nvSpPr>
          <p:cNvPr id="4" name="Text Placeholder 3">
            <a:extLst>
              <a:ext uri="{FF2B5EF4-FFF2-40B4-BE49-F238E27FC236}">
                <a16:creationId xmlns:a16="http://schemas.microsoft.com/office/drawing/2014/main" id="{84B2ECE3-B801-4E91-A17B-561701FF1FA9}"/>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7937684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529D6-ACC1-4265-B0B5-62D7C25FBFD2}"/>
              </a:ext>
            </a:extLst>
          </p:cNvPr>
          <p:cNvSpPr>
            <a:spLocks noGrp="1"/>
          </p:cNvSpPr>
          <p:nvPr>
            <p:ph type="title"/>
          </p:nvPr>
        </p:nvSpPr>
        <p:spPr/>
        <p:txBody>
          <a:bodyPr/>
          <a:lstStyle/>
          <a:p>
            <a:r>
              <a:rPr lang="en-US"/>
              <a:t>Instagram Stories Table | All profiles - 13 of 17</a:t>
            </a:r>
          </a:p>
        </p:txBody>
      </p:sp>
      <p:graphicFrame>
        <p:nvGraphicFramePr>
          <p:cNvPr id="5" name="Table Placeholder 4">
            <a:extLst>
              <a:ext uri="{FF2B5EF4-FFF2-40B4-BE49-F238E27FC236}">
                <a16:creationId xmlns:a16="http://schemas.microsoft.com/office/drawing/2014/main" id="{CCC5A172-C306-4352-AF65-67052AA8E003}"/>
              </a:ext>
            </a:extLst>
          </p:cNvPr>
          <p:cNvGraphicFramePr>
            <a:graphicFrameLocks noGrp="1"/>
          </p:cNvGraphicFramePr>
          <p:nvPr>
            <p:ph type="tbl" sz="quarter" idx="13"/>
            <p:extLst>
              <p:ext uri="{D42A27DB-BD31-4B8C-83A1-F6EECF244321}">
                <p14:modId xmlns:p14="http://schemas.microsoft.com/office/powerpoint/2010/main" val="1989718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64636554"/>
                    </a:ext>
                  </a:extLst>
                </a:gridCol>
                <a:gridCol w="493776">
                  <a:extLst>
                    <a:ext uri="{9D8B030D-6E8A-4147-A177-3AD203B41FA5}">
                      <a16:colId xmlns:a16="http://schemas.microsoft.com/office/drawing/2014/main" val="1614417671"/>
                    </a:ext>
                  </a:extLst>
                </a:gridCol>
                <a:gridCol w="658368">
                  <a:extLst>
                    <a:ext uri="{9D8B030D-6E8A-4147-A177-3AD203B41FA5}">
                      <a16:colId xmlns:a16="http://schemas.microsoft.com/office/drawing/2014/main" val="899746483"/>
                    </a:ext>
                  </a:extLst>
                </a:gridCol>
                <a:gridCol w="740664">
                  <a:extLst>
                    <a:ext uri="{9D8B030D-6E8A-4147-A177-3AD203B41FA5}">
                      <a16:colId xmlns:a16="http://schemas.microsoft.com/office/drawing/2014/main" val="4579812"/>
                    </a:ext>
                  </a:extLst>
                </a:gridCol>
                <a:gridCol w="246888">
                  <a:extLst>
                    <a:ext uri="{9D8B030D-6E8A-4147-A177-3AD203B41FA5}">
                      <a16:colId xmlns:a16="http://schemas.microsoft.com/office/drawing/2014/main" val="1893973136"/>
                    </a:ext>
                  </a:extLst>
                </a:gridCol>
                <a:gridCol w="246888">
                  <a:extLst>
                    <a:ext uri="{9D8B030D-6E8A-4147-A177-3AD203B41FA5}">
                      <a16:colId xmlns:a16="http://schemas.microsoft.com/office/drawing/2014/main" val="3728546510"/>
                    </a:ext>
                  </a:extLst>
                </a:gridCol>
                <a:gridCol w="246888">
                  <a:extLst>
                    <a:ext uri="{9D8B030D-6E8A-4147-A177-3AD203B41FA5}">
                      <a16:colId xmlns:a16="http://schemas.microsoft.com/office/drawing/2014/main" val="3842873132"/>
                    </a:ext>
                  </a:extLst>
                </a:gridCol>
                <a:gridCol w="246888">
                  <a:extLst>
                    <a:ext uri="{9D8B030D-6E8A-4147-A177-3AD203B41FA5}">
                      <a16:colId xmlns:a16="http://schemas.microsoft.com/office/drawing/2014/main" val="2534004599"/>
                    </a:ext>
                  </a:extLst>
                </a:gridCol>
                <a:gridCol w="246888">
                  <a:extLst>
                    <a:ext uri="{9D8B030D-6E8A-4147-A177-3AD203B41FA5}">
                      <a16:colId xmlns:a16="http://schemas.microsoft.com/office/drawing/2014/main" val="2039889629"/>
                    </a:ext>
                  </a:extLst>
                </a:gridCol>
                <a:gridCol w="246888">
                  <a:extLst>
                    <a:ext uri="{9D8B030D-6E8A-4147-A177-3AD203B41FA5}">
                      <a16:colId xmlns:a16="http://schemas.microsoft.com/office/drawing/2014/main" val="3901852350"/>
                    </a:ext>
                  </a:extLst>
                </a:gridCol>
                <a:gridCol w="246888">
                  <a:extLst>
                    <a:ext uri="{9D8B030D-6E8A-4147-A177-3AD203B41FA5}">
                      <a16:colId xmlns:a16="http://schemas.microsoft.com/office/drawing/2014/main" val="4233177542"/>
                    </a:ext>
                  </a:extLst>
                </a:gridCol>
                <a:gridCol w="246888">
                  <a:extLst>
                    <a:ext uri="{9D8B030D-6E8A-4147-A177-3AD203B41FA5}">
                      <a16:colId xmlns:a16="http://schemas.microsoft.com/office/drawing/2014/main" val="1811217810"/>
                    </a:ext>
                  </a:extLst>
                </a:gridCol>
                <a:gridCol w="246888">
                  <a:extLst>
                    <a:ext uri="{9D8B030D-6E8A-4147-A177-3AD203B41FA5}">
                      <a16:colId xmlns:a16="http://schemas.microsoft.com/office/drawing/2014/main" val="1742147518"/>
                    </a:ext>
                  </a:extLst>
                </a:gridCol>
                <a:gridCol w="246888">
                  <a:extLst>
                    <a:ext uri="{9D8B030D-6E8A-4147-A177-3AD203B41FA5}">
                      <a16:colId xmlns:a16="http://schemas.microsoft.com/office/drawing/2014/main" val="61906096"/>
                    </a:ext>
                  </a:extLst>
                </a:gridCol>
                <a:gridCol w="246888">
                  <a:extLst>
                    <a:ext uri="{9D8B030D-6E8A-4147-A177-3AD203B41FA5}">
                      <a16:colId xmlns:a16="http://schemas.microsoft.com/office/drawing/2014/main" val="3128575273"/>
                    </a:ext>
                  </a:extLst>
                </a:gridCol>
                <a:gridCol w="246888">
                  <a:extLst>
                    <a:ext uri="{9D8B030D-6E8A-4147-A177-3AD203B41FA5}">
                      <a16:colId xmlns:a16="http://schemas.microsoft.com/office/drawing/2014/main" val="2847611715"/>
                    </a:ext>
                  </a:extLst>
                </a:gridCol>
                <a:gridCol w="246888">
                  <a:extLst>
                    <a:ext uri="{9D8B030D-6E8A-4147-A177-3AD203B41FA5}">
                      <a16:colId xmlns:a16="http://schemas.microsoft.com/office/drawing/2014/main" val="2318022002"/>
                    </a:ext>
                  </a:extLst>
                </a:gridCol>
                <a:gridCol w="246888">
                  <a:extLst>
                    <a:ext uri="{9D8B030D-6E8A-4147-A177-3AD203B41FA5}">
                      <a16:colId xmlns:a16="http://schemas.microsoft.com/office/drawing/2014/main" val="2336879541"/>
                    </a:ext>
                  </a:extLst>
                </a:gridCol>
                <a:gridCol w="246888">
                  <a:extLst>
                    <a:ext uri="{9D8B030D-6E8A-4147-A177-3AD203B41FA5}">
                      <a16:colId xmlns:a16="http://schemas.microsoft.com/office/drawing/2014/main" val="3240218754"/>
                    </a:ext>
                  </a:extLst>
                </a:gridCol>
                <a:gridCol w="246888">
                  <a:extLst>
                    <a:ext uri="{9D8B030D-6E8A-4147-A177-3AD203B41FA5}">
                      <a16:colId xmlns:a16="http://schemas.microsoft.com/office/drawing/2014/main" val="1639144166"/>
                    </a:ext>
                  </a:extLst>
                </a:gridCol>
                <a:gridCol w="246888">
                  <a:extLst>
                    <a:ext uri="{9D8B030D-6E8A-4147-A177-3AD203B41FA5}">
                      <a16:colId xmlns:a16="http://schemas.microsoft.com/office/drawing/2014/main" val="1223494352"/>
                    </a:ext>
                  </a:extLst>
                </a:gridCol>
                <a:gridCol w="246888">
                  <a:extLst>
                    <a:ext uri="{9D8B030D-6E8A-4147-A177-3AD203B41FA5}">
                      <a16:colId xmlns:a16="http://schemas.microsoft.com/office/drawing/2014/main" val="2172750144"/>
                    </a:ext>
                  </a:extLst>
                </a:gridCol>
                <a:gridCol w="246888">
                  <a:extLst>
                    <a:ext uri="{9D8B030D-6E8A-4147-A177-3AD203B41FA5}">
                      <a16:colId xmlns:a16="http://schemas.microsoft.com/office/drawing/2014/main" val="3870353722"/>
                    </a:ext>
                  </a:extLst>
                </a:gridCol>
                <a:gridCol w="246888">
                  <a:extLst>
                    <a:ext uri="{9D8B030D-6E8A-4147-A177-3AD203B41FA5}">
                      <a16:colId xmlns:a16="http://schemas.microsoft.com/office/drawing/2014/main" val="94966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85321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- 2025-01-22 11:09:06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https://quintly-eu-image-storage.s3.amazonaws.com/deff2f2edd3253a1bf2f86724addd3d9/ddc81a2870a71de582ec5a28b68bba14.jpg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0.9118 %</a:t>
                      </a:r>
                    </a:p>
                  </a:txBody>
                  <a:tcPr/>
                </a:tc>
                <a:extLst>
                  <a:ext uri="{0D108BD9-81ED-4DB2-BD59-A6C34878D82A}">
                    <a16:rowId xmlns:a16="http://schemas.microsoft.com/office/drawing/2014/main" val="3848771444"/>
                  </a:ext>
                </a:extLst>
              </a:tr>
            </a:tbl>
          </a:graphicData>
        </a:graphic>
      </p:graphicFrame>
      <p:sp>
        <p:nvSpPr>
          <p:cNvPr id="4" name="Text Placeholder 3">
            <a:extLst>
              <a:ext uri="{FF2B5EF4-FFF2-40B4-BE49-F238E27FC236}">
                <a16:creationId xmlns:a16="http://schemas.microsoft.com/office/drawing/2014/main" id="{D324A6B8-2456-4AE5-81DC-C76B283BB6BA}"/>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4088912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833BC-251F-4AAF-8E15-9A326F160055}"/>
              </a:ext>
            </a:extLst>
          </p:cNvPr>
          <p:cNvSpPr>
            <a:spLocks noGrp="1"/>
          </p:cNvSpPr>
          <p:nvPr>
            <p:ph type="title"/>
          </p:nvPr>
        </p:nvSpPr>
        <p:spPr/>
        <p:txBody>
          <a:bodyPr/>
          <a:lstStyle/>
          <a:p>
            <a:r>
              <a:rPr lang="en-US"/>
              <a:t>Instagram Stories Table | All profiles - 14 of 17</a:t>
            </a:r>
          </a:p>
        </p:txBody>
      </p:sp>
      <p:graphicFrame>
        <p:nvGraphicFramePr>
          <p:cNvPr id="5" name="Table Placeholder 4">
            <a:extLst>
              <a:ext uri="{FF2B5EF4-FFF2-40B4-BE49-F238E27FC236}">
                <a16:creationId xmlns:a16="http://schemas.microsoft.com/office/drawing/2014/main" id="{8C86F847-4CEF-480A-998A-606EB027D15B}"/>
              </a:ext>
            </a:extLst>
          </p:cNvPr>
          <p:cNvGraphicFramePr>
            <a:graphicFrameLocks noGrp="1"/>
          </p:cNvGraphicFramePr>
          <p:nvPr>
            <p:ph type="tbl" sz="quarter" idx="13"/>
            <p:extLst>
              <p:ext uri="{D42A27DB-BD31-4B8C-83A1-F6EECF244321}">
                <p14:modId xmlns:p14="http://schemas.microsoft.com/office/powerpoint/2010/main" val="2794744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502868336"/>
                    </a:ext>
                  </a:extLst>
                </a:gridCol>
                <a:gridCol w="493776">
                  <a:extLst>
                    <a:ext uri="{9D8B030D-6E8A-4147-A177-3AD203B41FA5}">
                      <a16:colId xmlns:a16="http://schemas.microsoft.com/office/drawing/2014/main" val="1028422474"/>
                    </a:ext>
                  </a:extLst>
                </a:gridCol>
                <a:gridCol w="658368">
                  <a:extLst>
                    <a:ext uri="{9D8B030D-6E8A-4147-A177-3AD203B41FA5}">
                      <a16:colId xmlns:a16="http://schemas.microsoft.com/office/drawing/2014/main" val="2589146884"/>
                    </a:ext>
                  </a:extLst>
                </a:gridCol>
                <a:gridCol w="740664">
                  <a:extLst>
                    <a:ext uri="{9D8B030D-6E8A-4147-A177-3AD203B41FA5}">
                      <a16:colId xmlns:a16="http://schemas.microsoft.com/office/drawing/2014/main" val="2059397218"/>
                    </a:ext>
                  </a:extLst>
                </a:gridCol>
                <a:gridCol w="246888">
                  <a:extLst>
                    <a:ext uri="{9D8B030D-6E8A-4147-A177-3AD203B41FA5}">
                      <a16:colId xmlns:a16="http://schemas.microsoft.com/office/drawing/2014/main" val="3421273385"/>
                    </a:ext>
                  </a:extLst>
                </a:gridCol>
                <a:gridCol w="246888">
                  <a:extLst>
                    <a:ext uri="{9D8B030D-6E8A-4147-A177-3AD203B41FA5}">
                      <a16:colId xmlns:a16="http://schemas.microsoft.com/office/drawing/2014/main" val="1551465786"/>
                    </a:ext>
                  </a:extLst>
                </a:gridCol>
                <a:gridCol w="246888">
                  <a:extLst>
                    <a:ext uri="{9D8B030D-6E8A-4147-A177-3AD203B41FA5}">
                      <a16:colId xmlns:a16="http://schemas.microsoft.com/office/drawing/2014/main" val="614903227"/>
                    </a:ext>
                  </a:extLst>
                </a:gridCol>
                <a:gridCol w="246888">
                  <a:extLst>
                    <a:ext uri="{9D8B030D-6E8A-4147-A177-3AD203B41FA5}">
                      <a16:colId xmlns:a16="http://schemas.microsoft.com/office/drawing/2014/main" val="3534365656"/>
                    </a:ext>
                  </a:extLst>
                </a:gridCol>
                <a:gridCol w="246888">
                  <a:extLst>
                    <a:ext uri="{9D8B030D-6E8A-4147-A177-3AD203B41FA5}">
                      <a16:colId xmlns:a16="http://schemas.microsoft.com/office/drawing/2014/main" val="1866670892"/>
                    </a:ext>
                  </a:extLst>
                </a:gridCol>
                <a:gridCol w="246888">
                  <a:extLst>
                    <a:ext uri="{9D8B030D-6E8A-4147-A177-3AD203B41FA5}">
                      <a16:colId xmlns:a16="http://schemas.microsoft.com/office/drawing/2014/main" val="2712681432"/>
                    </a:ext>
                  </a:extLst>
                </a:gridCol>
                <a:gridCol w="246888">
                  <a:extLst>
                    <a:ext uri="{9D8B030D-6E8A-4147-A177-3AD203B41FA5}">
                      <a16:colId xmlns:a16="http://schemas.microsoft.com/office/drawing/2014/main" val="781338538"/>
                    </a:ext>
                  </a:extLst>
                </a:gridCol>
                <a:gridCol w="246888">
                  <a:extLst>
                    <a:ext uri="{9D8B030D-6E8A-4147-A177-3AD203B41FA5}">
                      <a16:colId xmlns:a16="http://schemas.microsoft.com/office/drawing/2014/main" val="3721352207"/>
                    </a:ext>
                  </a:extLst>
                </a:gridCol>
                <a:gridCol w="246888">
                  <a:extLst>
                    <a:ext uri="{9D8B030D-6E8A-4147-A177-3AD203B41FA5}">
                      <a16:colId xmlns:a16="http://schemas.microsoft.com/office/drawing/2014/main" val="3392806655"/>
                    </a:ext>
                  </a:extLst>
                </a:gridCol>
                <a:gridCol w="246888">
                  <a:extLst>
                    <a:ext uri="{9D8B030D-6E8A-4147-A177-3AD203B41FA5}">
                      <a16:colId xmlns:a16="http://schemas.microsoft.com/office/drawing/2014/main" val="4067492115"/>
                    </a:ext>
                  </a:extLst>
                </a:gridCol>
                <a:gridCol w="246888">
                  <a:extLst>
                    <a:ext uri="{9D8B030D-6E8A-4147-A177-3AD203B41FA5}">
                      <a16:colId xmlns:a16="http://schemas.microsoft.com/office/drawing/2014/main" val="1013173738"/>
                    </a:ext>
                  </a:extLst>
                </a:gridCol>
                <a:gridCol w="246888">
                  <a:extLst>
                    <a:ext uri="{9D8B030D-6E8A-4147-A177-3AD203B41FA5}">
                      <a16:colId xmlns:a16="http://schemas.microsoft.com/office/drawing/2014/main" val="2237600930"/>
                    </a:ext>
                  </a:extLst>
                </a:gridCol>
                <a:gridCol w="246888">
                  <a:extLst>
                    <a:ext uri="{9D8B030D-6E8A-4147-A177-3AD203B41FA5}">
                      <a16:colId xmlns:a16="http://schemas.microsoft.com/office/drawing/2014/main" val="3207668634"/>
                    </a:ext>
                  </a:extLst>
                </a:gridCol>
                <a:gridCol w="246888">
                  <a:extLst>
                    <a:ext uri="{9D8B030D-6E8A-4147-A177-3AD203B41FA5}">
                      <a16:colId xmlns:a16="http://schemas.microsoft.com/office/drawing/2014/main" val="3754085028"/>
                    </a:ext>
                  </a:extLst>
                </a:gridCol>
                <a:gridCol w="246888">
                  <a:extLst>
                    <a:ext uri="{9D8B030D-6E8A-4147-A177-3AD203B41FA5}">
                      <a16:colId xmlns:a16="http://schemas.microsoft.com/office/drawing/2014/main" val="2774435579"/>
                    </a:ext>
                  </a:extLst>
                </a:gridCol>
                <a:gridCol w="246888">
                  <a:extLst>
                    <a:ext uri="{9D8B030D-6E8A-4147-A177-3AD203B41FA5}">
                      <a16:colId xmlns:a16="http://schemas.microsoft.com/office/drawing/2014/main" val="3813852500"/>
                    </a:ext>
                  </a:extLst>
                </a:gridCol>
                <a:gridCol w="246888">
                  <a:extLst>
                    <a:ext uri="{9D8B030D-6E8A-4147-A177-3AD203B41FA5}">
                      <a16:colId xmlns:a16="http://schemas.microsoft.com/office/drawing/2014/main" val="2567221224"/>
                    </a:ext>
                  </a:extLst>
                </a:gridCol>
                <a:gridCol w="246888">
                  <a:extLst>
                    <a:ext uri="{9D8B030D-6E8A-4147-A177-3AD203B41FA5}">
                      <a16:colId xmlns:a16="http://schemas.microsoft.com/office/drawing/2014/main" val="3175000268"/>
                    </a:ext>
                  </a:extLst>
                </a:gridCol>
                <a:gridCol w="246888">
                  <a:extLst>
                    <a:ext uri="{9D8B030D-6E8A-4147-A177-3AD203B41FA5}">
                      <a16:colId xmlns:a16="http://schemas.microsoft.com/office/drawing/2014/main" val="3487781717"/>
                    </a:ext>
                  </a:extLst>
                </a:gridCol>
                <a:gridCol w="246888">
                  <a:extLst>
                    <a:ext uri="{9D8B030D-6E8A-4147-A177-3AD203B41FA5}">
                      <a16:colId xmlns:a16="http://schemas.microsoft.com/office/drawing/2014/main" val="415218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7838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- 2025-01-22 11:08:06</a:t>
                      </a:r>
                      <a:r>
                        <a:rPr kumimoji="0" lang="en-US" sz="1000" b="0" i="0" u="none" strike="noStrike" kern="1200" cap="none" spc="0" normalizeH="0" baseline="0" noProof="0">
                          <a:ln>
                            <a:noFill/>
                          </a:ln>
                          <a:solidFill>
                            <a:prstClr val="black"/>
                          </a:solidFill>
                          <a:effectLst/>
                          <a:uLnTx/>
                          <a:uFillTx/>
                          <a:latin typeface="Calibri"/>
                          <a:ea typeface="+mn-ea"/>
                          <a:cs typeface="+mn-cs"/>
                        </a:rPr>
                        <a:t>
 LIVING BIG BOXER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https://quintly-eu-image-storage.s3.amazonaws.com/deff2f2edd3253a1bf2f86724addd3d9/230e22bdb3f70f91c0d9f9c87d689cee.jpg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LIVING BIG BOXER CULTURE
1800cc
#BMWR18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#BMWR18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0.7087 %</a:t>
                      </a:r>
                    </a:p>
                  </a:txBody>
                  <a:tcPr/>
                </a:tc>
                <a:extLst>
                  <a:ext uri="{0D108BD9-81ED-4DB2-BD59-A6C34878D82A}">
                    <a16:rowId xmlns:a16="http://schemas.microsoft.com/office/drawing/2014/main" val="2386238965"/>
                  </a:ext>
                </a:extLst>
              </a:tr>
            </a:tbl>
          </a:graphicData>
        </a:graphic>
      </p:graphicFrame>
      <p:sp>
        <p:nvSpPr>
          <p:cNvPr id="4" name="Text Placeholder 3">
            <a:extLst>
              <a:ext uri="{FF2B5EF4-FFF2-40B4-BE49-F238E27FC236}">
                <a16:creationId xmlns:a16="http://schemas.microsoft.com/office/drawing/2014/main" id="{9329D7E6-40DF-4601-A09E-62EEAB6F6D84}"/>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676196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739E-5D74-418E-AA61-78552F07BE25}"/>
              </a:ext>
            </a:extLst>
          </p:cNvPr>
          <p:cNvSpPr>
            <a:spLocks noGrp="1"/>
          </p:cNvSpPr>
          <p:nvPr>
            <p:ph type="title"/>
          </p:nvPr>
        </p:nvSpPr>
        <p:spPr/>
        <p:txBody>
          <a:bodyPr/>
          <a:lstStyle/>
          <a:p>
            <a:r>
              <a:rPr lang="en-US"/>
              <a:t>Instagram Stories Table | All profiles - 15 of 17</a:t>
            </a:r>
          </a:p>
        </p:txBody>
      </p:sp>
      <p:graphicFrame>
        <p:nvGraphicFramePr>
          <p:cNvPr id="5" name="Table Placeholder 4">
            <a:extLst>
              <a:ext uri="{FF2B5EF4-FFF2-40B4-BE49-F238E27FC236}">
                <a16:creationId xmlns:a16="http://schemas.microsoft.com/office/drawing/2014/main" id="{071F34E1-EA2D-49B5-A56E-F9929E45C74D}"/>
              </a:ext>
            </a:extLst>
          </p:cNvPr>
          <p:cNvGraphicFramePr>
            <a:graphicFrameLocks noGrp="1"/>
          </p:cNvGraphicFramePr>
          <p:nvPr>
            <p:ph type="tbl" sz="quarter" idx="13"/>
            <p:extLst>
              <p:ext uri="{D42A27DB-BD31-4B8C-83A1-F6EECF244321}">
                <p14:modId xmlns:p14="http://schemas.microsoft.com/office/powerpoint/2010/main" val="201301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40804482"/>
                    </a:ext>
                  </a:extLst>
                </a:gridCol>
                <a:gridCol w="493776">
                  <a:extLst>
                    <a:ext uri="{9D8B030D-6E8A-4147-A177-3AD203B41FA5}">
                      <a16:colId xmlns:a16="http://schemas.microsoft.com/office/drawing/2014/main" val="3582564708"/>
                    </a:ext>
                  </a:extLst>
                </a:gridCol>
                <a:gridCol w="658368">
                  <a:extLst>
                    <a:ext uri="{9D8B030D-6E8A-4147-A177-3AD203B41FA5}">
                      <a16:colId xmlns:a16="http://schemas.microsoft.com/office/drawing/2014/main" val="1194562994"/>
                    </a:ext>
                  </a:extLst>
                </a:gridCol>
                <a:gridCol w="740664">
                  <a:extLst>
                    <a:ext uri="{9D8B030D-6E8A-4147-A177-3AD203B41FA5}">
                      <a16:colId xmlns:a16="http://schemas.microsoft.com/office/drawing/2014/main" val="294252935"/>
                    </a:ext>
                  </a:extLst>
                </a:gridCol>
                <a:gridCol w="246888">
                  <a:extLst>
                    <a:ext uri="{9D8B030D-6E8A-4147-A177-3AD203B41FA5}">
                      <a16:colId xmlns:a16="http://schemas.microsoft.com/office/drawing/2014/main" val="1972705534"/>
                    </a:ext>
                  </a:extLst>
                </a:gridCol>
                <a:gridCol w="246888">
                  <a:extLst>
                    <a:ext uri="{9D8B030D-6E8A-4147-A177-3AD203B41FA5}">
                      <a16:colId xmlns:a16="http://schemas.microsoft.com/office/drawing/2014/main" val="698909121"/>
                    </a:ext>
                  </a:extLst>
                </a:gridCol>
                <a:gridCol w="246888">
                  <a:extLst>
                    <a:ext uri="{9D8B030D-6E8A-4147-A177-3AD203B41FA5}">
                      <a16:colId xmlns:a16="http://schemas.microsoft.com/office/drawing/2014/main" val="1175595257"/>
                    </a:ext>
                  </a:extLst>
                </a:gridCol>
                <a:gridCol w="246888">
                  <a:extLst>
                    <a:ext uri="{9D8B030D-6E8A-4147-A177-3AD203B41FA5}">
                      <a16:colId xmlns:a16="http://schemas.microsoft.com/office/drawing/2014/main" val="4051607017"/>
                    </a:ext>
                  </a:extLst>
                </a:gridCol>
                <a:gridCol w="246888">
                  <a:extLst>
                    <a:ext uri="{9D8B030D-6E8A-4147-A177-3AD203B41FA5}">
                      <a16:colId xmlns:a16="http://schemas.microsoft.com/office/drawing/2014/main" val="3023977196"/>
                    </a:ext>
                  </a:extLst>
                </a:gridCol>
                <a:gridCol w="246888">
                  <a:extLst>
                    <a:ext uri="{9D8B030D-6E8A-4147-A177-3AD203B41FA5}">
                      <a16:colId xmlns:a16="http://schemas.microsoft.com/office/drawing/2014/main" val="574914470"/>
                    </a:ext>
                  </a:extLst>
                </a:gridCol>
                <a:gridCol w="246888">
                  <a:extLst>
                    <a:ext uri="{9D8B030D-6E8A-4147-A177-3AD203B41FA5}">
                      <a16:colId xmlns:a16="http://schemas.microsoft.com/office/drawing/2014/main" val="754823693"/>
                    </a:ext>
                  </a:extLst>
                </a:gridCol>
                <a:gridCol w="246888">
                  <a:extLst>
                    <a:ext uri="{9D8B030D-6E8A-4147-A177-3AD203B41FA5}">
                      <a16:colId xmlns:a16="http://schemas.microsoft.com/office/drawing/2014/main" val="496618484"/>
                    </a:ext>
                  </a:extLst>
                </a:gridCol>
                <a:gridCol w="246888">
                  <a:extLst>
                    <a:ext uri="{9D8B030D-6E8A-4147-A177-3AD203B41FA5}">
                      <a16:colId xmlns:a16="http://schemas.microsoft.com/office/drawing/2014/main" val="4152083350"/>
                    </a:ext>
                  </a:extLst>
                </a:gridCol>
                <a:gridCol w="246888">
                  <a:extLst>
                    <a:ext uri="{9D8B030D-6E8A-4147-A177-3AD203B41FA5}">
                      <a16:colId xmlns:a16="http://schemas.microsoft.com/office/drawing/2014/main" val="2195728781"/>
                    </a:ext>
                  </a:extLst>
                </a:gridCol>
                <a:gridCol w="246888">
                  <a:extLst>
                    <a:ext uri="{9D8B030D-6E8A-4147-A177-3AD203B41FA5}">
                      <a16:colId xmlns:a16="http://schemas.microsoft.com/office/drawing/2014/main" val="3363528040"/>
                    </a:ext>
                  </a:extLst>
                </a:gridCol>
                <a:gridCol w="246888">
                  <a:extLst>
                    <a:ext uri="{9D8B030D-6E8A-4147-A177-3AD203B41FA5}">
                      <a16:colId xmlns:a16="http://schemas.microsoft.com/office/drawing/2014/main" val="1863301585"/>
                    </a:ext>
                  </a:extLst>
                </a:gridCol>
                <a:gridCol w="246888">
                  <a:extLst>
                    <a:ext uri="{9D8B030D-6E8A-4147-A177-3AD203B41FA5}">
                      <a16:colId xmlns:a16="http://schemas.microsoft.com/office/drawing/2014/main" val="3471126199"/>
                    </a:ext>
                  </a:extLst>
                </a:gridCol>
                <a:gridCol w="246888">
                  <a:extLst>
                    <a:ext uri="{9D8B030D-6E8A-4147-A177-3AD203B41FA5}">
                      <a16:colId xmlns:a16="http://schemas.microsoft.com/office/drawing/2014/main" val="412665653"/>
                    </a:ext>
                  </a:extLst>
                </a:gridCol>
                <a:gridCol w="246888">
                  <a:extLst>
                    <a:ext uri="{9D8B030D-6E8A-4147-A177-3AD203B41FA5}">
                      <a16:colId xmlns:a16="http://schemas.microsoft.com/office/drawing/2014/main" val="226257626"/>
                    </a:ext>
                  </a:extLst>
                </a:gridCol>
                <a:gridCol w="246888">
                  <a:extLst>
                    <a:ext uri="{9D8B030D-6E8A-4147-A177-3AD203B41FA5}">
                      <a16:colId xmlns:a16="http://schemas.microsoft.com/office/drawing/2014/main" val="3661714733"/>
                    </a:ext>
                  </a:extLst>
                </a:gridCol>
                <a:gridCol w="246888">
                  <a:extLst>
                    <a:ext uri="{9D8B030D-6E8A-4147-A177-3AD203B41FA5}">
                      <a16:colId xmlns:a16="http://schemas.microsoft.com/office/drawing/2014/main" val="2523031989"/>
                    </a:ext>
                  </a:extLst>
                </a:gridCol>
                <a:gridCol w="246888">
                  <a:extLst>
                    <a:ext uri="{9D8B030D-6E8A-4147-A177-3AD203B41FA5}">
                      <a16:colId xmlns:a16="http://schemas.microsoft.com/office/drawing/2014/main" val="1055586398"/>
                    </a:ext>
                  </a:extLst>
                </a:gridCol>
                <a:gridCol w="246888">
                  <a:extLst>
                    <a:ext uri="{9D8B030D-6E8A-4147-A177-3AD203B41FA5}">
                      <a16:colId xmlns:a16="http://schemas.microsoft.com/office/drawing/2014/main" val="1626396475"/>
                    </a:ext>
                  </a:extLst>
                </a:gridCol>
                <a:gridCol w="246888">
                  <a:extLst>
                    <a:ext uri="{9D8B030D-6E8A-4147-A177-3AD203B41FA5}">
                      <a16:colId xmlns:a16="http://schemas.microsoft.com/office/drawing/2014/main" val="256790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07276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- 2025-01-19 11:55:58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https://quintly-eu-image-storage.s3.amazonaws.com/deff2f2edd3253a1bf2f86724addd3d9/7c2489a8c7df2008bad64cc0465408fc.jpg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bikeshedmotoco
0:30
SHOP
FIAR
Budgens
345
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0.6435 %</a:t>
                      </a:r>
                    </a:p>
                  </a:txBody>
                  <a:tcPr/>
                </a:tc>
                <a:extLst>
                  <a:ext uri="{0D108BD9-81ED-4DB2-BD59-A6C34878D82A}">
                    <a16:rowId xmlns:a16="http://schemas.microsoft.com/office/drawing/2014/main" val="2474092231"/>
                  </a:ext>
                </a:extLst>
              </a:tr>
            </a:tbl>
          </a:graphicData>
        </a:graphic>
      </p:graphicFrame>
      <p:sp>
        <p:nvSpPr>
          <p:cNvPr id="4" name="Text Placeholder 3">
            <a:extLst>
              <a:ext uri="{FF2B5EF4-FFF2-40B4-BE49-F238E27FC236}">
                <a16:creationId xmlns:a16="http://schemas.microsoft.com/office/drawing/2014/main" id="{9D892570-1868-4F9B-B5F5-16F88FFCA7B1}"/>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3431564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9A887-81E7-4F81-ACE8-FBA3D66AE4E5}"/>
              </a:ext>
            </a:extLst>
          </p:cNvPr>
          <p:cNvSpPr>
            <a:spLocks noGrp="1"/>
          </p:cNvSpPr>
          <p:nvPr>
            <p:ph type="title"/>
          </p:nvPr>
        </p:nvSpPr>
        <p:spPr/>
        <p:txBody>
          <a:bodyPr/>
          <a:lstStyle/>
          <a:p>
            <a:r>
              <a:rPr lang="en-US"/>
              <a:t>Instagram Stories Table | All profiles - 16 of 17</a:t>
            </a:r>
          </a:p>
        </p:txBody>
      </p:sp>
      <p:graphicFrame>
        <p:nvGraphicFramePr>
          <p:cNvPr id="5" name="Table Placeholder 4">
            <a:extLst>
              <a:ext uri="{FF2B5EF4-FFF2-40B4-BE49-F238E27FC236}">
                <a16:creationId xmlns:a16="http://schemas.microsoft.com/office/drawing/2014/main" id="{B2D44B1F-C8BC-45A1-939C-9BF59F7F349D}"/>
              </a:ext>
            </a:extLst>
          </p:cNvPr>
          <p:cNvGraphicFramePr>
            <a:graphicFrameLocks noGrp="1"/>
          </p:cNvGraphicFramePr>
          <p:nvPr>
            <p:ph type="tbl" sz="quarter" idx="13"/>
            <p:extLst>
              <p:ext uri="{D42A27DB-BD31-4B8C-83A1-F6EECF244321}">
                <p14:modId xmlns:p14="http://schemas.microsoft.com/office/powerpoint/2010/main" val="309926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36044950"/>
                    </a:ext>
                  </a:extLst>
                </a:gridCol>
                <a:gridCol w="493776">
                  <a:extLst>
                    <a:ext uri="{9D8B030D-6E8A-4147-A177-3AD203B41FA5}">
                      <a16:colId xmlns:a16="http://schemas.microsoft.com/office/drawing/2014/main" val="3921884165"/>
                    </a:ext>
                  </a:extLst>
                </a:gridCol>
                <a:gridCol w="658368">
                  <a:extLst>
                    <a:ext uri="{9D8B030D-6E8A-4147-A177-3AD203B41FA5}">
                      <a16:colId xmlns:a16="http://schemas.microsoft.com/office/drawing/2014/main" val="1558203467"/>
                    </a:ext>
                  </a:extLst>
                </a:gridCol>
                <a:gridCol w="740664">
                  <a:extLst>
                    <a:ext uri="{9D8B030D-6E8A-4147-A177-3AD203B41FA5}">
                      <a16:colId xmlns:a16="http://schemas.microsoft.com/office/drawing/2014/main" val="917387690"/>
                    </a:ext>
                  </a:extLst>
                </a:gridCol>
                <a:gridCol w="246888">
                  <a:extLst>
                    <a:ext uri="{9D8B030D-6E8A-4147-A177-3AD203B41FA5}">
                      <a16:colId xmlns:a16="http://schemas.microsoft.com/office/drawing/2014/main" val="3495549859"/>
                    </a:ext>
                  </a:extLst>
                </a:gridCol>
                <a:gridCol w="246888">
                  <a:extLst>
                    <a:ext uri="{9D8B030D-6E8A-4147-A177-3AD203B41FA5}">
                      <a16:colId xmlns:a16="http://schemas.microsoft.com/office/drawing/2014/main" val="2554443106"/>
                    </a:ext>
                  </a:extLst>
                </a:gridCol>
                <a:gridCol w="246888">
                  <a:extLst>
                    <a:ext uri="{9D8B030D-6E8A-4147-A177-3AD203B41FA5}">
                      <a16:colId xmlns:a16="http://schemas.microsoft.com/office/drawing/2014/main" val="3637252011"/>
                    </a:ext>
                  </a:extLst>
                </a:gridCol>
                <a:gridCol w="246888">
                  <a:extLst>
                    <a:ext uri="{9D8B030D-6E8A-4147-A177-3AD203B41FA5}">
                      <a16:colId xmlns:a16="http://schemas.microsoft.com/office/drawing/2014/main" val="2221624481"/>
                    </a:ext>
                  </a:extLst>
                </a:gridCol>
                <a:gridCol w="246888">
                  <a:extLst>
                    <a:ext uri="{9D8B030D-6E8A-4147-A177-3AD203B41FA5}">
                      <a16:colId xmlns:a16="http://schemas.microsoft.com/office/drawing/2014/main" val="3234480730"/>
                    </a:ext>
                  </a:extLst>
                </a:gridCol>
                <a:gridCol w="246888">
                  <a:extLst>
                    <a:ext uri="{9D8B030D-6E8A-4147-A177-3AD203B41FA5}">
                      <a16:colId xmlns:a16="http://schemas.microsoft.com/office/drawing/2014/main" val="1892054732"/>
                    </a:ext>
                  </a:extLst>
                </a:gridCol>
                <a:gridCol w="246888">
                  <a:extLst>
                    <a:ext uri="{9D8B030D-6E8A-4147-A177-3AD203B41FA5}">
                      <a16:colId xmlns:a16="http://schemas.microsoft.com/office/drawing/2014/main" val="744338806"/>
                    </a:ext>
                  </a:extLst>
                </a:gridCol>
                <a:gridCol w="246888">
                  <a:extLst>
                    <a:ext uri="{9D8B030D-6E8A-4147-A177-3AD203B41FA5}">
                      <a16:colId xmlns:a16="http://schemas.microsoft.com/office/drawing/2014/main" val="3327907679"/>
                    </a:ext>
                  </a:extLst>
                </a:gridCol>
                <a:gridCol w="246888">
                  <a:extLst>
                    <a:ext uri="{9D8B030D-6E8A-4147-A177-3AD203B41FA5}">
                      <a16:colId xmlns:a16="http://schemas.microsoft.com/office/drawing/2014/main" val="670861112"/>
                    </a:ext>
                  </a:extLst>
                </a:gridCol>
                <a:gridCol w="246888">
                  <a:extLst>
                    <a:ext uri="{9D8B030D-6E8A-4147-A177-3AD203B41FA5}">
                      <a16:colId xmlns:a16="http://schemas.microsoft.com/office/drawing/2014/main" val="3829171056"/>
                    </a:ext>
                  </a:extLst>
                </a:gridCol>
                <a:gridCol w="246888">
                  <a:extLst>
                    <a:ext uri="{9D8B030D-6E8A-4147-A177-3AD203B41FA5}">
                      <a16:colId xmlns:a16="http://schemas.microsoft.com/office/drawing/2014/main" val="2026991510"/>
                    </a:ext>
                  </a:extLst>
                </a:gridCol>
                <a:gridCol w="246888">
                  <a:extLst>
                    <a:ext uri="{9D8B030D-6E8A-4147-A177-3AD203B41FA5}">
                      <a16:colId xmlns:a16="http://schemas.microsoft.com/office/drawing/2014/main" val="2670972203"/>
                    </a:ext>
                  </a:extLst>
                </a:gridCol>
                <a:gridCol w="246888">
                  <a:extLst>
                    <a:ext uri="{9D8B030D-6E8A-4147-A177-3AD203B41FA5}">
                      <a16:colId xmlns:a16="http://schemas.microsoft.com/office/drawing/2014/main" val="1413028983"/>
                    </a:ext>
                  </a:extLst>
                </a:gridCol>
                <a:gridCol w="246888">
                  <a:extLst>
                    <a:ext uri="{9D8B030D-6E8A-4147-A177-3AD203B41FA5}">
                      <a16:colId xmlns:a16="http://schemas.microsoft.com/office/drawing/2014/main" val="2863302713"/>
                    </a:ext>
                  </a:extLst>
                </a:gridCol>
                <a:gridCol w="246888">
                  <a:extLst>
                    <a:ext uri="{9D8B030D-6E8A-4147-A177-3AD203B41FA5}">
                      <a16:colId xmlns:a16="http://schemas.microsoft.com/office/drawing/2014/main" val="3561270126"/>
                    </a:ext>
                  </a:extLst>
                </a:gridCol>
                <a:gridCol w="246888">
                  <a:extLst>
                    <a:ext uri="{9D8B030D-6E8A-4147-A177-3AD203B41FA5}">
                      <a16:colId xmlns:a16="http://schemas.microsoft.com/office/drawing/2014/main" val="411863672"/>
                    </a:ext>
                  </a:extLst>
                </a:gridCol>
                <a:gridCol w="246888">
                  <a:extLst>
                    <a:ext uri="{9D8B030D-6E8A-4147-A177-3AD203B41FA5}">
                      <a16:colId xmlns:a16="http://schemas.microsoft.com/office/drawing/2014/main" val="770851133"/>
                    </a:ext>
                  </a:extLst>
                </a:gridCol>
                <a:gridCol w="246888">
                  <a:extLst>
                    <a:ext uri="{9D8B030D-6E8A-4147-A177-3AD203B41FA5}">
                      <a16:colId xmlns:a16="http://schemas.microsoft.com/office/drawing/2014/main" val="2324943447"/>
                    </a:ext>
                  </a:extLst>
                </a:gridCol>
                <a:gridCol w="246888">
                  <a:extLst>
                    <a:ext uri="{9D8B030D-6E8A-4147-A177-3AD203B41FA5}">
                      <a16:colId xmlns:a16="http://schemas.microsoft.com/office/drawing/2014/main" val="3915013068"/>
                    </a:ext>
                  </a:extLst>
                </a:gridCol>
                <a:gridCol w="246888">
                  <a:extLst>
                    <a:ext uri="{9D8B030D-6E8A-4147-A177-3AD203B41FA5}">
                      <a16:colId xmlns:a16="http://schemas.microsoft.com/office/drawing/2014/main" val="383666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8637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bmwmotorraduk - 2025-01-16 15:39:29</a:t>
                      </a:r>
                      <a:r>
                        <a:rPr kumimoji="0" lang="en-US" sz="1000" b="0" i="0" u="none" strike="noStrike" kern="1200" cap="none" spc="0" normalizeH="0" baseline="0" noProof="0">
                          <a:ln>
                            <a:noFill/>
                          </a:ln>
                          <a:solidFill>
                            <a:prstClr val="black"/>
                          </a:solidFill>
                          <a:effectLst/>
                          <a:uLnTx/>
                          <a:uFillTx/>
                          <a:latin typeface="Calibri"/>
                          <a:ea typeface="+mn-ea"/>
                          <a:cs typeface="+mn-cs"/>
                        </a:rPr>
                        <a:t>
 @bmw_rider_training 
@worldofbmwuk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https://quintly-eu-image-storage.s3.amazonaws.com/deff2f2edd3253a1bf2f86724addd3d9/b103d9ea3e7034b676e7018eaaf93870.jpg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MOTORRAD
BMW
Barkbusters
BMWRIDERTRAINING.COM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0.7032 %</a:t>
                      </a:r>
                    </a:p>
                  </a:txBody>
                  <a:tcPr/>
                </a:tc>
                <a:extLst>
                  <a:ext uri="{0D108BD9-81ED-4DB2-BD59-A6C34878D82A}">
                    <a16:rowId xmlns:a16="http://schemas.microsoft.com/office/drawing/2014/main" val="2756723155"/>
                  </a:ext>
                </a:extLst>
              </a:tr>
            </a:tbl>
          </a:graphicData>
        </a:graphic>
      </p:graphicFrame>
      <p:sp>
        <p:nvSpPr>
          <p:cNvPr id="4" name="Text Placeholder 3">
            <a:extLst>
              <a:ext uri="{FF2B5EF4-FFF2-40B4-BE49-F238E27FC236}">
                <a16:creationId xmlns:a16="http://schemas.microsoft.com/office/drawing/2014/main" id="{067A8240-5216-437F-BD21-6BAC356C9D7D}"/>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26673342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E260F-EAF4-4703-806D-3DDB38EAA279}"/>
              </a:ext>
            </a:extLst>
          </p:cNvPr>
          <p:cNvSpPr>
            <a:spLocks noGrp="1"/>
          </p:cNvSpPr>
          <p:nvPr>
            <p:ph type="title"/>
          </p:nvPr>
        </p:nvSpPr>
        <p:spPr/>
        <p:txBody>
          <a:bodyPr/>
          <a:lstStyle/>
          <a:p>
            <a:r>
              <a:rPr lang="en-US"/>
              <a:t>Instagram Stories Table | All profiles - 17 of 17</a:t>
            </a:r>
          </a:p>
        </p:txBody>
      </p:sp>
      <p:graphicFrame>
        <p:nvGraphicFramePr>
          <p:cNvPr id="5" name="Table Placeholder 4">
            <a:extLst>
              <a:ext uri="{FF2B5EF4-FFF2-40B4-BE49-F238E27FC236}">
                <a16:creationId xmlns:a16="http://schemas.microsoft.com/office/drawing/2014/main" id="{E048B3FA-79E7-46AC-8BDE-5A7E5E929936}"/>
              </a:ext>
            </a:extLst>
          </p:cNvPr>
          <p:cNvGraphicFramePr>
            <a:graphicFrameLocks noGrp="1"/>
          </p:cNvGraphicFramePr>
          <p:nvPr>
            <p:ph type="tbl" sz="quarter" idx="13"/>
            <p:extLst>
              <p:ext uri="{D42A27DB-BD31-4B8C-83A1-F6EECF244321}">
                <p14:modId xmlns:p14="http://schemas.microsoft.com/office/powerpoint/2010/main" val="411287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41796544"/>
                    </a:ext>
                  </a:extLst>
                </a:gridCol>
                <a:gridCol w="493776">
                  <a:extLst>
                    <a:ext uri="{9D8B030D-6E8A-4147-A177-3AD203B41FA5}">
                      <a16:colId xmlns:a16="http://schemas.microsoft.com/office/drawing/2014/main" val="262268270"/>
                    </a:ext>
                  </a:extLst>
                </a:gridCol>
                <a:gridCol w="658368">
                  <a:extLst>
                    <a:ext uri="{9D8B030D-6E8A-4147-A177-3AD203B41FA5}">
                      <a16:colId xmlns:a16="http://schemas.microsoft.com/office/drawing/2014/main" val="3424580999"/>
                    </a:ext>
                  </a:extLst>
                </a:gridCol>
                <a:gridCol w="740664">
                  <a:extLst>
                    <a:ext uri="{9D8B030D-6E8A-4147-A177-3AD203B41FA5}">
                      <a16:colId xmlns:a16="http://schemas.microsoft.com/office/drawing/2014/main" val="568393354"/>
                    </a:ext>
                  </a:extLst>
                </a:gridCol>
                <a:gridCol w="246888">
                  <a:extLst>
                    <a:ext uri="{9D8B030D-6E8A-4147-A177-3AD203B41FA5}">
                      <a16:colId xmlns:a16="http://schemas.microsoft.com/office/drawing/2014/main" val="3848681771"/>
                    </a:ext>
                  </a:extLst>
                </a:gridCol>
                <a:gridCol w="246888">
                  <a:extLst>
                    <a:ext uri="{9D8B030D-6E8A-4147-A177-3AD203B41FA5}">
                      <a16:colId xmlns:a16="http://schemas.microsoft.com/office/drawing/2014/main" val="2106495032"/>
                    </a:ext>
                  </a:extLst>
                </a:gridCol>
                <a:gridCol w="246888">
                  <a:extLst>
                    <a:ext uri="{9D8B030D-6E8A-4147-A177-3AD203B41FA5}">
                      <a16:colId xmlns:a16="http://schemas.microsoft.com/office/drawing/2014/main" val="2509388371"/>
                    </a:ext>
                  </a:extLst>
                </a:gridCol>
                <a:gridCol w="246888">
                  <a:extLst>
                    <a:ext uri="{9D8B030D-6E8A-4147-A177-3AD203B41FA5}">
                      <a16:colId xmlns:a16="http://schemas.microsoft.com/office/drawing/2014/main" val="1052196484"/>
                    </a:ext>
                  </a:extLst>
                </a:gridCol>
                <a:gridCol w="246888">
                  <a:extLst>
                    <a:ext uri="{9D8B030D-6E8A-4147-A177-3AD203B41FA5}">
                      <a16:colId xmlns:a16="http://schemas.microsoft.com/office/drawing/2014/main" val="4194629547"/>
                    </a:ext>
                  </a:extLst>
                </a:gridCol>
                <a:gridCol w="246888">
                  <a:extLst>
                    <a:ext uri="{9D8B030D-6E8A-4147-A177-3AD203B41FA5}">
                      <a16:colId xmlns:a16="http://schemas.microsoft.com/office/drawing/2014/main" val="181436139"/>
                    </a:ext>
                  </a:extLst>
                </a:gridCol>
                <a:gridCol w="246888">
                  <a:extLst>
                    <a:ext uri="{9D8B030D-6E8A-4147-A177-3AD203B41FA5}">
                      <a16:colId xmlns:a16="http://schemas.microsoft.com/office/drawing/2014/main" val="2979991801"/>
                    </a:ext>
                  </a:extLst>
                </a:gridCol>
                <a:gridCol w="246888">
                  <a:extLst>
                    <a:ext uri="{9D8B030D-6E8A-4147-A177-3AD203B41FA5}">
                      <a16:colId xmlns:a16="http://schemas.microsoft.com/office/drawing/2014/main" val="1687991682"/>
                    </a:ext>
                  </a:extLst>
                </a:gridCol>
                <a:gridCol w="246888">
                  <a:extLst>
                    <a:ext uri="{9D8B030D-6E8A-4147-A177-3AD203B41FA5}">
                      <a16:colId xmlns:a16="http://schemas.microsoft.com/office/drawing/2014/main" val="1179316688"/>
                    </a:ext>
                  </a:extLst>
                </a:gridCol>
                <a:gridCol w="246888">
                  <a:extLst>
                    <a:ext uri="{9D8B030D-6E8A-4147-A177-3AD203B41FA5}">
                      <a16:colId xmlns:a16="http://schemas.microsoft.com/office/drawing/2014/main" val="3019281766"/>
                    </a:ext>
                  </a:extLst>
                </a:gridCol>
                <a:gridCol w="246888">
                  <a:extLst>
                    <a:ext uri="{9D8B030D-6E8A-4147-A177-3AD203B41FA5}">
                      <a16:colId xmlns:a16="http://schemas.microsoft.com/office/drawing/2014/main" val="4086373099"/>
                    </a:ext>
                  </a:extLst>
                </a:gridCol>
                <a:gridCol w="246888">
                  <a:extLst>
                    <a:ext uri="{9D8B030D-6E8A-4147-A177-3AD203B41FA5}">
                      <a16:colId xmlns:a16="http://schemas.microsoft.com/office/drawing/2014/main" val="2619807673"/>
                    </a:ext>
                  </a:extLst>
                </a:gridCol>
                <a:gridCol w="246888">
                  <a:extLst>
                    <a:ext uri="{9D8B030D-6E8A-4147-A177-3AD203B41FA5}">
                      <a16:colId xmlns:a16="http://schemas.microsoft.com/office/drawing/2014/main" val="1008725049"/>
                    </a:ext>
                  </a:extLst>
                </a:gridCol>
                <a:gridCol w="246888">
                  <a:extLst>
                    <a:ext uri="{9D8B030D-6E8A-4147-A177-3AD203B41FA5}">
                      <a16:colId xmlns:a16="http://schemas.microsoft.com/office/drawing/2014/main" val="3976053911"/>
                    </a:ext>
                  </a:extLst>
                </a:gridCol>
                <a:gridCol w="246888">
                  <a:extLst>
                    <a:ext uri="{9D8B030D-6E8A-4147-A177-3AD203B41FA5}">
                      <a16:colId xmlns:a16="http://schemas.microsoft.com/office/drawing/2014/main" val="4029807292"/>
                    </a:ext>
                  </a:extLst>
                </a:gridCol>
                <a:gridCol w="246888">
                  <a:extLst>
                    <a:ext uri="{9D8B030D-6E8A-4147-A177-3AD203B41FA5}">
                      <a16:colId xmlns:a16="http://schemas.microsoft.com/office/drawing/2014/main" val="444827438"/>
                    </a:ext>
                  </a:extLst>
                </a:gridCol>
                <a:gridCol w="246888">
                  <a:extLst>
                    <a:ext uri="{9D8B030D-6E8A-4147-A177-3AD203B41FA5}">
                      <a16:colId xmlns:a16="http://schemas.microsoft.com/office/drawing/2014/main" val="3152823956"/>
                    </a:ext>
                  </a:extLst>
                </a:gridCol>
                <a:gridCol w="246888">
                  <a:extLst>
                    <a:ext uri="{9D8B030D-6E8A-4147-A177-3AD203B41FA5}">
                      <a16:colId xmlns:a16="http://schemas.microsoft.com/office/drawing/2014/main" val="424802017"/>
                    </a:ext>
                  </a:extLst>
                </a:gridCol>
                <a:gridCol w="246888">
                  <a:extLst>
                    <a:ext uri="{9D8B030D-6E8A-4147-A177-3AD203B41FA5}">
                      <a16:colId xmlns:a16="http://schemas.microsoft.com/office/drawing/2014/main" val="1682492182"/>
                    </a:ext>
                  </a:extLst>
                </a:gridCol>
                <a:gridCol w="246888">
                  <a:extLst>
                    <a:ext uri="{9D8B030D-6E8A-4147-A177-3AD203B41FA5}">
                      <a16:colId xmlns:a16="http://schemas.microsoft.com/office/drawing/2014/main" val="3963464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40552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bmwmotorraduk - 2025-01-14 09:45:49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https://quintly-eu-image-storage.s3.amazonaws.com/deff2f2edd3253a1bf2f86724addd3d9/1a9baad0d0dd90862077143bd6206f2a.jpg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MOTORRAD
MOTORSPORT
TEAM PRESENTA
SMR
ROKiT
OUTDO
RO
ROKiT
SBK
@bmwmotorradwelt and bmwmotorradmotorsport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0.7213 %</a:t>
                      </a:r>
                    </a:p>
                  </a:txBody>
                  <a:tcPr/>
                </a:tc>
                <a:extLst>
                  <a:ext uri="{0D108BD9-81ED-4DB2-BD59-A6C34878D82A}">
                    <a16:rowId xmlns:a16="http://schemas.microsoft.com/office/drawing/2014/main" val="1946497414"/>
                  </a:ext>
                </a:extLst>
              </a:tr>
            </a:tbl>
          </a:graphicData>
        </a:graphic>
      </p:graphicFrame>
      <p:sp>
        <p:nvSpPr>
          <p:cNvPr id="4" name="Text Placeholder 3">
            <a:extLst>
              <a:ext uri="{FF2B5EF4-FFF2-40B4-BE49-F238E27FC236}">
                <a16:creationId xmlns:a16="http://schemas.microsoft.com/office/drawing/2014/main" id="{28CF195A-E059-41E6-B8FF-87B700B2B527}"/>
              </a:ext>
            </a:extLst>
          </p:cNvPr>
          <p:cNvSpPr>
            <a:spLocks noGrp="1"/>
          </p:cNvSpPr>
          <p:nvPr>
            <p:ph type="body" sz="quarter" idx="14"/>
          </p:nvPr>
        </p:nvSpPr>
        <p:spPr/>
        <p:txBody>
          <a:bodyPr/>
          <a:lstStyle/>
          <a:p>
            <a:r>
              <a:rPr lang="en-US"/>
              <a:t>12/31/2024 - 01/29/2025</a:t>
            </a:r>
          </a:p>
        </p:txBody>
      </p:sp>
    </p:spTree>
    <p:extLst>
      <p:ext uri="{BB962C8B-B14F-4D97-AF65-F5344CB8AC3E}">
        <p14:creationId xmlns:p14="http://schemas.microsoft.com/office/powerpoint/2010/main" val="30855281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10718</Words>
  <Application>Microsoft Office PowerPoint</Application>
  <PresentationFormat>On-screen Show (4:3)</PresentationFormat>
  <Paragraphs>3307</Paragraphs>
  <Slides>94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94</vt:i4>
      </vt:variant>
    </vt:vector>
  </HeadingPairs>
  <TitlesOfParts>
    <vt:vector size="97" baseType="lpstr">
      <vt:lpstr>Calibri</vt:lpstr>
      <vt:lpstr>Arial</vt:lpstr>
      <vt:lpstr>quintly_template</vt:lpstr>
      <vt:lpstr>Social Media Dashboard</vt:lpstr>
      <vt:lpstr>Facebook Followers Total | All profiles</vt:lpstr>
      <vt:lpstr>Facebook Organic Reach over Time | All profiles</vt:lpstr>
      <vt:lpstr>Facebook Total Engagements Over Time | All profiles</vt:lpstr>
      <vt:lpstr>Instagram Followers Total | All profiles</vt:lpstr>
      <vt:lpstr>Instagram Reach | All profiles</vt:lpstr>
      <vt:lpstr>Instagram Total Interactions | All profiles</vt:lpstr>
      <vt:lpstr>Youtube Subscribers | All profiles</vt:lpstr>
      <vt:lpstr>Youtube Private Video Views | All profiles</vt:lpstr>
      <vt:lpstr>Instagram Followers Demographics | All profiles</vt:lpstr>
      <vt:lpstr>Facebook Reach by Post Type  | All profiles</vt:lpstr>
      <vt:lpstr>Instagram Organic Reach by Post Type  | All profiles</vt:lpstr>
      <vt:lpstr>Instagram Organic Reach By Weekday | All profiles</vt:lpstr>
      <vt:lpstr>Youtube Views Age Distribution | All profiles</vt:lpstr>
      <vt:lpstr>Youtube Views Gender Distribution | All profiles</vt:lpstr>
      <vt:lpstr>Facebook Engagement Rate By Post Type | All profiles</vt:lpstr>
      <vt:lpstr>Instagram Avg. Organic Engagement Distribution per post (by Post Type) | All profiles</vt:lpstr>
      <vt:lpstr>Youtube Private Device Type Breakdown | All profiles</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lpstr>Facebook Reels Table | All profiles - 1 of 4</vt:lpstr>
      <vt:lpstr>Facebook Reels Table | All profiles - 2 of 4</vt:lpstr>
      <vt:lpstr>Facebook Reels Table | All profiles - 3 of 4</vt:lpstr>
      <vt:lpstr>Facebook Reels Table | All profiles - 4 of 4</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Instagram  Reels | All profiles - 1 of 3</vt:lpstr>
      <vt:lpstr>Instagram  Reels | All profiles - 2 of 3</vt:lpstr>
      <vt:lpstr>Instagram  Reels | All profiles - 3 of 3</vt:lpstr>
      <vt:lpstr>Instagram Stories Table | All profiles - 1 of 17</vt:lpstr>
      <vt:lpstr>Instagram Stories Table | All profiles - 2 of 17</vt:lpstr>
      <vt:lpstr>Instagram Stories Table | All profiles - 3 of 17</vt:lpstr>
      <vt:lpstr>Instagram Stories Table | All profiles - 4 of 17</vt:lpstr>
      <vt:lpstr>Instagram Stories Table | All profiles - 5 of 17</vt:lpstr>
      <vt:lpstr>Instagram Stories Table | All profiles - 6 of 17</vt:lpstr>
      <vt:lpstr>Instagram Stories Table | All profiles - 7 of 17</vt:lpstr>
      <vt:lpstr>Instagram Stories Table | All profiles - 8 of 17</vt:lpstr>
      <vt:lpstr>Instagram Stories Table | All profiles - 9 of 17</vt:lpstr>
      <vt:lpstr>Instagram Stories Table | All profiles - 10 of 17</vt:lpstr>
      <vt:lpstr>Instagram Stories Table | All profiles - 11 of 17</vt:lpstr>
      <vt:lpstr>Instagram Stories Table | All profiles - 12 of 17</vt:lpstr>
      <vt:lpstr>Instagram Stories Table | All profiles - 13 of 17</vt:lpstr>
      <vt:lpstr>Instagram Stories Table | All profiles - 14 of 17</vt:lpstr>
      <vt:lpstr>Instagram Stories Table | All profiles - 15 of 17</vt:lpstr>
      <vt:lpstr>Instagram Stories Table | All profiles - 16 of 17</vt:lpstr>
      <vt:lpstr>Instagram Stories Table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Dashboard</dc:title>
  <dc:creator>Frederik Born</dc:creator>
  <cp:lastModifiedBy>Frederik Born</cp:lastModifiedBy>
  <cp:revision>1</cp:revision>
  <dcterms:created xsi:type="dcterms:W3CDTF">2025-01-30T14:03:16Z</dcterms:created>
  <dcterms:modified xsi:type="dcterms:W3CDTF">2025-01-30T14:14:57Z</dcterms:modified>
</cp:coreProperties>
</file>