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bmwmotorraditalia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1/1/2025</c:v>
                </c:pt>
                <c:pt idx="1">
                  <c:v>2/1/2025</c:v>
                </c:pt>
                <c:pt idx="2">
                  <c:v>3/1/2025</c:v>
                </c:pt>
                <c:pt idx="3">
                  <c:v>4/1/2025</c:v>
                </c:pt>
                <c:pt idx="4">
                  <c:v>5/1/2025</c:v>
                </c:pt>
                <c:pt idx="5">
                  <c:v>6/1/2025</c:v>
                </c:pt>
                <c:pt idx="6">
                  <c:v>7/1/2025</c:v>
                </c:pt>
                <c:pt idx="7">
                  <c:v>8/1/2025</c:v>
                </c:pt>
                <c:pt idx="8">
                  <c:v>9/1/2025</c:v>
                </c:pt>
                <c:pt idx="9">
                  <c:v>10/1/2025</c:v>
                </c:pt>
                <c:pt idx="10">
                  <c:v>11/1/2025</c:v>
                </c:pt>
                <c:pt idx="11">
                  <c:v>12/1/2025</c:v>
                </c:pt>
                <c:pt idx="12">
                  <c:v>13/01/2025</c:v>
                </c:pt>
                <c:pt idx="13">
                  <c:v>14/01/2025</c:v>
                </c:pt>
                <c:pt idx="14">
                  <c:v>15/01/2025</c:v>
                </c:pt>
                <c:pt idx="15">
                  <c:v>16/01/2025</c:v>
                </c:pt>
                <c:pt idx="16">
                  <c:v>17/01/2025</c:v>
                </c:pt>
                <c:pt idx="17">
                  <c:v>18/01/2025</c:v>
                </c:pt>
                <c:pt idx="18">
                  <c:v>19/01/2025</c:v>
                </c:pt>
                <c:pt idx="19">
                  <c:v>20/01/2025</c:v>
                </c:pt>
                <c:pt idx="20">
                  <c:v>21/01/2025</c:v>
                </c:pt>
                <c:pt idx="21">
                  <c:v>22/01/2025</c:v>
                </c:pt>
                <c:pt idx="22">
                  <c:v>23/01/2025</c:v>
                </c:pt>
                <c:pt idx="23">
                  <c:v>24/01/2025</c:v>
                </c:pt>
                <c:pt idx="24">
                  <c:v>25/01/2025</c:v>
                </c:pt>
                <c:pt idx="25">
                  <c:v>26/01/2025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73424</c:v>
                </c:pt>
                <c:pt idx="1">
                  <c:v>73436</c:v>
                </c:pt>
                <c:pt idx="2">
                  <c:v>73472</c:v>
                </c:pt>
                <c:pt idx="3">
                  <c:v>73489</c:v>
                </c:pt>
                <c:pt idx="4">
                  <c:v>73514</c:v>
                </c:pt>
                <c:pt idx="5">
                  <c:v>73537</c:v>
                </c:pt>
                <c:pt idx="6">
                  <c:v>73566</c:v>
                </c:pt>
                <c:pt idx="7">
                  <c:v>73592</c:v>
                </c:pt>
                <c:pt idx="8">
                  <c:v>73599</c:v>
                </c:pt>
                <c:pt idx="9">
                  <c:v>73618</c:v>
                </c:pt>
                <c:pt idx="10">
                  <c:v>73647</c:v>
                </c:pt>
                <c:pt idx="11">
                  <c:v>73655</c:v>
                </c:pt>
                <c:pt idx="12">
                  <c:v>73653</c:v>
                </c:pt>
                <c:pt idx="13">
                  <c:v>73654</c:v>
                </c:pt>
                <c:pt idx="14">
                  <c:v>73658</c:v>
                </c:pt>
                <c:pt idx="15">
                  <c:v>73663</c:v>
                </c:pt>
                <c:pt idx="16">
                  <c:v>73667</c:v>
                </c:pt>
                <c:pt idx="17">
                  <c:v>73670</c:v>
                </c:pt>
                <c:pt idx="18">
                  <c:v>73695</c:v>
                </c:pt>
                <c:pt idx="19">
                  <c:v>73704</c:v>
                </c:pt>
                <c:pt idx="20">
                  <c:v>73723</c:v>
                </c:pt>
                <c:pt idx="21">
                  <c:v>73747</c:v>
                </c:pt>
                <c:pt idx="22">
                  <c:v>73773</c:v>
                </c:pt>
                <c:pt idx="23">
                  <c:v>73838</c:v>
                </c:pt>
                <c:pt idx="24">
                  <c:v>73952</c:v>
                </c:pt>
                <c:pt idx="25">
                  <c:v>74013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32-4507-99F8-027098647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048888"/>
        <c:axId val="76045936"/>
      </c:lineChart>
      <c:catAx>
        <c:axId val="7604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45936"/>
        <c:crosses val="autoZero"/>
        <c:auto val="1"/>
        <c:lblAlgn val="ctr"/>
        <c:lblOffset val="100"/>
        <c:noMultiLvlLbl val="0"/>
      </c:catAx>
      <c:valAx>
        <c:axId val="7604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F210-1AFD-423F-9A8F-5B46848E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24C007-A492-4130-945B-AFF915049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8150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7C7B5-CE29-4A24-A00C-EB87BF788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01/01/2025 - 26/01/2025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A6FD8-5424-4849-821B-F5172032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6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2025-01-27T09:00:55Z</dcterms:created>
  <dcterms:modified xsi:type="dcterms:W3CDTF">2025-01-27T09:01:13Z</dcterms:modified>
</cp:coreProperties>
</file>