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DD596-8316-40E0-A282-0ADDE48B3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3D7442-5DF0-4414-9E3A-86B194AEAC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3696568"/>
              </p:ext>
            </p:extLst>
          </p:nvPr>
        </p:nvGraphicFramePr>
        <p:xfrm>
          <a:off x="457200" y="1731963"/>
          <a:ext cx="6748274" cy="359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30749164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3773969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3794542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6327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0650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66514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7428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42795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35454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7534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34208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67150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58092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45693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88578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40063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10901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7552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48530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5582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92993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1707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E709AF-76C7-45A3-96A2-178C37962F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415751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E653F-C67D-405F-8C0B-0E80BC349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D854AC-5EAE-462B-845F-64D15B2BB4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92834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1050941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665173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0838408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38090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04190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6605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5286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1653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899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58413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70632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5855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45635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7781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59728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0654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1721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6639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8363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8126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7940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180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12/31/2024 17:11:20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12/31/2024 17:11:20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83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FE8760-05C7-4DAD-B388-EE6C854561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573004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2C973-D58D-4E8F-9FEA-2136C678E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5740EF-082D-4EB4-9E95-AA4FD020F0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8582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8931516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2300240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739316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0149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70143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46918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31361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5611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865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0521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30570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8116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23667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57692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8632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3212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5519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84672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2624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33293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8140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371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12/30/2024 06:00:27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12/30/2024 06:00:27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1189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335F54-8F28-4B34-9D95-D722F1225A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3958437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6B90D-B8FE-4F83-AB31-F109A052E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A4331C-7B74-4773-A3EB-B3E7089E89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59555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4030766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96393189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181442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16942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3868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14009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66209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4634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6018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62523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7840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5356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17586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89737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17750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59592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55156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2097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24817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40937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7379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714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12/28/2024 08:02:55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12/28/2024 08:02:55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630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6DA8C1-3539-4459-94F8-B8E007FA22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3588958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B6F61-49D2-4DA6-AA95-9C67576AB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15C018-99D7-40D7-ACAF-C80AFBAE71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03924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32822884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1188882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8289738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4715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18113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7500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99488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1374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1067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8132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33489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80473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60890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57162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7914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91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42887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7814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64397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55421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4207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917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12/23/2024 07:24:57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12/23/2024 07:24:57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2659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41982C-B549-4A34-869B-83916F2DC2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2192015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F52A0-2327-4468-8E16-09B735BC4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14977C-D5FF-4AF4-A63A-7535FEBBBA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23563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16503543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94004057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7058847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2344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0159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39090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81246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612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6829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13559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56430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57709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8991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86723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4980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3263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42070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04537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38273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69301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4934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270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12/22/2024 08:01:51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12/22/2024 08:01:51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6525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ED261B-C8A5-4DBD-8F1B-AAEDF2EF96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3562369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FB5D0-05C5-4DE9-947D-4682D87D1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4742A7-2505-4609-AE6F-0009EB2388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37280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4421712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2791416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831448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1170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14580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41324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52934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5900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46817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6055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641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69805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11413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8393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0822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4144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51610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0708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9995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8217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6142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948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12/18/2024 15:36:22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12/18/2024 15:36:22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451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A238EA-EA5E-46DB-B751-F78FCEFBDD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1637375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FA2B1-76E3-433D-BD55-69884469A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08C325-94A1-422A-98A7-D010C5FCCF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16097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2374499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7424085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231332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9800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8307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2128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25030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38144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2974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3402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81071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95286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46407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3407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91638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178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85031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0076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9596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53214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9249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615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12/16/2024 06:30:46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12/16/2024 06:30:46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9644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6AE696-E820-48DD-8D88-50A27FFE33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2864818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7B79B-F503-4C1E-943C-5B709C06A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7F048E-CA3D-4A03-B3D8-906B1CAA2A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09773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41739905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93956953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794002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56164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32671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8132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3930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50460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9211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4459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78676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36739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4244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4566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41411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8727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79366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34183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75516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72848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21524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231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12/15/2024 08:13:02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12/15/2024 08:13:02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900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EFF198-6CBB-45F3-9F53-4A7A41FB26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2707215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EE05D-A374-4883-836D-71764D19D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7B7221-56E3-400E-9027-4628A41F5B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32807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1115563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22995534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688058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64232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6330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9220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09072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8621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07540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16351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7054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90672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5263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1085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45757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11419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755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395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5185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15571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3830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79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12/13/2024 19:10:56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12/13/2024 19:10:56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3488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A2984C-31DF-40BB-8DD4-648E2A04F0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2172633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98466-FC3D-47D0-8F67-7D46D7C76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D2157E-B844-488C-A72E-5810C0E17F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16526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1835357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3406853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215980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79121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0182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0658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4147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8829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50668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29387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6779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7867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1470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07777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10080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5016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2482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7685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68235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9272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39048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436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12/13/2024 18:05:40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12/13/2024 18:05:40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2221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3E81CE-3B3E-430E-A288-5A1954C277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3697928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33F3C-DA0A-4F6E-BE3A-13CA0816F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A5BB5F-C146-4709-B9F5-72795262C3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48386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32702841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8470654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863521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45900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13722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6723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3989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49330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46280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25302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466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98900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10160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6765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9985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55165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55258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79676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89852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14340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15020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580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12/09/2024 06:01:43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12/09/2024 06:01:43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307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274280-DE96-4C8C-9B8B-A748BADFDB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934487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7E193-E401-49D8-9A96-99557047E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802FF3-9BFE-4414-AA2A-D299E65785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96485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5225584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40876036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6518640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58480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57203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29888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1828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5883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97195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3997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5397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4530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63576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65090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29300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62052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2215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83469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1575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64691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48319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194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12/08/2024 08:03:46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12/08/2024 08:03:46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9104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31F408-4D2A-4662-8CC9-114081D771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24148675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D2E8A-644F-41AC-8C58-3050F78BF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5AFC9F-D3AC-45A4-8494-44779CE76A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36740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31741467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20975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414174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56880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5532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16210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91762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97461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2409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45822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4470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77019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9738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69670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00237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5941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1555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50287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57683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9156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98125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783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12/06/2024 09:00:15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12/06/2024 09:00:15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6261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3C35E3-AC79-4F0B-9610-18DD9B7322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921930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BF472-CA60-4196-AFEC-E56922815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93D3B7-2615-4C2C-A894-2912FCDDF0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61244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8828997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79052899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263225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01651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0662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759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02995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7938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2829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6175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92169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46195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72943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2286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6975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8348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6268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84942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6513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15028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4403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861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12/04/2024 12:40:45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12/04/2024 12:40:45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0392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58D03E-4B4C-4901-BCEC-E8E888299C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40528773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4B1B9-28F4-432C-A2F3-909E45FC5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0E3A4E-EED5-4337-9CD1-8E979F50AB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50190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15534635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2836790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1517266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48510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1433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08414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13984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55436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3402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631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3057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9139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66569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28906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69770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4180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13806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9849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16826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87676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6362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680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12/02/2024 06:03:55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12/02/2024 06:03:55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2779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6C4EE7-EEA0-4B71-8CDD-55BAAAAD69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36764732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54667-7BEC-4EAE-B4CC-D598C96DD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458498-934E-4416-939E-96438EB9A7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24465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1051732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17332255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4250999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49120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16872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6402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51029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64320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6229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68173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686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49243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09921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39359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42457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10911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58779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11902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48157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9555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74774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414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12/01/2024 08:01:17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12/01/2024 08:01:17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2074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CF0A36-9831-437F-9506-C123A480F2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1785734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7CDC3-2E2C-45FE-8F92-BAD3624EA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326332-C9F2-4031-86A5-A2770FAD02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22073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399509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5305840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608901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7162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5053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819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9378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7267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46745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7343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64272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6586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2602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18977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6538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973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67309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54170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0687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61321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22655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403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10:11:39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10:11:39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766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A25194-6BC5-440D-A8E9-A6DEA1EF03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6893987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867AA-FF64-453C-A24E-448FB46C1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193878-7DB1-4B85-9A58-423F19D5D8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68607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7598778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91322100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130178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4123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5957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5914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27709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5611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53654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6629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28652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7151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73327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96849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8908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49763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15030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25556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35087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36988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7726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142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11/26/2024 14:22:57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11/26/2024 14:22:57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374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DFCF4C-30A9-4948-AFBB-F85CA71E50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41346700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B3276-5B3C-49A6-85FB-6C08D62C4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2FB46F-2352-4BE8-9F91-F35861F8D7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23063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7126949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9746421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31704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11788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1627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58239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88371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41333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91154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2447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0972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00265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3524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8319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53589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3375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02023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83957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9538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87349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85748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119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11/25/2024 06:31:19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11/25/2024 06:31:19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8249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EE74CE-12F9-4F90-BAB2-C06A744FF0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27264839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3B180-0815-4B06-9137-10D9D6404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46E8E3-0249-42B3-99FC-4764B4A217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27535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7380833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4784272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8411258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66984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9463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4691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39099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72789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61105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8334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22753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4184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37029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9686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45226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2613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5361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84733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87274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31557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28824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927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11/22/2024 17:05:50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11/22/2024 17:05:50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557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935D55-055B-4E3C-A9C7-4AF7B8D8FB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17426524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814CB-5212-4F2E-B1E8-2B5D57D88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161A5C-82C4-430E-805F-C1E434AC94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20456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5132995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36276345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116602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22993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47551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28199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16706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1967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0330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51718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7661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0275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03201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5648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5397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176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8972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34806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5740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70216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89406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20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11/18/2024 06:02:11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11/18/2024 06:02:11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2836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ECE820-004C-4F1B-B19D-888EC8ED4E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24442453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E421C-6185-46B5-8C75-74EE8D857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237853-BD72-44CB-AD38-51D9428D69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18649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39249559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06771828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544287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6371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27608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7038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3306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7959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81224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79192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36840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95923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92627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41594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80060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79224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2391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7640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95149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08071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1337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513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11/17/2024 09:12:14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11/17/2024 09:12:14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8505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4345BC-712B-4E4F-AA71-6E741A76E9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23794666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CF21D-553D-4E9E-9B40-6FDBE9C2F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0DFFD0-F719-4B9D-85E9-BF78F18F67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4746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39722917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6186609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554227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2730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5380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03416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53544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35434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1904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73341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7180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66481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9174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1432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7463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8304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63657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4148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6310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95394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5104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293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11/15/2024 10:00:56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11/15/2024 10:00:56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4355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45137B-95B8-4302-BB7E-77A1988CCD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32618846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79657-0766-4071-A6ED-383F3690B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4E11E2-500D-432F-A2F6-AA5CC5E18B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76717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9838632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20099231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1446906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77940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00533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7633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52154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5597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855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7556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4703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87904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0310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42864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890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27310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4821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5069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26227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3599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91717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622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11/14/2024 20:40:59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11/14/2024 20:40:59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8498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C3F9BD-8D3F-474A-8222-D9E3E9E2FD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3319355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E58C9-24F2-4B66-8CD8-536A5FF47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2 profiles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70C12E-007A-4F28-9FA7-DB21D316C1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44926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3262427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8591495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2681970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22305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4295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03060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63044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8706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64133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1305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09076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948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34080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46534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0085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1469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80570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22087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0122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2442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8991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484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11/12/2024 09:02:09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11/12/2024 09:02:09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9342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19CB5E-E9CF-4063-9C77-B7CF0CA871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11157646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9</TotalTime>
  <Words>2630</Words>
  <Application>Microsoft Office PowerPoint</Application>
  <PresentationFormat>On-screen Show (4:3)</PresentationFormat>
  <Paragraphs>1098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Arial</vt:lpstr>
      <vt:lpstr>quintly_template</vt:lpstr>
      <vt:lpstr>Instagram Posts Table | 2 profiles - 1 of 26</vt:lpstr>
      <vt:lpstr>Instagram Posts Table | 2 profiles - 2 of 26</vt:lpstr>
      <vt:lpstr>Instagram Posts Table | 2 profiles - 3 of 26</vt:lpstr>
      <vt:lpstr>Instagram Posts Table | 2 profiles - 4 of 26</vt:lpstr>
      <vt:lpstr>Instagram Posts Table | 2 profiles - 5 of 26</vt:lpstr>
      <vt:lpstr>Instagram Posts Table | 2 profiles - 6 of 26</vt:lpstr>
      <vt:lpstr>Instagram Posts Table | 2 profiles - 7 of 26</vt:lpstr>
      <vt:lpstr>Instagram Posts Table | 2 profiles - 8 of 26</vt:lpstr>
      <vt:lpstr>Instagram Posts Table | 2 profiles - 9 of 26</vt:lpstr>
      <vt:lpstr>Instagram Posts Table | 2 profiles - 10 of 26</vt:lpstr>
      <vt:lpstr>Instagram Posts Table | 2 profiles - 11 of 26</vt:lpstr>
      <vt:lpstr>Instagram Posts Table | 2 profiles - 12 of 26</vt:lpstr>
      <vt:lpstr>Instagram Posts Table | 2 profiles - 13 of 26</vt:lpstr>
      <vt:lpstr>Instagram Posts Table | 2 profiles - 14 of 26</vt:lpstr>
      <vt:lpstr>Instagram Posts Table | 2 profiles - 15 of 26</vt:lpstr>
      <vt:lpstr>Instagram Posts Table | 2 profiles - 16 of 26</vt:lpstr>
      <vt:lpstr>Instagram Posts Table | 2 profiles - 17 of 26</vt:lpstr>
      <vt:lpstr>Instagram Posts Table | 2 profiles - 18 of 26</vt:lpstr>
      <vt:lpstr>Instagram Posts Table | 2 profiles - 19 of 26</vt:lpstr>
      <vt:lpstr>Instagram Posts Table | 2 profiles - 20 of 26</vt:lpstr>
      <vt:lpstr>Instagram Posts Table | 2 profiles - 21 of 26</vt:lpstr>
      <vt:lpstr>Instagram Posts Table | 2 profiles - 22 of 26</vt:lpstr>
      <vt:lpstr>Instagram Posts Table | 2 profiles - 23 of 26</vt:lpstr>
      <vt:lpstr>Instagram Posts Table | 2 profiles - 24 of 26</vt:lpstr>
      <vt:lpstr>Instagram Posts Table | 2 profiles - 25 of 26</vt:lpstr>
      <vt:lpstr>Instagram Posts Table | 2 profiles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2 profiles - 1 of 26</dc:title>
  <dc:creator>Frederik Born</dc:creator>
  <cp:lastModifiedBy>Frederik Born</cp:lastModifiedBy>
  <cp:revision>1</cp:revision>
  <dcterms:created xsi:type="dcterms:W3CDTF">2025-01-24T08:27:20Z</dcterms:created>
  <dcterms:modified xsi:type="dcterms:W3CDTF">2025-01-24T08:37:15Z</dcterms:modified>
</cp:coreProperties>
</file>