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4548-3A2E-4D73-A739-C19837E0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90FDC-E809-4E5D-8576-8F9EFA52C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93451"/>
              </p:ext>
            </p:extLst>
          </p:nvPr>
        </p:nvGraphicFramePr>
        <p:xfrm>
          <a:off x="457200" y="1731963"/>
          <a:ext cx="7488936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914296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52716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7694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570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5073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228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709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707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0742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739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152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913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042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7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- 2024-12-31 15:12:04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2024 has been quite a year! Looking forward to the next one and wishing everyone a great start into 2025 🙏🏽💫 pic.x.com/COcX6IKj9q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12.7742 %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3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- 2024-12-29 23:18:32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🇺🇸🏀 pic.x.com/g2a870Cr2W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- 2024-12-25 12:38:41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Merry Christmas !🎅🏽
Enjoy the time with your family and friends 🙏🏽 pic.x.com/9Zvth749Lt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5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031E0-9F15-4B39-A0A5-A33F78C91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291041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8C1B-6524-4188-808F-DEFC893A3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BC2D2-8421-4FF6-8B09-BE6C3A462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336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516858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2161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817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1438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029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3620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2936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084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3856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412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4775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413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267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12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- 2024-12-21 12:17:51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Ending 2024 with a win but my thoughts and condolences are with everyone affected at the Magdeburg tragedy, sometimes there’s bigger things in life to focus on🙏🏽 pic.x.com/fImD5rD0g4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7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- 2024-12-20 09:25:21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pic.x.com/6DpZs2pov5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4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- 2024-12-14 09:59:24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pic.x.com/GxWQbf0sSj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42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A7873-D47B-405B-BC97-BEB1BDF32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401100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D1B9B-A587-4562-A668-251079D8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B0E75-069F-470E-ADDF-1AC34506E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370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997391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13692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518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231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9356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1573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796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3330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2913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351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406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4838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1926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87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- 2024-12-10 22:58:22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Important three points! pic.x.com/axhbWuuo1W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0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- 2024-12-10 08:07:31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pic.x.com/1XwxqDykit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4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- 2024-12-07 17:37:32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Home win 🔴⚪️ pic.x.com/4lnonhZSab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16.1962 %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6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- 2024-12-07 09:55:45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pic.x.com/K43xW46PSS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13.9295 %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95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91C46-9699-4B88-928B-71B39B794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424793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B30BA-63A5-4CB5-B02A-211D16367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D34EF-73DC-48B6-8316-030935906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18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117056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07366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583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19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133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790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238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1612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016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8966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311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352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96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0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- 2024-12-04 16:39:53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Truly disappointing not to advance further. We gave it our all. Thank you for your support really means a lot! #miasanmia 🙏🏽 pic.x.com/j6RFP7FMfW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6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- 2024-12-03 09:21:06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pic.x.com/czOEDw7mDZ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0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- 2024-11-30 20:41:06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Tough fight today, but we came back. Eyes on the next one. 🔥💪🏽 pic.x.com/cMbmVrBW4R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13.7924 %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01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13621-E0E5-40E4-BEAB-75532F265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1054949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2648-2983-42CC-9B13-ABED8BD9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BDF7C-3DBF-44AD-BB6C-B8CD248A3B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278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873396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194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243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8590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5550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228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625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718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565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21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0831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9900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54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9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- 2024-11-30 09:50:30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pic.x.com/ijC8idWBFJ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13.9292 %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- 2024-11-29 15:53:53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@PlayersTribune: That first day at @FCBayern was so important for @JamalMusiala. He was a bit nervous and determined to prove his worth.…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3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A6939-9D2A-43D1-A483-E2C441234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1012775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DE7E-2B66-4FBD-9A93-B776E4E0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E69A2-AC80-4C08-89EF-5F2536C5C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0491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408112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9773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9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5096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269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049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822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102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123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6945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148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235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72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9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- 2024-11-27 13:59:47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There’ve been a lot of amazing things that have happened in my life....
But I’m only 21, and I have so much more that I want to accomplish. 
This is my journey so far. @PlayersTribune @TPTFootball 
theplayerstribune.com/jamal-musiala-…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4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- 2024-11-26 23:24:30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#UCL-win ✔️ Thanks for your amazing support! pic.x.com/HDYs6TwC4v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11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9612A-5D50-4889-AF0B-E2A2C3B57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389615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50B38-A0F0-483E-81C3-526ADF272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FC5B0-C40E-444E-9928-E0812AF87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658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43999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870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111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483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970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6508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363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274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5298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642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9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1179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4307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95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- 2024-11-26 08:54:25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pic.x.com/RhVPA8vorA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14.8598 %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17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- 2024-11-22 23:55:42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Home win! 
Now full focus on Tuesday! 💪🏽 pic.x.com/b0m0Ccbncx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66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- 2024-11-22 09:26:42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pic.x.com/Qjo1o5eWYv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3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- 2024-11-19 22:21:11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great year with @DFB_Team 🇩🇪
Thanks to everyone who supported us 💪🏽 pic.x.com/AA75KO7xT8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16.3107 %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7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1C396-244B-4378-AC76-625ED54B5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213552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38968-63EB-48B9-9830-64101D32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4 profiles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52728-4477-4901-BEBA-769016FA5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413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75229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3472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323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6459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83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0777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18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819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4484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6200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881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120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16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0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- 2024-11-19 09:41:32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pic.x.com/NRBKGwZnwr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9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- 2024-11-16 22:16:51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Perfect Saturday night with the squad 🇩🇪 pic.x.com/HHihwNdRAl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- 2024-11-16 09:49:49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pic.x.com/VTj4v170Lv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12.4824 %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1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@JamalMusiala - 2024-11-11 10:04:21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⚽️🤝🏽🏈 pic.x.com/fJsGAupTc0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70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5FD3A-E816-4146-94F7-89FB7351F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09/28/2024 - 01/05/2025</a:t>
            </a:r>
          </a:p>
        </p:txBody>
      </p:sp>
    </p:spTree>
    <p:extLst>
      <p:ext uri="{BB962C8B-B14F-4D97-AF65-F5344CB8AC3E}">
        <p14:creationId xmlns:p14="http://schemas.microsoft.com/office/powerpoint/2010/main" val="3381856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1256</Words>
  <Application>Microsoft Office PowerPoint</Application>
  <PresentationFormat>On-screen Show (4:3)</PresentationFormat>
  <Paragraphs>419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Twitter Own Tweets Table | 4 profiles - 1 of 8</vt:lpstr>
      <vt:lpstr>Twitter Own Tweets Table | 4 profiles - 2 of 8</vt:lpstr>
      <vt:lpstr>Twitter Own Tweets Table | 4 profiles - 3 of 8</vt:lpstr>
      <vt:lpstr>Twitter Own Tweets Table | 4 profiles - 4 of 8</vt:lpstr>
      <vt:lpstr>Twitter Own Tweets Table | 4 profiles - 5 of 8</vt:lpstr>
      <vt:lpstr>Twitter Own Tweets Table | 4 profiles - 6 of 8</vt:lpstr>
      <vt:lpstr>Twitter Own Tweets Table | 4 profiles - 7 of 8</vt:lpstr>
      <vt:lpstr>Twitter Own Tweets Table | 4 profiles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4 profiles - 1 of 8</dc:title>
  <dc:creator>Frederik Born</dc:creator>
  <cp:lastModifiedBy>Frederik Born</cp:lastModifiedBy>
  <cp:revision>1</cp:revision>
  <dcterms:created xsi:type="dcterms:W3CDTF">2025-01-09T10:20:33Z</dcterms:created>
  <dcterms:modified xsi:type="dcterms:W3CDTF">2025-01-09T10:24:18Z</dcterms:modified>
</cp:coreProperties>
</file>