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hausbayern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45627</c:v>
                </c:pt>
                <c:pt idx="1">
                  <c:v>45628</c:v>
                </c:pt>
                <c:pt idx="2">
                  <c:v>45629</c:v>
                </c:pt>
                <c:pt idx="3">
                  <c:v>45630</c:v>
                </c:pt>
                <c:pt idx="4">
                  <c:v>45631</c:v>
                </c:pt>
                <c:pt idx="5">
                  <c:v>45632</c:v>
                </c:pt>
                <c:pt idx="6">
                  <c:v>45633</c:v>
                </c:pt>
                <c:pt idx="7">
                  <c:v>45634</c:v>
                </c:pt>
                <c:pt idx="8">
                  <c:v>45635</c:v>
                </c:pt>
                <c:pt idx="9">
                  <c:v>45636</c:v>
                </c:pt>
                <c:pt idx="10">
                  <c:v>45637</c:v>
                </c:pt>
                <c:pt idx="11">
                  <c:v>45638</c:v>
                </c:pt>
                <c:pt idx="12">
                  <c:v>45639</c:v>
                </c:pt>
                <c:pt idx="13">
                  <c:v>45640</c:v>
                </c:pt>
                <c:pt idx="14">
                  <c:v>45641</c:v>
                </c:pt>
                <c:pt idx="15">
                  <c:v>45642</c:v>
                </c:pt>
                <c:pt idx="16">
                  <c:v>45643</c:v>
                </c:pt>
                <c:pt idx="17">
                  <c:v>45644</c:v>
                </c:pt>
                <c:pt idx="18">
                  <c:v>45645</c:v>
                </c:pt>
                <c:pt idx="19">
                  <c:v>45646</c:v>
                </c:pt>
                <c:pt idx="20">
                  <c:v>45647</c:v>
                </c:pt>
                <c:pt idx="21">
                  <c:v>45648</c:v>
                </c:pt>
                <c:pt idx="22">
                  <c:v>45649</c:v>
                </c:pt>
                <c:pt idx="23">
                  <c:v>45650</c:v>
                </c:pt>
                <c:pt idx="24">
                  <c:v>45651</c:v>
                </c:pt>
                <c:pt idx="25">
                  <c:v>45652</c:v>
                </c:pt>
                <c:pt idx="26">
                  <c:v>45653</c:v>
                </c:pt>
                <c:pt idx="27">
                  <c:v>45654</c:v>
                </c:pt>
                <c:pt idx="28">
                  <c:v>45655</c:v>
                </c:pt>
                <c:pt idx="29">
                  <c:v>45656</c:v>
                </c:pt>
                <c:pt idx="30">
                  <c:v>45657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17877</c:v>
                </c:pt>
                <c:pt idx="1">
                  <c:v>17888</c:v>
                </c:pt>
                <c:pt idx="2">
                  <c:v>17892</c:v>
                </c:pt>
                <c:pt idx="3">
                  <c:v>17895</c:v>
                </c:pt>
                <c:pt idx="4">
                  <c:v>17897</c:v>
                </c:pt>
                <c:pt idx="5">
                  <c:v>17897</c:v>
                </c:pt>
                <c:pt idx="6">
                  <c:v>17899</c:v>
                </c:pt>
                <c:pt idx="7">
                  <c:v>17905</c:v>
                </c:pt>
                <c:pt idx="8">
                  <c:v>17907</c:v>
                </c:pt>
                <c:pt idx="9">
                  <c:v>17905</c:v>
                </c:pt>
                <c:pt idx="10">
                  <c:v>17921</c:v>
                </c:pt>
                <c:pt idx="11">
                  <c:v>17934</c:v>
                </c:pt>
                <c:pt idx="12">
                  <c:v>17939</c:v>
                </c:pt>
                <c:pt idx="13">
                  <c:v>17943</c:v>
                </c:pt>
                <c:pt idx="14">
                  <c:v>17946</c:v>
                </c:pt>
                <c:pt idx="15">
                  <c:v>17955</c:v>
                </c:pt>
                <c:pt idx="16">
                  <c:v>17956</c:v>
                </c:pt>
                <c:pt idx="17">
                  <c:v>17962</c:v>
                </c:pt>
                <c:pt idx="18">
                  <c:v>17967</c:v>
                </c:pt>
                <c:pt idx="19">
                  <c:v>17966</c:v>
                </c:pt>
                <c:pt idx="20">
                  <c:v>17981</c:v>
                </c:pt>
                <c:pt idx="21">
                  <c:v>17985</c:v>
                </c:pt>
                <c:pt idx="22">
                  <c:v>17990</c:v>
                </c:pt>
                <c:pt idx="23">
                  <c:v>18010</c:v>
                </c:pt>
                <c:pt idx="24">
                  <c:v>18043</c:v>
                </c:pt>
                <c:pt idx="25">
                  <c:v>18043</c:v>
                </c:pt>
                <c:pt idx="26">
                  <c:v>18060</c:v>
                </c:pt>
                <c:pt idx="27">
                  <c:v>18068</c:v>
                </c:pt>
                <c:pt idx="28">
                  <c:v>18081</c:v>
                </c:pt>
                <c:pt idx="29">
                  <c:v>18088</c:v>
                </c:pt>
                <c:pt idx="30">
                  <c:v>18093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9C-4359-985E-C4C86B64C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50920"/>
        <c:axId val="394350264"/>
      </c:lineChart>
      <c:dateAx>
        <c:axId val="39435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50264"/>
        <c:crosses val="autoZero"/>
        <c:auto val="1"/>
        <c:lblOffset val="100"/>
        <c:baseTimeUnit val="days"/>
      </c:dateAx>
      <c:valAx>
        <c:axId val="39435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5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02926-DD5D-4827-AF50-7B058932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9C2688-4DB3-4C55-89DD-0D0A68E4E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262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1ECCC-3B11-49B8-B09A-EF4421E06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AA3FA-9E1B-4ED1-88C8-D6B39135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03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2025-01-07T13:20:30Z</dcterms:created>
  <dcterms:modified xsi:type="dcterms:W3CDTF">2025-01-07T13:20:49Z</dcterms:modified>
</cp:coreProperties>
</file>