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E0DCD-DE88-4E83-9286-C7EB7003C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5 profiles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27A73A-F97E-4C60-B637-81502C6569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1740901"/>
              </p:ext>
            </p:extLst>
          </p:nvPr>
        </p:nvGraphicFramePr>
        <p:xfrm>
          <a:off x="457200" y="1731963"/>
          <a:ext cx="82296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126839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49524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5742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1090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5300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6656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1698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2793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1811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0363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0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- 2024-10-31 15:18:45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perfect drink for HELLoween!🎃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https://quintly-eu-image-storage.s3.amazonaws.com/85b6dba670bff5d15e1c72ee537fab9f/b80c36e7624fcacdd21d4a3d532d35aa.jpg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11/01/2024 15:07:57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76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- 2024-10-31 13:23:50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perfekt drink for HELLoween!🎃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https://quintly-eu-image-storage.s3.amazonaws.com/85b6dba670bff5d15e1c72ee537fab9f/71a9f81e4de246d28a4799a0e1480227.jpg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10/31/2024 15:09:35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92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- 2024-10-29 14:01:04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What‘s your favourite food with Paulaner Weissbier?😍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https://quintly-eu-image-storage.s3.amazonaws.com/85b6dba670bff5d15e1c72ee537fab9f/2607a70a4eea281c746b1ea39609ae01.jpg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10/30/2024 13:37:35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096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B4B76-774C-457A-816F-935D879D8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122292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0BE03-202C-469D-846C-3ECA7EDE3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5 profiles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3B710F-6D1D-48C2-98CC-0AB948C242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2411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842557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1380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5666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3915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233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642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3351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5992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0367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2215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229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- 2024-10-29 13:54:02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https://quintly-eu-image-storage.s3.amazonaws.com/85b6dba670bff5d15e1c72ee537fab9f/6224fdfa430a8518d8202b0e967253b2.jpg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10/30/2024 13:37:35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845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paulaner_deutschland - 2024-10-29 13:51:37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https://quintly-eu-image-storage.s3.amazonaws.com/c22276137886e5cd842eadc22f188e05/3fabbe11c9e9774be5ced551d886ec24.jpg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10/30/2024 13:37:32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527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- 2024-10-28 13:38:01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Turin shines in blue. Come by until November 3rd!😍🍻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https://quintly-eu-image-storage.s3.amazonaws.com/85b6dba670bff5d15e1c72ee537fab9f/38c0c7bed2236d7d18046c528c85d2e4.jpg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10/29/2024 13:37:49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895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21BDB-7BBF-4792-A0B5-DB681E2F7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56832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B556F-400D-4A62-908D-CBF1F2736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5 profiles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143560-270C-430D-A951-CC1A267EB7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293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392763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53025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4725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6356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6790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2251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2252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3207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0618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481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532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- 2024-10-17 12:56:41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https://quintly-eu-image-storage.s3.amazonaws.com/85b6dba670bff5d15e1c72ee537fab9f/490f235c35c4beba6372d689c4475284.jpg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10/18/2024 12:37:35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07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paulaner_deutschland - 2024-10-17 12:56:06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Seid ihr in Herbst-Stimmung?🍂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https://quintly-eu-image-storage.s3.amazonaws.com/c22276137886e5cd842eadc22f188e05/5fe23953a0063c827f6e6b41586d0293.jpg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10/18/2024 12:37:38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6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- 2024-10-16 16:56:17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@wine_to_meet_you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https://quintly-eu-image-storage.s3.amazonaws.com/85b6dba670bff5d15e1c72ee537fab9f/814e4173ed2bb42c4c8eca40ceda6ba9.jpg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10/17/2024 16:37:35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284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C8B00-FB4C-4246-9DA3-CA66812DC7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806435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E0371-CCE3-4B35-AB39-B6C77EF7A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5 profiles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D1F3DF-C662-4916-990A-533B819D3F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8293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819734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02885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5835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618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1504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490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3108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0487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5502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6851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246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- 2024-10-14 13:42:40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https://quintly-eu-image-storage.s3.amazonaws.com/85b6dba670bff5d15e1c72ee537fab9f/cd583c7da324130ef59bc98916aaa756.jpg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10/15/2024 13:38:25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97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- 2024-10-14 13:42:12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Who else needs a refreshing Münchner Hell?🍻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https://quintly-eu-image-storage.s3.amazonaws.com/85b6dba670bff5d15e1c72ee537fab9f/8c18e3d33c6c328afbba4e241dfcafd0.jpg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10/15/2024 13:38:25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292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- 2024-10-11 13:08:26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Have a great start into the weekend!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https://quintly-eu-image-storage.s3.amazonaws.com/85b6dba670bff5d15e1c72ee537fab9f/1e2ee41639d5e0c398aa2e28d11e9cf2.jpg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10/12/2024 13:07:39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643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3533F-E25A-4EE3-AA67-F4737B8DC5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700385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CA815-AB9D-4871-B722-630E910FE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5 profiles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53F255-66F5-42B5-A376-DA66F85ACB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7230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556037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26166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5233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4298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0090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3650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9762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8221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6427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9660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189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- 2024-10-07 09:50:00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@giuliajc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https://quintly-eu-image-storage.s3.amazonaws.com/85b6dba670bff5d15e1c72ee537fab9f/fb29f741082629151abb4834b7b3d01d.jpg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926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- 2024-10-07 09:49:23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@l.a.u.r.am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https://quintly-eu-image-storage.s3.amazonaws.com/85b6dba670bff5d15e1c72ee537fab9f/0a1c3668b941600125db9ac05a924bae.jpg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921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- 2024-10-07 09:47:43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@_youre_sunshine__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https://quintly-eu-image-storage.s3.amazonaws.com/85b6dba670bff5d15e1c72ee537fab9f/b9992fbcc1349ad54122fb2a04ca9907.jpg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279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2435D-DBB6-48D2-8A5A-733D57805B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575796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A4D71-31A2-49CC-804C-4C3CD37E3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5 profiles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C97163-0E78-439B-AB65-86509FADD2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6684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224815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92623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0709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2032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0847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4032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9895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1296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8863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145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24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- 2024-10-07 09:47:16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@jakobudovic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https://quintly-eu-image-storage.s3.amazonaws.com/85b6dba670bff5d15e1c72ee537fab9f/65cf72fffc3bd30884a2c8cf0fa6fc0e.jpg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035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- 2024-10-07 09:46:30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@_phil_r97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https://quintly-eu-image-storage.s3.amazonaws.com/85b6dba670bff5d15e1c72ee537fab9f/b436f43ca942399816cf5eb88ec07185.jpg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463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- 2024-10-07 09:45:51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@_phil_r97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https://quintly-eu-image-storage.s3.amazonaws.com/85b6dba670bff5d15e1c72ee537fab9f/9c5b4aebc73963da2ca61f7c1ede51a4.jpg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161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6F36F6-F8B3-4320-950F-338074337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59619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03E8B-1317-4A98-B2C4-222244305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5 profiles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8204EB-F0F6-4E12-98AB-4922B72749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6919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5444075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50634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2748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3962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8588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4557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4352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8538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6147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3944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23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- 2024-10-07 09:45:03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@der_petersen_karl  Sadly, the Oktoberfest is already over again..🥺 But let's reminisce together one more time.🫶 Yesterday evening was just too good with you.🥰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https://quintly-eu-image-storage.s3.amazonaws.com/85b6dba670bff5d15e1c72ee537fab9f/913aee25acec230d6afd79309c8f457f.jpg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084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paulaner_deutschland - 2024-10-07 09:40:00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@hanna.z__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https://quintly-eu-image-storage.s3.amazonaws.com/c22276137886e5cd842eadc22f188e05/4c373db486d6b1b2b9255d58f1f9981d.jpg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15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A392C-E5EB-4FF2-9461-7AF0B5D2AC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716264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21498-DC17-4F03-AF35-BDD12B276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5 profiles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6702FC-4DDE-4951-8F52-42CA71DB6F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9698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697409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2206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031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1612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726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5009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4849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5402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1874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55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43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paulaner_deutschland - 2024-10-07 09:39:14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@giuliajc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https://quintly-eu-image-storage.s3.amazonaws.com/c22276137886e5cd842eadc22f188e05/d94b46033b01b4dfb20ea45e2729bf23.jpg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14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paulaner_deutschland - 2024-10-07 09:38:45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@kathweiser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https://quintly-eu-image-storage.s3.amazonaws.com/c22276137886e5cd842eadc22f188e05/c7ab133c85602fd8790646bde6f28178.jpg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215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paulaner_deutschland - 2024-10-07 09:38:16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@l.a.u.r.am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https://quintly-eu-image-storage.s3.amazonaws.com/c22276137886e5cd842eadc22f188e05/2cce3f7f05c9ad13d0647995e040ea8a.jpg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303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F5153-0BE2-40CB-A4CD-C1C04C91B2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672627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A2A21-47A3-43E3-ABE3-2038853C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5 profiles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89C9AA-BA14-4C21-8E65-EADDFA3F0A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7074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665508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20437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6371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5692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9663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4037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6355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7908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2003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271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869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paulaner_deutschland - 2024-10-07 09:34:19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@_youre_sunshine__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https://quintly-eu-image-storage.s3.amazonaws.com/c22276137886e5cd842eadc22f188e05/ab404fd99858b41b5ef885bd969f401b.jpg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767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paulaner_deutschland - 2024-10-07 09:33:02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@el_cafasso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https://quintly-eu-image-storage.s3.amazonaws.com/c22276137886e5cd842eadc22f188e05/93ee5096b762572727d25205fb61c553.jpg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327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916FD-2CB8-4406-B9DD-F66952386C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6040019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1159</Words>
  <Application>Microsoft Office PowerPoint</Application>
  <PresentationFormat>On-screen Show (4:3)</PresentationFormat>
  <Paragraphs>357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Instagram Stories Table  | 5 profiles - 1 of 9</vt:lpstr>
      <vt:lpstr>Instagram Stories Table  | 5 profiles - 2 of 9</vt:lpstr>
      <vt:lpstr>Instagram Stories Table  | 5 profiles - 3 of 9</vt:lpstr>
      <vt:lpstr>Instagram Stories Table  | 5 profiles - 4 of 9</vt:lpstr>
      <vt:lpstr>Instagram Stories Table  | 5 profiles - 5 of 9</vt:lpstr>
      <vt:lpstr>Instagram Stories Table  | 5 profiles - 6 of 9</vt:lpstr>
      <vt:lpstr>Instagram Stories Table  | 5 profiles - 7 of 9</vt:lpstr>
      <vt:lpstr>Instagram Stories Table  | 5 profiles - 8 of 9</vt:lpstr>
      <vt:lpstr>Instagram Stories Table  | 5 profiles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5 profiles - 1 of 9</dc:title>
  <dc:creator>Frederik Born</dc:creator>
  <cp:lastModifiedBy>Frederik Born</cp:lastModifiedBy>
  <cp:revision>1</cp:revision>
  <dcterms:created xsi:type="dcterms:W3CDTF">2024-11-04T13:36:53Z</dcterms:created>
  <dcterms:modified xsi:type="dcterms:W3CDTF">2024-11-04T13:39:16Z</dcterms:modified>
</cp:coreProperties>
</file>