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2C1BA-E9C3-41D4-8699-083C5F209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2A530-F82E-4CA9-91CE-6F7D665E4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7304735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389260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3302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546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039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91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74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0031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61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165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05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9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- 2024-10-31 15:18:45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perfect drink for HELLoween!🎃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https://quintly-eu-image-storage.s3.amazonaws.com/85b6dba670bff5d15e1c72ee537fab9f/b80c36e7624fcacdd21d4a3d532d35aa.jpg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11/01/2024 15:07:57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0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- 2024-10-31 13:23:50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perfekt drink for HELLoween!🎃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https://quintly-eu-image-storage.s3.amazonaws.com/85b6dba670bff5d15e1c72ee537fab9f/71a9f81e4de246d28a4799a0e1480227.jpg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10/31/2024 15:09:35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5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- 2024-10-29 14:01:04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What‘s your favourite food with Paulaner Weissbier?😍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https://quintly-eu-image-storage.s3.amazonaws.com/85b6dba670bff5d15e1c72ee537fab9f/2607a70a4eea281c746b1ea39609ae01.jpg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962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83F24-33E8-4518-9091-41F0EF491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879538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77A8-DA35-4CA4-940A-A6D15F9C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F57B3-4CF2-4689-A3D8-F9436E2BF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858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85607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88436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93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25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30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731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940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2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797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0319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39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- 2024-10-29 13:54:02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https://quintly-eu-image-storage.s3.amazonaws.com/85b6dba670bff5d15e1c72ee537fab9f/6224fdfa430a8518d8202b0e967253b2.jpg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9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- 2024-10-29 13:51:37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https://quintly-eu-image-storage.s3.amazonaws.com/c22276137886e5cd842eadc22f188e05/3fabbe11c9e9774be5ced551d886ec24.jpg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13:37:32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35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- 2024-10-28 13:38:01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Turin shines in blue. Come by until November 3rd!😍🍻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https://quintly-eu-image-storage.s3.amazonaws.com/85b6dba670bff5d15e1c72ee537fab9f/38c0c7bed2236d7d18046c528c85d2e4.jpg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10/29/2024 13:37:49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44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7337-45D1-4949-97A2-BDE814D4E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48106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90F97-2CD8-4F9B-B70A-83F7D5EA3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FDA0D-C13C-4D15-9FC7-8CB1FA0EF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536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45943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8421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128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574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339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2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17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432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047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092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1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- 2024-10-17 12:56:41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https://quintly-eu-image-storage.s3.amazonaws.com/85b6dba670bff5d15e1c72ee537fab9f/490f235c35c4beba6372d689c4475284.jpg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10/18/2024 12:37:35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01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- 2024-10-17 12:56:06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Seid ihr in Herbst-Stimmung?🍂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https://quintly-eu-image-storage.s3.amazonaws.com/c22276137886e5cd842eadc22f188e05/5fe23953a0063c827f6e6b41586d0293.jpg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10/18/2024 12:37:38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0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- 2024-10-16 16:56:17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@wine_to_meet_you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https://quintly-eu-image-storage.s3.amazonaws.com/85b6dba670bff5d15e1c72ee537fab9f/814e4173ed2bb42c4c8eca40ceda6ba9.jpg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10/17/2024 16:37:35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59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8B092-E003-4D21-A281-10BB9D246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79093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075BE-13B8-471E-80D6-D12210BF8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54D9E-87D5-4BCE-A73B-D7D6828D5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89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64110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012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22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493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92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5561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403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980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45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51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36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- 2024-10-14 13:42:40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https://quintly-eu-image-storage.s3.amazonaws.com/85b6dba670bff5d15e1c72ee537fab9f/cd583c7da324130ef59bc98916aaa756.jpg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13:38:25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4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- 2024-10-14 13:42:12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Who else needs a refreshing Münchner Hell?🍻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https://quintly-eu-image-storage.s3.amazonaws.com/85b6dba670bff5d15e1c72ee537fab9f/8c18e3d33c6c328afbba4e241dfcafd0.jpg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13:38:25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7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- 2024-10-11 13:08:26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Have a great start into the weekend!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https://quintly-eu-image-storage.s3.amazonaws.com/85b6dba670bff5d15e1c72ee537fab9f/1e2ee41639d5e0c398aa2e28d11e9cf2.jpg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10/12/2024 13:07:39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80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CB355-2FD1-45B1-8F33-D63A31906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47873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C8087-F7E2-45FE-8FF6-BA5A5209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79F11-CCD1-4BF6-917C-E55DFF687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538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881320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4637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51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280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457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82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362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71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812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275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60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09:50:00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https://quintly-eu-image-storage.s3.amazonaws.com/85b6dba670bff5d15e1c72ee537fab9f/fb29f741082629151abb4834b7b3d01d.jpg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3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09:49:23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@l.a.u.r.am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https://quintly-eu-image-storage.s3.amazonaws.com/85b6dba670bff5d15e1c72ee537fab9f/0a1c3668b941600125db9ac05a924bae.jpg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20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09:47:43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@_youre_sunshine__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https://quintly-eu-image-storage.s3.amazonaws.com/85b6dba670bff5d15e1c72ee537fab9f/b9992fbcc1349ad54122fb2a04ca9907.jpg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92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3FAF8-E11E-4E98-AAD9-B3841F6FB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80097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D97F-9712-4203-904A-7AA103562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023DE-18ED-4133-A92E-100251F97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659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82608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9335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324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081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431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20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915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11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909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09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61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09:47:16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@jakobudovic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https://quintly-eu-image-storage.s3.amazonaws.com/85b6dba670bff5d15e1c72ee537fab9f/65cf72fffc3bd30884a2c8cf0fa6fc0e.jpg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37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09:46:30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@_phil_r97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https://quintly-eu-image-storage.s3.amazonaws.com/85b6dba670bff5d15e1c72ee537fab9f/b436f43ca942399816cf5eb88ec07185.jpg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1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09:45:51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@_phil_r97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https://quintly-eu-image-storage.s3.amazonaws.com/85b6dba670bff5d15e1c72ee537fab9f/9c5b4aebc73963da2ca61f7c1ede51a4.jpg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914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3032B-2B70-4499-A595-369E0C70A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6634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0717-DBA6-4052-832D-E631E7C7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D1C4B-BFEE-428A-820B-B7C317B3C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40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72083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116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996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038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658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95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900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687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940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73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0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 - 2024-10-07 09:45:03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@der_petersen_karl  Sadly, the Oktoberfest is already over again..🥺 But let's reminisce together one more time.🫶 Yesterday evening was just too good with you.🥰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https://quintly-eu-image-storage.s3.amazonaws.com/85b6dba670bff5d15e1c72ee537fab9f/913aee25acec230d6afd79309c8f457f.jpg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9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@hanna.z__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https://quintly-eu-image-storage.s3.amazonaws.com/c22276137886e5cd842eadc22f188e05/4c373db486d6b1b2b9255d58f1f9981d.jpg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7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78ACE-7672-41C1-A433-2465E3ECF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04766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1CE2-6217-43C3-B450-08E1B87C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43E4C-F1DB-4938-95D1-D24BD8FA0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467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35304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6405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051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95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001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9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823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5728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62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67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85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@giuliajc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https://quintly-eu-image-storage.s3.amazonaws.com/c22276137886e5cd842eadc22f188e05/d94b46033b01b4dfb20ea45e2729bf23.jpg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3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@kathweiser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https://quintly-eu-image-storage.s3.amazonaws.com/c22276137886e5cd842eadc22f188e05/c7ab133c85602fd8790646bde6f28178.jpg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5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@l.a.u.r.am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https://quintly-eu-image-storage.s3.amazonaws.com/c22276137886e5cd842eadc22f188e05/2cce3f7f05c9ad13d0647995e040ea8a.jpg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09:37:46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83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AD7DD-1BB4-440A-826E-D80F9B981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778136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26835-0EC1-4ACB-81BC-C43EAE78D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5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FAEF0-9A23-42C1-8589-12D7EB6F0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450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58938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5954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076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429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884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011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342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063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23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788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@_youre_sunshine__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https://quintly-eu-image-storage.s3.amazonaws.com/c22276137886e5cd842eadc22f188e05/ab404fd99858b41b5ef885bd969f401b.jpg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1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paulaner_deutschland - 2024-10-07 09:33:02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@el_cafasso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https://quintly-eu-image-storage.s3.amazonaws.com/c22276137886e5cd842eadc22f188e05/93ee5096b762572727d25205fb61c553.jpg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10/08/2024 09:16:58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79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51023-9739-4D22-8ADF-72E1AD5AE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326821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1159</Words>
  <Application>Microsoft Office PowerPoint</Application>
  <PresentationFormat>On-screen Show (4:3)</PresentationFormat>
  <Paragraphs>357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Stories Table  | 5 profiles - 1 of 9</vt:lpstr>
      <vt:lpstr>Instagram Stories Table  | 5 profiles - 2 of 9</vt:lpstr>
      <vt:lpstr>Instagram Stories Table  | 5 profiles - 3 of 9</vt:lpstr>
      <vt:lpstr>Instagram Stories Table  | 5 profiles - 4 of 9</vt:lpstr>
      <vt:lpstr>Instagram Stories Table  | 5 profiles - 5 of 9</vt:lpstr>
      <vt:lpstr>Instagram Stories Table  | 5 profiles - 6 of 9</vt:lpstr>
      <vt:lpstr>Instagram Stories Table  | 5 profiles - 7 of 9</vt:lpstr>
      <vt:lpstr>Instagram Stories Table  | 5 profiles - 8 of 9</vt:lpstr>
      <vt:lpstr>Instagram Stories Table  | 5 profiles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5 profiles - 1 of 9</dc:title>
  <dc:creator>Frederik Born</dc:creator>
  <cp:lastModifiedBy>Frederik Born</cp:lastModifiedBy>
  <cp:revision>1</cp:revision>
  <dcterms:created xsi:type="dcterms:W3CDTF">2024-11-04T13:34:28Z</dcterms:created>
  <dcterms:modified xsi:type="dcterms:W3CDTF">2024-11-04T13:36:52Z</dcterms:modified>
</cp:coreProperties>
</file>