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0D48E-BE89-4DAB-9504-74ECFC82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89EA8-E52B-4A5D-9734-5929FA6F8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413395"/>
              </p:ext>
            </p:extLst>
          </p:nvPr>
        </p:nvGraphicFramePr>
        <p:xfrm>
          <a:off x="457200" y="1731963"/>
          <a:ext cx="7818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897373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86457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7604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62928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2687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6538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0877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495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330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854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413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4231F-6012-47AC-8589-7B7521F5F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4256181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97599-BB69-4A28-BA2B-BF933D758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90649-E419-44D3-8EF3-35CAABF53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572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531545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39711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5534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74034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0301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2825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407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1961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767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853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2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- 2024-09-27 14:55:24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Q2EieADlimDABPOLm9jR8QjOiEIfDOBI2x1xo~c5_300x400.jpeg?lk3s=d05b14bd&amp;nonce=73486&amp;refresh_token=113d7cb0b9bbc54b78642ccdd37bc1d8&amp;x-expires=1727906400&amp;x-signature=GxvguH0dHO7uNXUDQoxrzZMln%2Fw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52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98A36-0AA0-47FA-8C80-153D39CBE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15483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DA5C-AF79-4140-AA4A-3133323C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6C32B-0598-4887-A669-43E1938AE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891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55602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04594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9890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0027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548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194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730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3013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1939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1162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3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- 2024-09-27 07:47:15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785916e9a3574dd2a18910d919348848_1727423238~tplv-dmt-logoccm:300:400:tos-useast2a-i-0068-euttp/o0xixECVESRPDGAANf5l2IzLmwAYZBG3eAiQAD.jpeg?lk3s=d05b14bd&amp;nonce=55938&amp;refresh_token=5b9cfc156f42427eb2fa8a5065bcaf82&amp;x-expires=1727906400&amp;x-signature=efxrojY%2FTKc3cMInkU7XDwwbXFA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83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710DA-9841-4247-8574-43B27FCFC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624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2EB8D-044E-41D6-AC4B-60C5D0354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E837C4-443C-43C0-8A75-97169A125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6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274892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9371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8761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6208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8947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668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467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898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0012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3108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99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- 2024-09-25 13:30:18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EJ3mQD6IFAAQZB9IBEPPEElD7BcfRD0mvGfQu~tplv-dmt-logoccm:300:400:tos-useast2a-i-0068-euttp/oEFBNAfm9AKsDFoAExlBHRICPEofQk9AEHOQID.jpeg?lk3s=d05b14bd&amp;nonce=34181&amp;refresh_token=87717e562c88b885b121c3705960d381&amp;x-expires=1727906400&amp;x-signature=JSI95SXJgH2tEriok%2Fo7YlCdANc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72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BA621-91AC-453B-A6AF-21B0933B9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48552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379EE-6FB2-443A-B2C5-E0CCBAA6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3D666-069F-44F9-8F0C-6D5CBD79D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359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1271930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0231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6918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0410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9313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805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3123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6468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1735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9468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63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- 2024-09-23 15:34:07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i-photomode-euttp/faaecbbe319f418d809acaf8320e9472~tplv-photomode-2k-shrink-v1:1200:0:q70.webp?from=photomode.TIKTOK_FOR_DEVELOPER&amp;l=2024100122470722FBCBEE50E5C8D2CC3F&amp;lk3s=d05b14bd&amp;nonce=47138&amp;refresh_token=2c492ce91865212dbd194b1a64c4267b&amp;s=TIKTOK_FOR_DEVELOPER&amp;sc=cover&amp;se=false&amp;sh=&amp;shcp=-&amp;shp=d05b14bd&amp;x-expires=1729116000&amp;x-signature=uaqBtaeh%2Fo3sd4ZmIgqOczP4TWg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21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6EA04-390D-4796-8617-5397672C9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48986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428F-B178-4193-B3F9-BBDE831A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E4E9D-CB68-4C69-8387-DCB9FCAC6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001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422810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74706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774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42074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32542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4181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7809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5081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3448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792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5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- 2024-09-23 07:17:06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287b0539676e43eda39348d1dc2fd036_1727075828~tplv-dmt-logoccm:300:400:tos-useast2a-i-0068-euttp/ooNPQEnIAGIG6gAAIVLIeLeOvGefhg3nji4mQA.jpeg?lk3s=d05b14bd&amp;nonce=67519&amp;refresh_token=781f371016116709d09272e2f4f09153&amp;x-expires=1727906400&amp;x-signature=BcOuHykrxHDIW%2F1UnjYn3eSjUUU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45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B4DF0-B9E4-4520-BB09-3DF9F0D0D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46526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5F8CF-ABD3-4DBA-870B-FEF63859B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2C9B6-9B92-44CF-B732-456D4FDFC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7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450802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09331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4943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1839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4430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71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5849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552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604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1030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37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- 2024-09-21 14:14:07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ed99d8768185482f894f835b9ed2db6e_1726928050~tplv-dmt-logoccm:300:400:tos-useast2a-i-0068-euttp/osvKJEBKr9AAAH7BD0wI1ij6j4uvPZjEVUuAi.jpeg?lk3s=d05b14bd&amp;nonce=57278&amp;refresh_token=79ba7bc160d80dc663cc0142885f8293&amp;x-expires=1727906400&amp;x-signature=CzQ%2Fa8OhULgsmPlf%2BKLk%2FFOv3bI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8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FDB70-0FA4-46F7-AC0D-2314D5C7D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90348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984D-D7AF-4D80-B479-4F447679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FD450-F171-4F25-B027-E3548D9B5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158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592503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3972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5047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20915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4129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994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40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90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2201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9683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27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- 2024-09-21 12:47:33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3df38a01ea904350adc58c42f3d1c6b2_1726922856~tplv-dmt-logoccm:300:400:tos-useast2a-i-0068-euttp/ooAZ4kefRmEqDPDbCCDuIBFsAGC7QAhExSwAIE.jpeg?lk3s=d05b14bd&amp;nonce=85606&amp;refresh_token=dab7a064681c79cb90f4de30d0fd8a85&amp;x-expires=1727906400&amp;x-signature=WxRaKRCp1vRqORAG1JZQqdPNXr4%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18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1AD89-5FEB-4859-BD10-0802BB951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980703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C0959-ADB1-4234-BAED-A81D7DD7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0F33D-5FC8-4BD8-AB4C-61E118064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026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372524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37362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2740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2392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20371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0024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7063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0976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044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315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3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- 2024-09-20 14:43:59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AegDdFVAXOIx4eNj46EG7enFIQhIDLbSPz2eG~c5_300x400.jpeg?lk3s=d05b14bd&amp;nonce=24936&amp;refresh_token=acb0b4a61fb39a1ded2fe5ef0c9b38e2&amp;x-expires=1727906400&amp;x-signature=2o%2BP%2F64vLx%2BCqatsB%2BrDW%2BVRUMM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35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3FD77-73BF-4B17-AD9F-5CEA1ACF3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29891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E42BE-C3C5-4BF3-A610-51DC9984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113B6-909A-47C3-B7BB-F01E4DED8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467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93822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03523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130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229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243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599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957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37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402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324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8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- 2024-09-18 15:04:24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c92dedb05c18455586740d0da8e6e2f9_1726671869~tplv-dmt-logoccm:300:400:tos-useast2a-i-0068-euttp/ooATr6eVMgOeor5fAfXA8WGv5I8JbANQQxAPRq.jpeg?lk3s=d05b14bd&amp;nonce=84908&amp;refresh_token=e96de7cb5e8180119e22d723573b245f&amp;x-expires=1727906400&amp;x-signature=HJZyzg84zOyzWv7BEPsAQpWO3vQ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24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0D7C5-E393-463B-9D26-56A1F1F9C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587562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AC98B-72A7-41FD-B92A-E600BB0E6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8287B-8084-499B-B762-00BA08648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057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493549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259059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6004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72948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48647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734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9484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471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3183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874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8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- 2024-09-17 14:28:18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22a5e9a0a99c456f977fc88c457c5c13_1726583315~tplv-dmt-logoccm:300:400:tos-useast2a-i-0068-euttp/oATIEPeNADAgklADAZFtDRmADETQJC46IJfypE.jpeg?lk3s=d05b14bd&amp;nonce=56556&amp;refresh_token=0e7d40f1511464023b6c4e72dba71d42&amp;x-expires=1727906400&amp;x-signature=VwDnXUFd8OT9osyZ4xOZwr2apno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83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40E1D-D10F-429F-9DCC-795462971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84293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85588-AEE5-4D29-AA7E-813D5AC60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48B1D-3616-4335-9EB2-CCC9019B6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391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322401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6357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4707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7107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16330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600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232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198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351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69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4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- 2024-09-17 12:46:14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1327aabd21834d3fb8d7c5450fd0ab72_1726577177~tplv-dmt-logoccm:300:400:tos-useast2a-i-0068-euttp/o0SJQ6DAAQmAFH4oAPfCRzUDhiASeXEhAED6MI.jpeg?lk3s=d05b14bd&amp;nonce=29717&amp;refresh_token=37e67e8f74c30c141194eebd40aaeb5b&amp;x-expires=1727906400&amp;x-signature=T0Bb6vn1T51dbbyNwvtHYM6zbRM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81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2CB5C-1CEA-4353-9983-1889BCD8E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029410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9FC5-F8F9-4BD1-952A-D3CF9E1DF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07ED28-1F88-4669-8266-98382B3033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869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370064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3185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3790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71402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48583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0580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366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7334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3949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4298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64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- 2024-09-14 10:01:22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i-photomode-euttp/9d7b8ec5797348399851be6c71895e99~tplv-photomode-image-v1:q70.webp?from=photomode.TIKTOK_FOR_DEVELOPER&amp;l=2024100122470722FBCBEE50E5C8D2CC3F&amp;lk3s=d05b14bd&amp;nonce=81736&amp;refresh_token=e4d741942040cd7747e8e48c340ae5af&amp;s=TIKTOK_FOR_DEVELOPER&amp;sc=cover&amp;se=false&amp;sh=&amp;shcp=-&amp;shp=d05b14bd&amp;x-expires=1729116000&amp;x-signature=WwjjrwT7fslBm3Nz7LBSMIKftro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4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A8C79-478C-4077-B5CF-152417158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043322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D708C-0B35-4553-B4D2-8A49BD89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DA194-CEAE-42CF-AA03-B72AED75C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960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387237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365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356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9619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9308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4062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06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678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378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68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1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- 2024-09-11 13:44:53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i-photomode-euttp/14c3c9f39fae43c3b008a5947e547702~tplv-photomode-image-v1:q70.webp?from=photomode.TIKTOK_FOR_DEVELOPER&amp;l=2024100122470722FBCBEE50E5C8D2CC3F&amp;lk3s=d05b14bd&amp;nonce=65597&amp;refresh_token=152b4f1a9a82e499e65f6b80f4afebe1&amp;s=TIKTOK_FOR_DEVELOPER&amp;sc=cover&amp;se=false&amp;sh=&amp;shcp=-&amp;shp=d05b14bd&amp;x-expires=1729116000&amp;x-signature=Zwt2Xiqm3jnlTMsaDL93FpUNc9o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5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AADB3-1FE3-49DB-9117-A2AA800D3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60094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267D9-4733-4DDD-81FA-2B5644E73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A587D-CA40-424E-94BD-A0ED050C5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465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892718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28412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4120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093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861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408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36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5324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80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8944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- 2024-09-09 15:10:13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ffbef02a1bf9417ea4b2fd7579fad39f_1725894616~tplv-dmt-logoccm:300:400:tos-useast2a-i-0068-euttp/oUezYAeiMgkA64degNQAdyG2AikLIanDRAkeHf.jpeg?lk3s=d05b14bd&amp;nonce=59426&amp;refresh_token=2f33378d598c26157a0c5f72c8e42554&amp;x-expires=1727906400&amp;x-signature=oCKUi6%2Btj7zgWx6%2BpadcsD83V1c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23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127EF-B5AA-44E4-8697-A32FA217E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799138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960A-C6EB-4BA3-83F4-F447EC1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F1576-8B54-411E-8165-98C1DD9E9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518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252233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13308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5983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292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0231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3101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431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9815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1673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125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21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- 2024-09-09 13:29:41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3e44b1e8debe40378c63ed50edc82a05_1725888584~tplv-dmt-logoccm:300:400:tos-useast2a-i-0068-euttp/owSeaTeG4IbbMV2ijeOmGegf9REA1ICALAAJQA.jpeg?lk3s=d05b14bd&amp;nonce=81240&amp;refresh_token=5a05f61e5ccbf2e69095f09ec2152c93&amp;x-expires=1727906400&amp;x-signature=nuQLQWAbkgOfOV9NZn7mlzJR9Wg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152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6A49F-5801-43E3-A156-D7F9EBC85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427061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BF97-53CA-43D1-B323-700C53606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B9AE51-7305-4A4C-86F8-83167DA1A1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323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149756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54240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1594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67053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12344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771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955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6511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1670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6913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9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- 2024-09-09 09:36:20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3137d4b86c6e4daf9f9e9863a2ca16ff_1725874584~tplv-dmt-logoccm:300:400:tos-useast2a-i-0068-euttp/okIcORCmC3ewGFLRiIGDZQAEPWDfATzAvQAKEs.jpeg?lk3s=d05b14bd&amp;nonce=25948&amp;refresh_token=d361763801420506d43a853e9f238a34&amp;x-expires=1727906400&amp;x-signature=30Sar3oVf9wK18pxh8RuRu85kYQ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93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B897C-A727-4555-AECA-96DDEA318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814230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98E05-A41B-46DF-A141-9B340E6BA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BB8DD-0F7F-42F8-9701-F73C75AE3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75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6091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63579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9899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4779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0077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021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3927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670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842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12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3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- 2024-09-05 14:44:18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QK2DfxwEERPI8wh9AmQFBVZE6RcA1jf7DH7Z4~tplv-dmt-logoccm:300:400:tos-useast2a-i-0068-euttp/oAEAQPefc4sI99ERAh2miAFPUAHDZGQDAvmDzC.jpeg?lk3s=d05b14bd&amp;nonce=3604&amp;refresh_token=1e1f1561f479163277cad88edadf5366&amp;x-expires=1727906400&amp;x-signature=SoJQ3JB6zgNw4rPdK09nK9ttT2g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148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56FA7-7225-46DD-8936-89F06EDF8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282802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4CFDC-0319-4E1A-8F58-420A4491D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8FED7-4685-4D96-95A7-4CA8F3F4A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383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28590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9700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5932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18211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28266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7970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103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2523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5369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661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39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- 2024-09-03 07:46:52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8vzdbIXCzBaPWbitvie3EEuhvFmIoAw1JBnOA~tplv-dmt-logoccm:300:400:tos-useast2a-i-0068-euttp/oItajXocNQeAIAGafIrLfN3IgoGAPZAEXgetdq.jpeg?lk3s=d05b14bd&amp;nonce=95565&amp;refresh_token=5991790aa52bd4d75b03f45c630fb1b3&amp;x-expires=1727906400&amp;x-signature=EOMqIJbynqj%2FtB1g46Rz6au%2BIrw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67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26423-A43F-40A5-9C64-E57FF4006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2595398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3927-E08E-4E28-AFD9-929E3BAE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9FB06-CC3B-4D33-8D44-C1A5DB216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983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611182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40331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1697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8870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5213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040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747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4013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9008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6706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7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- 2024-09-02 15:46:41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fb00fdcff26c4e8b83fad5e1bff78453_1725292005~tplv-dmt-logoccm:300:400:tos-useast2a-i-0068-euttp/oUiRk1EGXAvFCrPeEi3gugQIDfA4FDAVhCAmdQ.jpeg?lk3s=d05b14bd&amp;nonce=35477&amp;refresh_token=cf4e3b7bc610373f58e6089c20251fb0&amp;x-expires=1727906400&amp;x-signature=kDwiXDD0aIdbowFV%2B2pvHocVwcM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204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06496-A362-40CE-ABBE-E65F6E797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729704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BCA83-5802-47AD-8BAC-2E9505C9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3BC5E-0B1E-43F7-9CAE-1DFEC75B2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156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502102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2304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3295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76475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4324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534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7257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480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791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3930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61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- 2024-09-02 13:22:56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62c898dd44874151b3670bdb274eb624_1725283378~tplv-dmt-logoccm:300:400:tos-useast2a-i-0068-euttp/oEAArIvwbNA6e8fBAGIeN5vVLACQ8geGFRacWU.jpeg?lk3s=d05b14bd&amp;nonce=18195&amp;refresh_token=196955051fbfb986a06fbe8452d671dd&amp;x-expires=1727906400&amp;x-signature=2DUcfYyU3CH4aXAN9rp9%2BYcUYFo%3D&amp;s=TIKTOK_FOR_DEVELOPER&amp;se=false&amp;sh=&amp;sc=cover&amp;l=2024100122470722FBCBEE50E5C8D2CC3F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55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0A796-1191-4747-95A2-033DFC9F2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786985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6FB03-0230-4D69-96ED-C3DCF329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2043C-6C0D-488F-8083-DD8C9EBDF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018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114929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78434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1581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42962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7764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060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2525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5670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0685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354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8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- 2024-09-02 12:35:52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46710670dca046759c5381a2a8ad5626_1725280555~tplv-dmt-logoccm:300:400:tos-useast2a-i-0068-euttp/oIVTA0iSzw4W4xBAijAt6sZJdBDAPIzvbEEQ4.jpeg?lk3s=d05b14bd&amp;nonce=4120&amp;refresh_token=7dc1a95e46b1f383eac4ff1b8e6319e8&amp;x-expires=1727906400&amp;x-signature=lmqhPvj7%2FhmVJhu4T9pMQFuFggM%3D&amp;s=TIKTOK_FOR_DEVELOPER&amp;se=false&amp;sh=&amp;sc=cover&amp;l=202410012247085238765745821DD4B205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53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5B638-3793-42DE-893C-3314BD898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736384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983C-EE4F-4BA1-971B-559A2B8D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4 profiles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12AE8-8219-4D78-99C3-9653B65BA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408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804891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15520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3835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1088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49427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822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1316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163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9851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931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06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@markus.soeder - 2024-09-02 11:41:25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c4b86c91ac7a4781ba079295dff08e94_1725277288~tplv-dmt-logoccm:300:400:tos-useast2a-i-0068-euttp/oAVWj0kfNQeAIAGVkIqLYNjIg0GAleAKHgexYT.jpeg?lk3s=d05b14bd&amp;nonce=79462&amp;refresh_token=ca9944e6bde626737403e0476dd5c312&amp;x-expires=1727906400&amp;x-signature=0pT3ZzMA8LgQiiPZEwyu43%2B0PRY%3D&amp;s=TIKTOK_FOR_DEVELOPER&amp;se=false&amp;sh=&amp;sc=cover&amp;l=202410012247085238765745821DD4B205&amp;shp=d05b14bd&amp;shcp=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22:47:18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980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21BAB-A767-4E2A-A332-C78FD5071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721955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2771</Words>
  <Application>Microsoft Office PowerPoint</Application>
  <PresentationFormat>On-screen Show (4:3)</PresentationFormat>
  <Paragraphs>474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Tiktok Videos Table | 4 profiles - 1 of 23</vt:lpstr>
      <vt:lpstr>Tiktok Videos Table | 4 profiles - 2 of 23</vt:lpstr>
      <vt:lpstr>Tiktok Videos Table | 4 profiles - 3 of 23</vt:lpstr>
      <vt:lpstr>Tiktok Videos Table | 4 profiles - 4 of 23</vt:lpstr>
      <vt:lpstr>Tiktok Videos Table | 4 profiles - 5 of 23</vt:lpstr>
      <vt:lpstr>Tiktok Videos Table | 4 profiles - 6 of 23</vt:lpstr>
      <vt:lpstr>Tiktok Videos Table | 4 profiles - 7 of 23</vt:lpstr>
      <vt:lpstr>Tiktok Videos Table | 4 profiles - 8 of 23</vt:lpstr>
      <vt:lpstr>Tiktok Videos Table | 4 profiles - 9 of 23</vt:lpstr>
      <vt:lpstr>Tiktok Videos Table | 4 profiles - 10 of 23</vt:lpstr>
      <vt:lpstr>Tiktok Videos Table | 4 profiles - 11 of 23</vt:lpstr>
      <vt:lpstr>Tiktok Videos Table | 4 profiles - 12 of 23</vt:lpstr>
      <vt:lpstr>Tiktok Videos Table | 4 profiles - 13 of 23</vt:lpstr>
      <vt:lpstr>Tiktok Videos Table | 4 profiles - 14 of 23</vt:lpstr>
      <vt:lpstr>Tiktok Videos Table | 4 profiles - 15 of 23</vt:lpstr>
      <vt:lpstr>Tiktok Videos Table | 4 profiles - 16 of 23</vt:lpstr>
      <vt:lpstr>Tiktok Videos Table | 4 profiles - 17 of 23</vt:lpstr>
      <vt:lpstr>Tiktok Videos Table | 4 profiles - 18 of 23</vt:lpstr>
      <vt:lpstr>Tiktok Videos Table | 4 profiles - 19 of 23</vt:lpstr>
      <vt:lpstr>Tiktok Videos Table | 4 profiles - 20 of 23</vt:lpstr>
      <vt:lpstr>Tiktok Videos Table | 4 profiles - 21 of 23</vt:lpstr>
      <vt:lpstr>Tiktok Videos Table | 4 profiles - 22 of 23</vt:lpstr>
      <vt:lpstr>Tiktok Videos Table | 4 profiles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4 profiles - 1 of 23</dc:title>
  <dc:creator>Frederik Born</dc:creator>
  <cp:lastModifiedBy>Frederik Born</cp:lastModifiedBy>
  <cp:revision>1</cp:revision>
  <dcterms:created xsi:type="dcterms:W3CDTF">2024-10-02T07:41:02Z</dcterms:created>
  <dcterms:modified xsi:type="dcterms:W3CDTF">2024-10-02T07:43:28Z</dcterms:modified>
</cp:coreProperties>
</file>