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45076</c:v>
                </c:pt>
                <c:pt idx="1">
                  <c:v>45077</c:v>
                </c:pt>
                <c:pt idx="2">
                  <c:v>45078</c:v>
                </c:pt>
                <c:pt idx="3">
                  <c:v>45079</c:v>
                </c:pt>
                <c:pt idx="4">
                  <c:v>45080</c:v>
                </c:pt>
                <c:pt idx="5">
                  <c:v>45081</c:v>
                </c:pt>
                <c:pt idx="6">
                  <c:v>45082</c:v>
                </c:pt>
                <c:pt idx="7">
                  <c:v>45083</c:v>
                </c:pt>
                <c:pt idx="8">
                  <c:v>45084</c:v>
                </c:pt>
                <c:pt idx="9">
                  <c:v>45085</c:v>
                </c:pt>
                <c:pt idx="10">
                  <c:v>45086</c:v>
                </c:pt>
                <c:pt idx="11">
                  <c:v>45087</c:v>
                </c:pt>
                <c:pt idx="12">
                  <c:v>45088</c:v>
                </c:pt>
                <c:pt idx="13">
                  <c:v>45089</c:v>
                </c:pt>
                <c:pt idx="14">
                  <c:v>45090</c:v>
                </c:pt>
                <c:pt idx="15">
                  <c:v>45091</c:v>
                </c:pt>
                <c:pt idx="16">
                  <c:v>45092</c:v>
                </c:pt>
                <c:pt idx="17">
                  <c:v>45093</c:v>
                </c:pt>
                <c:pt idx="18">
                  <c:v>45094</c:v>
                </c:pt>
                <c:pt idx="19">
                  <c:v>45095</c:v>
                </c:pt>
                <c:pt idx="20">
                  <c:v>45096</c:v>
                </c:pt>
                <c:pt idx="21">
                  <c:v>45097</c:v>
                </c:pt>
                <c:pt idx="22">
                  <c:v>45098</c:v>
                </c:pt>
                <c:pt idx="23">
                  <c:v>45099</c:v>
                </c:pt>
                <c:pt idx="24">
                  <c:v>45100</c:v>
                </c:pt>
                <c:pt idx="25">
                  <c:v>45101</c:v>
                </c:pt>
                <c:pt idx="26">
                  <c:v>45102</c:v>
                </c:pt>
                <c:pt idx="27">
                  <c:v>45103</c:v>
                </c:pt>
                <c:pt idx="28">
                  <c:v>45104</c:v>
                </c:pt>
                <c:pt idx="29">
                  <c:v>45105</c:v>
                </c:pt>
                <c:pt idx="30">
                  <c:v>45106</c:v>
                </c:pt>
                <c:pt idx="31">
                  <c:v>45107</c:v>
                </c:pt>
                <c:pt idx="32">
                  <c:v>45108</c:v>
                </c:pt>
                <c:pt idx="33">
                  <c:v>45109</c:v>
                </c:pt>
                <c:pt idx="34">
                  <c:v>45110</c:v>
                </c:pt>
                <c:pt idx="35">
                  <c:v>45111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2673837</c:v>
                </c:pt>
                <c:pt idx="1">
                  <c:v>2674444</c:v>
                </c:pt>
                <c:pt idx="2">
                  <c:v>2675202</c:v>
                </c:pt>
                <c:pt idx="3">
                  <c:v>2676687</c:v>
                </c:pt>
                <c:pt idx="4">
                  <c:v>2678842</c:v>
                </c:pt>
                <c:pt idx="5">
                  <c:v>2680868</c:v>
                </c:pt>
                <c:pt idx="6">
                  <c:v>2682254</c:v>
                </c:pt>
                <c:pt idx="7">
                  <c:v>2683496</c:v>
                </c:pt>
                <c:pt idx="8">
                  <c:v>2684794</c:v>
                </c:pt>
                <c:pt idx="9">
                  <c:v>2687010</c:v>
                </c:pt>
                <c:pt idx="10">
                  <c:v>2689067</c:v>
                </c:pt>
                <c:pt idx="11">
                  <c:v>2692064</c:v>
                </c:pt>
                <c:pt idx="12">
                  <c:v>2693860</c:v>
                </c:pt>
                <c:pt idx="13">
                  <c:v>2695487</c:v>
                </c:pt>
                <c:pt idx="14">
                  <c:v>2696337</c:v>
                </c:pt>
                <c:pt idx="15">
                  <c:v>2697564</c:v>
                </c:pt>
                <c:pt idx="16">
                  <c:v>2698534</c:v>
                </c:pt>
                <c:pt idx="17">
                  <c:v>2699686</c:v>
                </c:pt>
                <c:pt idx="18">
                  <c:v>2700772</c:v>
                </c:pt>
                <c:pt idx="19">
                  <c:v>2702237</c:v>
                </c:pt>
                <c:pt idx="20">
                  <c:v>2703714</c:v>
                </c:pt>
                <c:pt idx="21">
                  <c:v>2706000</c:v>
                </c:pt>
                <c:pt idx="22">
                  <c:v>2707564</c:v>
                </c:pt>
                <c:pt idx="23">
                  <c:v>2709081</c:v>
                </c:pt>
                <c:pt idx="24">
                  <c:v>2710581</c:v>
                </c:pt>
                <c:pt idx="25">
                  <c:v>2711940</c:v>
                </c:pt>
                <c:pt idx="26">
                  <c:v>2713505</c:v>
                </c:pt>
                <c:pt idx="27">
                  <c:v>2715185</c:v>
                </c:pt>
                <c:pt idx="28">
                  <c:v>2716678</c:v>
                </c:pt>
                <c:pt idx="29">
                  <c:v>2717689</c:v>
                </c:pt>
                <c:pt idx="30">
                  <c:v>2718993</c:v>
                </c:pt>
                <c:pt idx="31">
                  <c:v>2720674</c:v>
                </c:pt>
                <c:pt idx="32">
                  <c:v>2722208</c:v>
                </c:pt>
                <c:pt idx="33">
                  <c:v>2723706</c:v>
                </c:pt>
                <c:pt idx="34">
                  <c:v>2725112</c:v>
                </c:pt>
                <c:pt idx="35">
                  <c:v>2726489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25-4644-909B-7B1BB89B5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166016"/>
        <c:axId val="69787856"/>
      </c:lineChart>
      <c:dateAx>
        <c:axId val="25416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87856"/>
        <c:crosses val="autoZero"/>
        <c:auto val="1"/>
        <c:lblOffset val="100"/>
        <c:baseTimeUnit val="days"/>
      </c:dateAx>
      <c:valAx>
        <c:axId val="697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6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88877-3E95-4040-8887-7031DFBBF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500F9B-8829-4CF5-A63B-A3BE0B6AAB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6963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198E4-00D1-41DE-8C21-CA9285661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05/30/2023 - 07/04/2023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9E727-BFFC-40F1-B542-C0BF494C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40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Motorrad Global</dc:title>
  <dc:creator>Frederik Born</dc:creator>
  <cp:lastModifiedBy>Frederik Born</cp:lastModifiedBy>
  <cp:revision>1</cp:revision>
  <dcterms:created xsi:type="dcterms:W3CDTF">2024-07-10T16:21:14Z</dcterms:created>
  <dcterms:modified xsi:type="dcterms:W3CDTF">2024-07-10T16:21:17Z</dcterms:modified>
</cp:coreProperties>
</file>