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Sheet1!$A$2:$A$37</c:f>
            </c:multiLvlStrRef>
          </c:cat>
          <c:val>
            <c:numRef>
              <c:f>Sheet1!$B$2:$B$37</c:f>
            </c:numRef>
          </c:val>
          <c:smooth val="0"/>
          <c:extLst>
            <c:ext xmlns:c16="http://schemas.microsoft.com/office/drawing/2014/chart" uri="{C3380CC4-5D6E-409C-BE32-E72D297353CC}">
              <c16:uniqueId val="{00000000-3AC7-4971-A8DD-E2D69CD776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927848"/>
        <c:axId val="326911912"/>
      </c:lineChart>
      <c:catAx>
        <c:axId val="31992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911912"/>
        <c:crosses val="autoZero"/>
        <c:auto val="1"/>
        <c:lblAlgn val="ctr"/>
        <c:lblOffset val="100"/>
        <c:noMultiLvlLbl val="0"/>
      </c:catAx>
      <c:valAx>
        <c:axId val="326911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92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75747-D3E8-4942-9EDB-ACF05A4BD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8DFAB3-D96C-4730-BF62-F83AF0989D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2647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43CBA-0C9E-47E7-B423-803AFFA5E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05/30/2023 - 07/04/2023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05936-FF1B-4F87-9340-DB41FC76D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8832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Followers Total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Followers Total | BMW Motorrad Global</dc:title>
  <dc:creator>Frederik Born</dc:creator>
  <cp:lastModifiedBy>Frederik Born</cp:lastModifiedBy>
  <cp:revision>1</cp:revision>
  <dcterms:created xsi:type="dcterms:W3CDTF">2024-07-10T16:20:50Z</dcterms:created>
  <dcterms:modified xsi:type="dcterms:W3CDTF">2024-07-10T16:21:07Z</dcterms:modified>
</cp:coreProperties>
</file>