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45442</c:v>
                </c:pt>
                <c:pt idx="1">
                  <c:v>45443</c:v>
                </c:pt>
                <c:pt idx="2">
                  <c:v>45444</c:v>
                </c:pt>
                <c:pt idx="3">
                  <c:v>45445</c:v>
                </c:pt>
                <c:pt idx="4">
                  <c:v>45446</c:v>
                </c:pt>
                <c:pt idx="5">
                  <c:v>45447</c:v>
                </c:pt>
                <c:pt idx="6">
                  <c:v>45448</c:v>
                </c:pt>
                <c:pt idx="7">
                  <c:v>45449</c:v>
                </c:pt>
                <c:pt idx="8">
                  <c:v>45450</c:v>
                </c:pt>
                <c:pt idx="9">
                  <c:v>45451</c:v>
                </c:pt>
                <c:pt idx="10">
                  <c:v>45452</c:v>
                </c:pt>
                <c:pt idx="11">
                  <c:v>45453</c:v>
                </c:pt>
                <c:pt idx="12">
                  <c:v>45454</c:v>
                </c:pt>
                <c:pt idx="13">
                  <c:v>45455</c:v>
                </c:pt>
                <c:pt idx="14">
                  <c:v>45456</c:v>
                </c:pt>
                <c:pt idx="15">
                  <c:v>45457</c:v>
                </c:pt>
                <c:pt idx="16">
                  <c:v>45458</c:v>
                </c:pt>
                <c:pt idx="17">
                  <c:v>45459</c:v>
                </c:pt>
                <c:pt idx="18">
                  <c:v>45460</c:v>
                </c:pt>
                <c:pt idx="19">
                  <c:v>45461</c:v>
                </c:pt>
                <c:pt idx="20">
                  <c:v>45462</c:v>
                </c:pt>
                <c:pt idx="21">
                  <c:v>45463</c:v>
                </c:pt>
                <c:pt idx="22">
                  <c:v>45464</c:v>
                </c:pt>
                <c:pt idx="23">
                  <c:v>45465</c:v>
                </c:pt>
                <c:pt idx="24">
                  <c:v>45466</c:v>
                </c:pt>
                <c:pt idx="25">
                  <c:v>45467</c:v>
                </c:pt>
                <c:pt idx="26">
                  <c:v>45468</c:v>
                </c:pt>
                <c:pt idx="27">
                  <c:v>45469</c:v>
                </c:pt>
                <c:pt idx="28">
                  <c:v>45470</c:v>
                </c:pt>
                <c:pt idx="29">
                  <c:v>45471</c:v>
                </c:pt>
                <c:pt idx="30">
                  <c:v>45472</c:v>
                </c:pt>
                <c:pt idx="31">
                  <c:v>45473</c:v>
                </c:pt>
                <c:pt idx="32">
                  <c:v>45474</c:v>
                </c:pt>
                <c:pt idx="33">
                  <c:v>45475</c:v>
                </c:pt>
                <c:pt idx="34">
                  <c:v>45476</c:v>
                </c:pt>
                <c:pt idx="35">
                  <c:v>45477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3246977</c:v>
                </c:pt>
                <c:pt idx="1">
                  <c:v>3248053</c:v>
                </c:pt>
                <c:pt idx="2">
                  <c:v>3235848</c:v>
                </c:pt>
                <c:pt idx="3">
                  <c:v>3229773</c:v>
                </c:pt>
                <c:pt idx="4">
                  <c:v>3228387</c:v>
                </c:pt>
                <c:pt idx="5">
                  <c:v>3227428</c:v>
                </c:pt>
                <c:pt idx="6">
                  <c:v>3227053</c:v>
                </c:pt>
                <c:pt idx="7">
                  <c:v>3227335</c:v>
                </c:pt>
                <c:pt idx="8">
                  <c:v>3227474</c:v>
                </c:pt>
                <c:pt idx="9">
                  <c:v>3227479</c:v>
                </c:pt>
                <c:pt idx="10">
                  <c:v>3227695</c:v>
                </c:pt>
                <c:pt idx="11">
                  <c:v>3227733</c:v>
                </c:pt>
                <c:pt idx="12">
                  <c:v>3227740</c:v>
                </c:pt>
                <c:pt idx="13">
                  <c:v>3227567</c:v>
                </c:pt>
                <c:pt idx="14">
                  <c:v>3227643</c:v>
                </c:pt>
                <c:pt idx="15">
                  <c:v>3227758</c:v>
                </c:pt>
                <c:pt idx="16">
                  <c:v>3227771</c:v>
                </c:pt>
                <c:pt idx="17">
                  <c:v>3227914</c:v>
                </c:pt>
                <c:pt idx="18">
                  <c:v>3228036</c:v>
                </c:pt>
                <c:pt idx="19">
                  <c:v>3227669</c:v>
                </c:pt>
                <c:pt idx="20">
                  <c:v>3227521</c:v>
                </c:pt>
                <c:pt idx="21">
                  <c:v>3227221</c:v>
                </c:pt>
                <c:pt idx="22">
                  <c:v>3226965</c:v>
                </c:pt>
                <c:pt idx="23">
                  <c:v>3226406</c:v>
                </c:pt>
                <c:pt idx="24">
                  <c:v>3226226</c:v>
                </c:pt>
                <c:pt idx="25">
                  <c:v>3226044</c:v>
                </c:pt>
                <c:pt idx="26">
                  <c:v>3225722</c:v>
                </c:pt>
                <c:pt idx="27">
                  <c:v>3225290</c:v>
                </c:pt>
                <c:pt idx="28">
                  <c:v>3225038</c:v>
                </c:pt>
                <c:pt idx="29">
                  <c:v>3224950</c:v>
                </c:pt>
                <c:pt idx="30">
                  <c:v>3225184</c:v>
                </c:pt>
                <c:pt idx="31">
                  <c:v>3225481</c:v>
                </c:pt>
                <c:pt idx="32">
                  <c:v>3225793</c:v>
                </c:pt>
                <c:pt idx="33">
                  <c:v>3226332</c:v>
                </c:pt>
                <c:pt idx="34">
                  <c:v>3227567</c:v>
                </c:pt>
                <c:pt idx="35">
                  <c:v>3228839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C4-457F-A4AB-342E83A45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17360"/>
        <c:axId val="8268872"/>
      </c:lineChart>
      <c:dateAx>
        <c:axId val="244417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68872"/>
        <c:crosses val="autoZero"/>
        <c:auto val="1"/>
        <c:lblOffset val="100"/>
        <c:baseTimeUnit val="days"/>
      </c:dateAx>
      <c:valAx>
        <c:axId val="826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1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7DBA-AC89-4C79-A408-01D86CEE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B56F8-4BC2-4A31-A63D-47E1002820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668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D92B7-40C3-4425-98A5-CA9A0AAAE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05/30/2024 - 07/04/2024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7E267-2B1A-4182-80A6-FFA0C20A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805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2024-07-10T16:14:40Z</dcterms:created>
  <dcterms:modified xsi:type="dcterms:W3CDTF">2024-07-10T16:14:43Z</dcterms:modified>
</cp:coreProperties>
</file>