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Sheet1!$A$2:$A$37</c:f>
            </c:multiLvlStrRef>
          </c:cat>
          <c:val>
            <c:numRef>
              <c:f>Sheet1!$B$2:$B$37</c:f>
            </c:numRef>
          </c:val>
          <c:smooth val="0"/>
          <c:extLst>
            <c:ext xmlns:c16="http://schemas.microsoft.com/office/drawing/2014/chart" uri="{C3380CC4-5D6E-409C-BE32-E72D297353CC}">
              <c16:uniqueId val="{00000000-59EC-4241-9AF1-9F5C7B171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29248"/>
        <c:axId val="391631544"/>
      </c:lineChart>
      <c:catAx>
        <c:axId val="39162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31544"/>
        <c:crosses val="autoZero"/>
        <c:auto val="1"/>
        <c:lblAlgn val="ctr"/>
        <c:lblOffset val="100"/>
        <c:noMultiLvlLbl val="0"/>
      </c:catAx>
      <c:valAx>
        <c:axId val="39163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2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D9F3-408F-4404-9C6F-0A89D356E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68025D-B6FD-47DB-A739-7F7481295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300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50F3B-ED07-4007-BB6A-1B658277A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05/30/2024 - 07/04/2024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FD427-F67A-4F71-B84C-11514F2A8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28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BMW Motorrad Global</dc:title>
  <dc:creator>Frederik Born</dc:creator>
  <cp:lastModifiedBy>Frederik Born</cp:lastModifiedBy>
  <cp:revision>1</cp:revision>
  <dcterms:created xsi:type="dcterms:W3CDTF">2024-07-10T16:10:05Z</dcterms:created>
  <dcterms:modified xsi:type="dcterms:W3CDTF">2024-07-10T16:10:23Z</dcterms:modified>
</cp:coreProperties>
</file>