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FC528-32FC-47E7-BDE5-641CE4908D31}"/>
              </a:ext>
            </a:extLst>
          </p:cNvPr>
          <p:cNvSpPr>
            <a:spLocks noGrp="1"/>
          </p:cNvSpPr>
          <p:nvPr>
            <p:ph type="title"/>
          </p:nvPr>
        </p:nvSpPr>
        <p:spPr/>
        <p:txBody>
          <a:bodyPr/>
          <a:lstStyle/>
          <a:p>
            <a:r>
              <a:rPr lang="en-US"/>
              <a:t>Instagram Stories Table | LIDL CH - 1 of 19</a:t>
            </a:r>
          </a:p>
        </p:txBody>
      </p:sp>
      <p:graphicFrame>
        <p:nvGraphicFramePr>
          <p:cNvPr id="5" name="Table Placeholder 4">
            <a:extLst>
              <a:ext uri="{FF2B5EF4-FFF2-40B4-BE49-F238E27FC236}">
                <a16:creationId xmlns:a16="http://schemas.microsoft.com/office/drawing/2014/main" id="{D73F964A-B714-479F-A7C7-0F3E9AB22360}"/>
              </a:ext>
            </a:extLst>
          </p:cNvPr>
          <p:cNvGraphicFramePr>
            <a:graphicFrameLocks noGrp="1"/>
          </p:cNvGraphicFramePr>
          <p:nvPr>
            <p:ph type="tbl" sz="quarter" idx="13"/>
            <p:extLst>
              <p:ext uri="{D42A27DB-BD31-4B8C-83A1-F6EECF244321}">
                <p14:modId xmlns:p14="http://schemas.microsoft.com/office/powerpoint/2010/main" val="1704801171"/>
              </p:ext>
            </p:extLst>
          </p:nvPr>
        </p:nvGraphicFramePr>
        <p:xfrm>
          <a:off x="457200" y="1731963"/>
          <a:ext cx="8065008" cy="107188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9639590"/>
                    </a:ext>
                  </a:extLst>
                </a:gridCol>
                <a:gridCol w="1152144">
                  <a:extLst>
                    <a:ext uri="{9D8B030D-6E8A-4147-A177-3AD203B41FA5}">
                      <a16:colId xmlns:a16="http://schemas.microsoft.com/office/drawing/2014/main" val="3970785975"/>
                    </a:ext>
                  </a:extLst>
                </a:gridCol>
                <a:gridCol w="1481328">
                  <a:extLst>
                    <a:ext uri="{9D8B030D-6E8A-4147-A177-3AD203B41FA5}">
                      <a16:colId xmlns:a16="http://schemas.microsoft.com/office/drawing/2014/main" val="3712858845"/>
                    </a:ext>
                  </a:extLst>
                </a:gridCol>
                <a:gridCol w="1645920">
                  <a:extLst>
                    <a:ext uri="{9D8B030D-6E8A-4147-A177-3AD203B41FA5}">
                      <a16:colId xmlns:a16="http://schemas.microsoft.com/office/drawing/2014/main" val="3319279414"/>
                    </a:ext>
                  </a:extLst>
                </a:gridCol>
                <a:gridCol w="576072">
                  <a:extLst>
                    <a:ext uri="{9D8B030D-6E8A-4147-A177-3AD203B41FA5}">
                      <a16:colId xmlns:a16="http://schemas.microsoft.com/office/drawing/2014/main" val="2373574500"/>
                    </a:ext>
                  </a:extLst>
                </a:gridCol>
                <a:gridCol w="576072">
                  <a:extLst>
                    <a:ext uri="{9D8B030D-6E8A-4147-A177-3AD203B41FA5}">
                      <a16:colId xmlns:a16="http://schemas.microsoft.com/office/drawing/2014/main" val="3205230270"/>
                    </a:ext>
                  </a:extLst>
                </a:gridCol>
                <a:gridCol w="576072">
                  <a:extLst>
                    <a:ext uri="{9D8B030D-6E8A-4147-A177-3AD203B41FA5}">
                      <a16:colId xmlns:a16="http://schemas.microsoft.com/office/drawing/2014/main" val="996713282"/>
                    </a:ext>
                  </a:extLst>
                </a:gridCol>
                <a:gridCol w="576072">
                  <a:extLst>
                    <a:ext uri="{9D8B030D-6E8A-4147-A177-3AD203B41FA5}">
                      <a16:colId xmlns:a16="http://schemas.microsoft.com/office/drawing/2014/main" val="252828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39717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- 2024-06-30 09:28:53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https://quintly-eu-image-storage.s3.amazonaws.com/4334c9c607b1d3c8d7884af40ac95e53/077f560e14817aa17271bf4bd88065e9.jpg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Preise gewinnen.
weitere tolle
CHF 100.-
100.-
ewl
+
LiDL
WARST DU MIT DABEI?
Ja!
Nein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6754425"/>
                  </a:ext>
                </a:extLst>
              </a:tr>
            </a:tbl>
          </a:graphicData>
        </a:graphic>
      </p:graphicFrame>
      <p:sp>
        <p:nvSpPr>
          <p:cNvPr id="4" name="Text Placeholder 3">
            <a:extLst>
              <a:ext uri="{FF2B5EF4-FFF2-40B4-BE49-F238E27FC236}">
                <a16:creationId xmlns:a16="http://schemas.microsoft.com/office/drawing/2014/main" id="{400F02EF-244A-41DB-BBDF-643FE61C999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61526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7CDD5-3636-43E8-9EFC-6B513CB2F036}"/>
              </a:ext>
            </a:extLst>
          </p:cNvPr>
          <p:cNvSpPr>
            <a:spLocks noGrp="1"/>
          </p:cNvSpPr>
          <p:nvPr>
            <p:ph type="title"/>
          </p:nvPr>
        </p:nvSpPr>
        <p:spPr/>
        <p:txBody>
          <a:bodyPr/>
          <a:lstStyle/>
          <a:p>
            <a:r>
              <a:rPr lang="en-US"/>
              <a:t>Instagram Stories Table | LIDL CH - 2 of 19</a:t>
            </a:r>
          </a:p>
        </p:txBody>
      </p:sp>
      <p:graphicFrame>
        <p:nvGraphicFramePr>
          <p:cNvPr id="5" name="Table Placeholder 4">
            <a:extLst>
              <a:ext uri="{FF2B5EF4-FFF2-40B4-BE49-F238E27FC236}">
                <a16:creationId xmlns:a16="http://schemas.microsoft.com/office/drawing/2014/main" id="{CC5AFA1C-EC3C-4EB7-BEE2-31A52E5E7F61}"/>
              </a:ext>
            </a:extLst>
          </p:cNvPr>
          <p:cNvGraphicFramePr>
            <a:graphicFrameLocks noGrp="1"/>
          </p:cNvGraphicFramePr>
          <p:nvPr>
            <p:ph type="tbl" sz="quarter" idx="13"/>
            <p:extLst>
              <p:ext uri="{D42A27DB-BD31-4B8C-83A1-F6EECF244321}">
                <p14:modId xmlns:p14="http://schemas.microsoft.com/office/powerpoint/2010/main" val="1356375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3084255"/>
                    </a:ext>
                  </a:extLst>
                </a:gridCol>
                <a:gridCol w="1152144">
                  <a:extLst>
                    <a:ext uri="{9D8B030D-6E8A-4147-A177-3AD203B41FA5}">
                      <a16:colId xmlns:a16="http://schemas.microsoft.com/office/drawing/2014/main" val="2473025992"/>
                    </a:ext>
                  </a:extLst>
                </a:gridCol>
                <a:gridCol w="1481328">
                  <a:extLst>
                    <a:ext uri="{9D8B030D-6E8A-4147-A177-3AD203B41FA5}">
                      <a16:colId xmlns:a16="http://schemas.microsoft.com/office/drawing/2014/main" val="3398419632"/>
                    </a:ext>
                  </a:extLst>
                </a:gridCol>
                <a:gridCol w="1645920">
                  <a:extLst>
                    <a:ext uri="{9D8B030D-6E8A-4147-A177-3AD203B41FA5}">
                      <a16:colId xmlns:a16="http://schemas.microsoft.com/office/drawing/2014/main" val="646939968"/>
                    </a:ext>
                  </a:extLst>
                </a:gridCol>
                <a:gridCol w="576072">
                  <a:extLst>
                    <a:ext uri="{9D8B030D-6E8A-4147-A177-3AD203B41FA5}">
                      <a16:colId xmlns:a16="http://schemas.microsoft.com/office/drawing/2014/main" val="1671836875"/>
                    </a:ext>
                  </a:extLst>
                </a:gridCol>
                <a:gridCol w="576072">
                  <a:extLst>
                    <a:ext uri="{9D8B030D-6E8A-4147-A177-3AD203B41FA5}">
                      <a16:colId xmlns:a16="http://schemas.microsoft.com/office/drawing/2014/main" val="831557867"/>
                    </a:ext>
                  </a:extLst>
                </a:gridCol>
                <a:gridCol w="576072">
                  <a:extLst>
                    <a:ext uri="{9D8B030D-6E8A-4147-A177-3AD203B41FA5}">
                      <a16:colId xmlns:a16="http://schemas.microsoft.com/office/drawing/2014/main" val="3886921933"/>
                    </a:ext>
                  </a:extLst>
                </a:gridCol>
                <a:gridCol w="576072">
                  <a:extLst>
                    <a:ext uri="{9D8B030D-6E8A-4147-A177-3AD203B41FA5}">
                      <a16:colId xmlns:a16="http://schemas.microsoft.com/office/drawing/2014/main" val="2051884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77509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lidlch - 2024-06-30 09:21:15</a:t>
                      </a:r>
                      <a:r>
                        <a:rPr kumimoji="0" lang="de-DE" sz="1000" b="0" i="0" u="none" strike="noStrike" kern="1200" cap="none" spc="0" normalizeH="0" baseline="0" noProof="0">
                          <a:ln>
                            <a:noFill/>
                          </a:ln>
                          <a:solidFill>
                            <a:prstClr val="black"/>
                          </a:solidFill>
                          <a:effectLst/>
                          <a:uLnTx/>
                          <a:uFillTx/>
                          <a:latin typeface="Calibri"/>
                          <a:ea typeface="+mn-ea"/>
                          <a:cs typeface="+mn-cs"/>
                        </a:rPr>
                        <a:t>
 Eindrücke von gestern vom Luzerner Stadtfest📷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https://quintly-eu-image-storage.s3.amazonaws.com/4334c9c607b1d3c8d7884af40ac95e53/7ddf98a1f8afea2c9110cf5aca5b091a.jpg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CHI
100
100.
Sale
Einkaufsgutschein
im Wert von CHF 100.-
und weitere tolle
100.-
Preise gewinnen.
Lidl lohnt sich.
L'idéal
Lid lo
sempre
L'id
LiDL
+
iDL
LiDL
LiDL
Eindrücke von gestern vom
Luzerner Stadtfest
Anhänger von Frische
icher
Faire le plein de fraicheur.
+
LiDL
LiDL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6412098"/>
                  </a:ext>
                </a:extLst>
              </a:tr>
            </a:tbl>
          </a:graphicData>
        </a:graphic>
      </p:graphicFrame>
      <p:sp>
        <p:nvSpPr>
          <p:cNvPr id="4" name="Text Placeholder 3">
            <a:extLst>
              <a:ext uri="{FF2B5EF4-FFF2-40B4-BE49-F238E27FC236}">
                <a16:creationId xmlns:a16="http://schemas.microsoft.com/office/drawing/2014/main" id="{1005BF35-59D1-496D-B1A4-95EF7F5773E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75715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9D01-FFC4-47AA-A9FC-AEAC38B4C73D}"/>
              </a:ext>
            </a:extLst>
          </p:cNvPr>
          <p:cNvSpPr>
            <a:spLocks noGrp="1"/>
          </p:cNvSpPr>
          <p:nvPr>
            <p:ph type="title"/>
          </p:nvPr>
        </p:nvSpPr>
        <p:spPr/>
        <p:txBody>
          <a:bodyPr/>
          <a:lstStyle/>
          <a:p>
            <a:r>
              <a:rPr lang="en-US"/>
              <a:t>Instagram Stories Table | LIDL CH - 3 of 19</a:t>
            </a:r>
          </a:p>
        </p:txBody>
      </p:sp>
      <p:graphicFrame>
        <p:nvGraphicFramePr>
          <p:cNvPr id="5" name="Table Placeholder 4">
            <a:extLst>
              <a:ext uri="{FF2B5EF4-FFF2-40B4-BE49-F238E27FC236}">
                <a16:creationId xmlns:a16="http://schemas.microsoft.com/office/drawing/2014/main" id="{4FFF14F8-FC1C-4DA9-BBAC-864A44B68C6A}"/>
              </a:ext>
            </a:extLst>
          </p:cNvPr>
          <p:cNvGraphicFramePr>
            <a:graphicFrameLocks noGrp="1"/>
          </p:cNvGraphicFramePr>
          <p:nvPr>
            <p:ph type="tbl" sz="quarter" idx="13"/>
            <p:extLst>
              <p:ext uri="{D42A27DB-BD31-4B8C-83A1-F6EECF244321}">
                <p14:modId xmlns:p14="http://schemas.microsoft.com/office/powerpoint/2010/main" val="3157605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2274884"/>
                    </a:ext>
                  </a:extLst>
                </a:gridCol>
                <a:gridCol w="1152144">
                  <a:extLst>
                    <a:ext uri="{9D8B030D-6E8A-4147-A177-3AD203B41FA5}">
                      <a16:colId xmlns:a16="http://schemas.microsoft.com/office/drawing/2014/main" val="3266055335"/>
                    </a:ext>
                  </a:extLst>
                </a:gridCol>
                <a:gridCol w="1481328">
                  <a:extLst>
                    <a:ext uri="{9D8B030D-6E8A-4147-A177-3AD203B41FA5}">
                      <a16:colId xmlns:a16="http://schemas.microsoft.com/office/drawing/2014/main" val="3714291790"/>
                    </a:ext>
                  </a:extLst>
                </a:gridCol>
                <a:gridCol w="1645920">
                  <a:extLst>
                    <a:ext uri="{9D8B030D-6E8A-4147-A177-3AD203B41FA5}">
                      <a16:colId xmlns:a16="http://schemas.microsoft.com/office/drawing/2014/main" val="1735631530"/>
                    </a:ext>
                  </a:extLst>
                </a:gridCol>
                <a:gridCol w="576072">
                  <a:extLst>
                    <a:ext uri="{9D8B030D-6E8A-4147-A177-3AD203B41FA5}">
                      <a16:colId xmlns:a16="http://schemas.microsoft.com/office/drawing/2014/main" val="12174385"/>
                    </a:ext>
                  </a:extLst>
                </a:gridCol>
                <a:gridCol w="576072">
                  <a:extLst>
                    <a:ext uri="{9D8B030D-6E8A-4147-A177-3AD203B41FA5}">
                      <a16:colId xmlns:a16="http://schemas.microsoft.com/office/drawing/2014/main" val="1186025257"/>
                    </a:ext>
                  </a:extLst>
                </a:gridCol>
                <a:gridCol w="576072">
                  <a:extLst>
                    <a:ext uri="{9D8B030D-6E8A-4147-A177-3AD203B41FA5}">
                      <a16:colId xmlns:a16="http://schemas.microsoft.com/office/drawing/2014/main" val="1310621164"/>
                    </a:ext>
                  </a:extLst>
                </a:gridCol>
                <a:gridCol w="576072">
                  <a:extLst>
                    <a:ext uri="{9D8B030D-6E8A-4147-A177-3AD203B41FA5}">
                      <a16:colId xmlns:a16="http://schemas.microsoft.com/office/drawing/2014/main" val="1628487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00108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lidlch - 2024-06-29 16:29:09</a:t>
                      </a:r>
                      <a:r>
                        <a:rPr kumimoji="0" lang="de-DE" sz="1000" b="0" i="0" u="none" strike="noStrike" kern="1200" cap="none" spc="0" normalizeH="0" baseline="0" noProof="0">
                          <a:ln>
                            <a:noFill/>
                          </a:ln>
                          <a:solidFill>
                            <a:prstClr val="black"/>
                          </a:solidFill>
                          <a:effectLst/>
                          <a:uLnTx/>
                          <a:uFillTx/>
                          <a:latin typeface="Calibri"/>
                          <a:ea typeface="+mn-ea"/>
                          <a:cs typeface="+mn-cs"/>
                        </a:rPr>
                        <a:t>
 Lanzelot sagt Sieg Schweiz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https://quintly-eu-image-storage.s3.amazonaws.com/4334c9c607b1d3c8d7884af40ac95e53/1df649100252350776315578b9743fc9.jpg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0:37
Wer gewinnt
die EM-Achtelfinal Spiele
lidlch und walterzoo
Lanzelot sagt Sieg Schweiz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4138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- 2024-06-29 16:27:30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https://quintly-eu-image-storage.s3.amazonaws.com/4334c9c607b1d3c8d7884af40ac95e53/21b2fac79cbf43dc952ea865ee9d860e.jpg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
DL
+
LiDL
Euer Tipp?
Schreib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10841111"/>
                  </a:ext>
                </a:extLst>
              </a:tr>
            </a:tbl>
          </a:graphicData>
        </a:graphic>
      </p:graphicFrame>
      <p:sp>
        <p:nvSpPr>
          <p:cNvPr id="4" name="Text Placeholder 3">
            <a:extLst>
              <a:ext uri="{FF2B5EF4-FFF2-40B4-BE49-F238E27FC236}">
                <a16:creationId xmlns:a16="http://schemas.microsoft.com/office/drawing/2014/main" id="{F047FEA7-FCC2-4202-BD33-012F4C644F2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4444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B377-C279-4168-92B3-75DE1CA383B9}"/>
              </a:ext>
            </a:extLst>
          </p:cNvPr>
          <p:cNvSpPr>
            <a:spLocks noGrp="1"/>
          </p:cNvSpPr>
          <p:nvPr>
            <p:ph type="title"/>
          </p:nvPr>
        </p:nvSpPr>
        <p:spPr/>
        <p:txBody>
          <a:bodyPr/>
          <a:lstStyle/>
          <a:p>
            <a:r>
              <a:rPr lang="en-US"/>
              <a:t>Instagram Stories Table | LIDL CH - 4 of 19</a:t>
            </a:r>
          </a:p>
        </p:txBody>
      </p:sp>
      <p:graphicFrame>
        <p:nvGraphicFramePr>
          <p:cNvPr id="5" name="Table Placeholder 4">
            <a:extLst>
              <a:ext uri="{FF2B5EF4-FFF2-40B4-BE49-F238E27FC236}">
                <a16:creationId xmlns:a16="http://schemas.microsoft.com/office/drawing/2014/main" id="{25466E2C-FA07-420A-976A-594957CF72B6}"/>
              </a:ext>
            </a:extLst>
          </p:cNvPr>
          <p:cNvGraphicFramePr>
            <a:graphicFrameLocks noGrp="1"/>
          </p:cNvGraphicFramePr>
          <p:nvPr>
            <p:ph type="tbl" sz="quarter" idx="13"/>
            <p:extLst>
              <p:ext uri="{D42A27DB-BD31-4B8C-83A1-F6EECF244321}">
                <p14:modId xmlns:p14="http://schemas.microsoft.com/office/powerpoint/2010/main" val="121910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21582896"/>
                    </a:ext>
                  </a:extLst>
                </a:gridCol>
                <a:gridCol w="1152144">
                  <a:extLst>
                    <a:ext uri="{9D8B030D-6E8A-4147-A177-3AD203B41FA5}">
                      <a16:colId xmlns:a16="http://schemas.microsoft.com/office/drawing/2014/main" val="2614651040"/>
                    </a:ext>
                  </a:extLst>
                </a:gridCol>
                <a:gridCol w="1481328">
                  <a:extLst>
                    <a:ext uri="{9D8B030D-6E8A-4147-A177-3AD203B41FA5}">
                      <a16:colId xmlns:a16="http://schemas.microsoft.com/office/drawing/2014/main" val="3886588185"/>
                    </a:ext>
                  </a:extLst>
                </a:gridCol>
                <a:gridCol w="1645920">
                  <a:extLst>
                    <a:ext uri="{9D8B030D-6E8A-4147-A177-3AD203B41FA5}">
                      <a16:colId xmlns:a16="http://schemas.microsoft.com/office/drawing/2014/main" val="3709539748"/>
                    </a:ext>
                  </a:extLst>
                </a:gridCol>
                <a:gridCol w="576072">
                  <a:extLst>
                    <a:ext uri="{9D8B030D-6E8A-4147-A177-3AD203B41FA5}">
                      <a16:colId xmlns:a16="http://schemas.microsoft.com/office/drawing/2014/main" val="3961256969"/>
                    </a:ext>
                  </a:extLst>
                </a:gridCol>
                <a:gridCol w="576072">
                  <a:extLst>
                    <a:ext uri="{9D8B030D-6E8A-4147-A177-3AD203B41FA5}">
                      <a16:colId xmlns:a16="http://schemas.microsoft.com/office/drawing/2014/main" val="3617813060"/>
                    </a:ext>
                  </a:extLst>
                </a:gridCol>
                <a:gridCol w="576072">
                  <a:extLst>
                    <a:ext uri="{9D8B030D-6E8A-4147-A177-3AD203B41FA5}">
                      <a16:colId xmlns:a16="http://schemas.microsoft.com/office/drawing/2014/main" val="1112223151"/>
                    </a:ext>
                  </a:extLst>
                </a:gridCol>
                <a:gridCol w="576072">
                  <a:extLst>
                    <a:ext uri="{9D8B030D-6E8A-4147-A177-3AD203B41FA5}">
                      <a16:colId xmlns:a16="http://schemas.microsoft.com/office/drawing/2014/main" val="3229426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34894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lidlch - 2024-06-29 16:19:22</a:t>
                      </a:r>
                      <a:r>
                        <a:rPr kumimoji="0" lang="de-DE" sz="1000" b="0" i="0" u="none" strike="noStrike" kern="1200" cap="none" spc="0" normalizeH="0" baseline="0" noProof="0">
                          <a:ln>
                            <a:noFill/>
                          </a:ln>
                          <a:solidFill>
                            <a:prstClr val="black"/>
                          </a:solidFill>
                          <a:effectLst/>
                          <a:uLnTx/>
                          <a:uFillTx/>
                          <a:latin typeface="Calibri"/>
                          <a:ea typeface="+mn-ea"/>
                          <a:cs typeface="+mn-cs"/>
                        </a:rPr>
                        <a:t>
 Der Ball rollt…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https://quintly-eu-image-storage.s3.amazonaws.com/4334c9c607b1d3c8d7884af40ac95e53/830cf25b1b5d044e587e7d577391f018.jpg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Der Ball rollt...
Ganze
Area
LiDL
LiDL
LiDL
Winti-Arena Public Viewing
+
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03824849"/>
                  </a:ext>
                </a:extLst>
              </a:tr>
            </a:tbl>
          </a:graphicData>
        </a:graphic>
      </p:graphicFrame>
      <p:sp>
        <p:nvSpPr>
          <p:cNvPr id="4" name="Text Placeholder 3">
            <a:extLst>
              <a:ext uri="{FF2B5EF4-FFF2-40B4-BE49-F238E27FC236}">
                <a16:creationId xmlns:a16="http://schemas.microsoft.com/office/drawing/2014/main" id="{21250E8A-35C7-4007-9E3C-C227131FFB1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67459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7FF1-FC9C-42BA-8203-E062DD2AAAB8}"/>
              </a:ext>
            </a:extLst>
          </p:cNvPr>
          <p:cNvSpPr>
            <a:spLocks noGrp="1"/>
          </p:cNvSpPr>
          <p:nvPr>
            <p:ph type="title"/>
          </p:nvPr>
        </p:nvSpPr>
        <p:spPr/>
        <p:txBody>
          <a:bodyPr/>
          <a:lstStyle/>
          <a:p>
            <a:r>
              <a:rPr lang="en-US"/>
              <a:t>Instagram Stories Table | LIDL CH - 5 of 19</a:t>
            </a:r>
          </a:p>
        </p:txBody>
      </p:sp>
      <p:graphicFrame>
        <p:nvGraphicFramePr>
          <p:cNvPr id="5" name="Table Placeholder 4">
            <a:extLst>
              <a:ext uri="{FF2B5EF4-FFF2-40B4-BE49-F238E27FC236}">
                <a16:creationId xmlns:a16="http://schemas.microsoft.com/office/drawing/2014/main" id="{5F0C8772-95AE-4A61-8D40-31DDB3CF3D82}"/>
              </a:ext>
            </a:extLst>
          </p:cNvPr>
          <p:cNvGraphicFramePr>
            <a:graphicFrameLocks noGrp="1"/>
          </p:cNvGraphicFramePr>
          <p:nvPr>
            <p:ph type="tbl" sz="quarter" idx="13"/>
            <p:extLst>
              <p:ext uri="{D42A27DB-BD31-4B8C-83A1-F6EECF244321}">
                <p14:modId xmlns:p14="http://schemas.microsoft.com/office/powerpoint/2010/main" val="32242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61736863"/>
                    </a:ext>
                  </a:extLst>
                </a:gridCol>
                <a:gridCol w="1152144">
                  <a:extLst>
                    <a:ext uri="{9D8B030D-6E8A-4147-A177-3AD203B41FA5}">
                      <a16:colId xmlns:a16="http://schemas.microsoft.com/office/drawing/2014/main" val="753289017"/>
                    </a:ext>
                  </a:extLst>
                </a:gridCol>
                <a:gridCol w="1481328">
                  <a:extLst>
                    <a:ext uri="{9D8B030D-6E8A-4147-A177-3AD203B41FA5}">
                      <a16:colId xmlns:a16="http://schemas.microsoft.com/office/drawing/2014/main" val="2234763263"/>
                    </a:ext>
                  </a:extLst>
                </a:gridCol>
                <a:gridCol w="1645920">
                  <a:extLst>
                    <a:ext uri="{9D8B030D-6E8A-4147-A177-3AD203B41FA5}">
                      <a16:colId xmlns:a16="http://schemas.microsoft.com/office/drawing/2014/main" val="3337249940"/>
                    </a:ext>
                  </a:extLst>
                </a:gridCol>
                <a:gridCol w="576072">
                  <a:extLst>
                    <a:ext uri="{9D8B030D-6E8A-4147-A177-3AD203B41FA5}">
                      <a16:colId xmlns:a16="http://schemas.microsoft.com/office/drawing/2014/main" val="3485934245"/>
                    </a:ext>
                  </a:extLst>
                </a:gridCol>
                <a:gridCol w="576072">
                  <a:extLst>
                    <a:ext uri="{9D8B030D-6E8A-4147-A177-3AD203B41FA5}">
                      <a16:colId xmlns:a16="http://schemas.microsoft.com/office/drawing/2014/main" val="3750000376"/>
                    </a:ext>
                  </a:extLst>
                </a:gridCol>
                <a:gridCol w="576072">
                  <a:extLst>
                    <a:ext uri="{9D8B030D-6E8A-4147-A177-3AD203B41FA5}">
                      <a16:colId xmlns:a16="http://schemas.microsoft.com/office/drawing/2014/main" val="2338516932"/>
                    </a:ext>
                  </a:extLst>
                </a:gridCol>
                <a:gridCol w="576072">
                  <a:extLst>
                    <a:ext uri="{9D8B030D-6E8A-4147-A177-3AD203B41FA5}">
                      <a16:colId xmlns:a16="http://schemas.microsoft.com/office/drawing/2014/main" val="4072892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50108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lidlch - 2024-06-29 15:07:42</a:t>
                      </a:r>
                      <a:r>
                        <a:rPr kumimoji="0" lang="de-DE" sz="1000" b="0" i="0" u="none" strike="noStrike" kern="1200" cap="none" spc="0" normalizeH="0" baseline="0" noProof="0">
                          <a:ln>
                            <a:noFill/>
                          </a:ln>
                          <a:solidFill>
                            <a:prstClr val="black"/>
                          </a:solidFill>
                          <a:effectLst/>
                          <a:uLnTx/>
                          <a:uFillTx/>
                          <a:latin typeface="Calibri"/>
                          <a:ea typeface="+mn-ea"/>
                          <a:cs typeface="+mn-cs"/>
                        </a:rPr>
                        <a:t>
 Die Lidl Schweiz EM-Roadshow ist heute vor der Winti-Arena in Winterthur. Gewinne beim XXL-Fussballdart tolle Preise und lass dich beim Airbrush mit den passenden Farben und Bilder schminken. Nimm dir noch einen frischen Apfel und verkürze die Wartezeit für in die Arena. Komm vorbei, wir  sind da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https://quintly-eu-image-storage.s3.amazonaws.com/4334c9c607b1d3c8d7884af40ac95e53/2973be1d365105da950c2a7e64445d86.jpg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Lidl Schweiz EM-Roadshow ist heute vor der Winti-Arena
in Winterthur. Gewinne beim XXL-Fussballdart tolle Preise
und lass dich beim Airbrush mit den passenden Farben und
Bilder schminken. Nimm dir noch einen frischen Apfel und
verkürze die Wartezeit für in die Arena. Komm vorbei, wir
sind da
+
+
LOOL
+
LiDL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83806035"/>
                  </a:ext>
                </a:extLst>
              </a:tr>
            </a:tbl>
          </a:graphicData>
        </a:graphic>
      </p:graphicFrame>
      <p:sp>
        <p:nvSpPr>
          <p:cNvPr id="4" name="Text Placeholder 3">
            <a:extLst>
              <a:ext uri="{FF2B5EF4-FFF2-40B4-BE49-F238E27FC236}">
                <a16:creationId xmlns:a16="http://schemas.microsoft.com/office/drawing/2014/main" id="{96EC024F-468D-42A7-8193-B980DFC7C83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43598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2794-1884-41AF-B60D-A667DDDBF5CF}"/>
              </a:ext>
            </a:extLst>
          </p:cNvPr>
          <p:cNvSpPr>
            <a:spLocks noGrp="1"/>
          </p:cNvSpPr>
          <p:nvPr>
            <p:ph type="title"/>
          </p:nvPr>
        </p:nvSpPr>
        <p:spPr/>
        <p:txBody>
          <a:bodyPr/>
          <a:lstStyle/>
          <a:p>
            <a:r>
              <a:rPr lang="en-US"/>
              <a:t>Instagram Stories Table | LIDL CH - 6 of 19</a:t>
            </a:r>
          </a:p>
        </p:txBody>
      </p:sp>
      <p:graphicFrame>
        <p:nvGraphicFramePr>
          <p:cNvPr id="5" name="Table Placeholder 4">
            <a:extLst>
              <a:ext uri="{FF2B5EF4-FFF2-40B4-BE49-F238E27FC236}">
                <a16:creationId xmlns:a16="http://schemas.microsoft.com/office/drawing/2014/main" id="{047E857C-46AD-44BF-9EF7-BDB2C2CE1F58}"/>
              </a:ext>
            </a:extLst>
          </p:cNvPr>
          <p:cNvGraphicFramePr>
            <a:graphicFrameLocks noGrp="1"/>
          </p:cNvGraphicFramePr>
          <p:nvPr>
            <p:ph type="tbl" sz="quarter" idx="13"/>
            <p:extLst>
              <p:ext uri="{D42A27DB-BD31-4B8C-83A1-F6EECF244321}">
                <p14:modId xmlns:p14="http://schemas.microsoft.com/office/powerpoint/2010/main" val="2378269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7309179"/>
                    </a:ext>
                  </a:extLst>
                </a:gridCol>
                <a:gridCol w="1152144">
                  <a:extLst>
                    <a:ext uri="{9D8B030D-6E8A-4147-A177-3AD203B41FA5}">
                      <a16:colId xmlns:a16="http://schemas.microsoft.com/office/drawing/2014/main" val="4057587225"/>
                    </a:ext>
                  </a:extLst>
                </a:gridCol>
                <a:gridCol w="1481328">
                  <a:extLst>
                    <a:ext uri="{9D8B030D-6E8A-4147-A177-3AD203B41FA5}">
                      <a16:colId xmlns:a16="http://schemas.microsoft.com/office/drawing/2014/main" val="814808727"/>
                    </a:ext>
                  </a:extLst>
                </a:gridCol>
                <a:gridCol w="1645920">
                  <a:extLst>
                    <a:ext uri="{9D8B030D-6E8A-4147-A177-3AD203B41FA5}">
                      <a16:colId xmlns:a16="http://schemas.microsoft.com/office/drawing/2014/main" val="2387782004"/>
                    </a:ext>
                  </a:extLst>
                </a:gridCol>
                <a:gridCol w="576072">
                  <a:extLst>
                    <a:ext uri="{9D8B030D-6E8A-4147-A177-3AD203B41FA5}">
                      <a16:colId xmlns:a16="http://schemas.microsoft.com/office/drawing/2014/main" val="3812422481"/>
                    </a:ext>
                  </a:extLst>
                </a:gridCol>
                <a:gridCol w="576072">
                  <a:extLst>
                    <a:ext uri="{9D8B030D-6E8A-4147-A177-3AD203B41FA5}">
                      <a16:colId xmlns:a16="http://schemas.microsoft.com/office/drawing/2014/main" val="3898073172"/>
                    </a:ext>
                  </a:extLst>
                </a:gridCol>
                <a:gridCol w="576072">
                  <a:extLst>
                    <a:ext uri="{9D8B030D-6E8A-4147-A177-3AD203B41FA5}">
                      <a16:colId xmlns:a16="http://schemas.microsoft.com/office/drawing/2014/main" val="1156058859"/>
                    </a:ext>
                  </a:extLst>
                </a:gridCol>
                <a:gridCol w="576072">
                  <a:extLst>
                    <a:ext uri="{9D8B030D-6E8A-4147-A177-3AD203B41FA5}">
                      <a16:colId xmlns:a16="http://schemas.microsoft.com/office/drawing/2014/main" val="1761851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70965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14:12:42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https://quintly-eu-image-storage.s3.amazonaws.com/4334c9c607b1d3c8d7884af40ac95e53/37cbc08aaa17c0d61be683f42c776741.jpg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Werbung
1274187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3223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14:12:04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https://quintly-eu-image-storage.s3.amazonaws.com/4334c9c607b1d3c8d7884af40ac95e53/5d4dee8653495d35835ab634176044a8.jpg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Weinfelden, Switzerland
WIR WERDEN JETZT
DAS @LIDLCH LAGER
BESICHTIGEN, DIE
BESICHTIGUNG DAUERT
1-1.5H - JETZT KÖNNT
IHR EUCH VORSTELLEN,
MANITOU
WIE GROSS ES IST!
MANITOU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6078831"/>
                  </a:ext>
                </a:extLst>
              </a:tr>
            </a:tbl>
          </a:graphicData>
        </a:graphic>
      </p:graphicFrame>
      <p:sp>
        <p:nvSpPr>
          <p:cNvPr id="4" name="Text Placeholder 3">
            <a:extLst>
              <a:ext uri="{FF2B5EF4-FFF2-40B4-BE49-F238E27FC236}">
                <a16:creationId xmlns:a16="http://schemas.microsoft.com/office/drawing/2014/main" id="{9C4F8661-7AD3-4239-AEC8-6EDE29782B1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455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353D-DE8E-4C8A-81B4-0321F6D0D18F}"/>
              </a:ext>
            </a:extLst>
          </p:cNvPr>
          <p:cNvSpPr>
            <a:spLocks noGrp="1"/>
          </p:cNvSpPr>
          <p:nvPr>
            <p:ph type="title"/>
          </p:nvPr>
        </p:nvSpPr>
        <p:spPr/>
        <p:txBody>
          <a:bodyPr/>
          <a:lstStyle/>
          <a:p>
            <a:r>
              <a:rPr lang="en-US"/>
              <a:t>Instagram Stories Table | LIDL CH - 7 of 19</a:t>
            </a:r>
          </a:p>
        </p:txBody>
      </p:sp>
      <p:graphicFrame>
        <p:nvGraphicFramePr>
          <p:cNvPr id="5" name="Table Placeholder 4">
            <a:extLst>
              <a:ext uri="{FF2B5EF4-FFF2-40B4-BE49-F238E27FC236}">
                <a16:creationId xmlns:a16="http://schemas.microsoft.com/office/drawing/2014/main" id="{04A3987E-36E6-457A-84A0-1947DF521AFA}"/>
              </a:ext>
            </a:extLst>
          </p:cNvPr>
          <p:cNvGraphicFramePr>
            <a:graphicFrameLocks noGrp="1"/>
          </p:cNvGraphicFramePr>
          <p:nvPr>
            <p:ph type="tbl" sz="quarter" idx="13"/>
            <p:extLst>
              <p:ext uri="{D42A27DB-BD31-4B8C-83A1-F6EECF244321}">
                <p14:modId xmlns:p14="http://schemas.microsoft.com/office/powerpoint/2010/main" val="243623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3903153"/>
                    </a:ext>
                  </a:extLst>
                </a:gridCol>
                <a:gridCol w="1152144">
                  <a:extLst>
                    <a:ext uri="{9D8B030D-6E8A-4147-A177-3AD203B41FA5}">
                      <a16:colId xmlns:a16="http://schemas.microsoft.com/office/drawing/2014/main" val="1892083287"/>
                    </a:ext>
                  </a:extLst>
                </a:gridCol>
                <a:gridCol w="1481328">
                  <a:extLst>
                    <a:ext uri="{9D8B030D-6E8A-4147-A177-3AD203B41FA5}">
                      <a16:colId xmlns:a16="http://schemas.microsoft.com/office/drawing/2014/main" val="2254185522"/>
                    </a:ext>
                  </a:extLst>
                </a:gridCol>
                <a:gridCol w="1645920">
                  <a:extLst>
                    <a:ext uri="{9D8B030D-6E8A-4147-A177-3AD203B41FA5}">
                      <a16:colId xmlns:a16="http://schemas.microsoft.com/office/drawing/2014/main" val="883028451"/>
                    </a:ext>
                  </a:extLst>
                </a:gridCol>
                <a:gridCol w="576072">
                  <a:extLst>
                    <a:ext uri="{9D8B030D-6E8A-4147-A177-3AD203B41FA5}">
                      <a16:colId xmlns:a16="http://schemas.microsoft.com/office/drawing/2014/main" val="3912941931"/>
                    </a:ext>
                  </a:extLst>
                </a:gridCol>
                <a:gridCol w="576072">
                  <a:extLst>
                    <a:ext uri="{9D8B030D-6E8A-4147-A177-3AD203B41FA5}">
                      <a16:colId xmlns:a16="http://schemas.microsoft.com/office/drawing/2014/main" val="3987304493"/>
                    </a:ext>
                  </a:extLst>
                </a:gridCol>
                <a:gridCol w="576072">
                  <a:extLst>
                    <a:ext uri="{9D8B030D-6E8A-4147-A177-3AD203B41FA5}">
                      <a16:colId xmlns:a16="http://schemas.microsoft.com/office/drawing/2014/main" val="289462524"/>
                    </a:ext>
                  </a:extLst>
                </a:gridCol>
                <a:gridCol w="576072">
                  <a:extLst>
                    <a:ext uri="{9D8B030D-6E8A-4147-A177-3AD203B41FA5}">
                      <a16:colId xmlns:a16="http://schemas.microsoft.com/office/drawing/2014/main" val="342726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99037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14:09:38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https://quintly-eu-image-storage.s3.amazonaws.com/4334c9c607b1d3c8d7884af40ac95e53/e8de6b114597db322bb888ae3d5b4bd3.jpg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15
+
LiDL
anni
felici di
risparmiare
15 anni Felici di risparmiare.
3 Planche de
SUP Touring
à gagner!**
PARTECIPA ORA!
URING 11'6"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8735633"/>
                  </a:ext>
                </a:extLst>
              </a:tr>
            </a:tbl>
          </a:graphicData>
        </a:graphic>
      </p:graphicFrame>
      <p:sp>
        <p:nvSpPr>
          <p:cNvPr id="4" name="Text Placeholder 3">
            <a:extLst>
              <a:ext uri="{FF2B5EF4-FFF2-40B4-BE49-F238E27FC236}">
                <a16:creationId xmlns:a16="http://schemas.microsoft.com/office/drawing/2014/main" id="{51EF011C-8D66-4E7B-BBC9-A958F1D0D71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32284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12DE-3FB4-4756-BD44-F26576537680}"/>
              </a:ext>
            </a:extLst>
          </p:cNvPr>
          <p:cNvSpPr>
            <a:spLocks noGrp="1"/>
          </p:cNvSpPr>
          <p:nvPr>
            <p:ph type="title"/>
          </p:nvPr>
        </p:nvSpPr>
        <p:spPr/>
        <p:txBody>
          <a:bodyPr/>
          <a:lstStyle/>
          <a:p>
            <a:r>
              <a:rPr lang="en-US"/>
              <a:t>Instagram Stories Table | LIDL CH - 8 of 19</a:t>
            </a:r>
          </a:p>
        </p:txBody>
      </p:sp>
      <p:graphicFrame>
        <p:nvGraphicFramePr>
          <p:cNvPr id="5" name="Table Placeholder 4">
            <a:extLst>
              <a:ext uri="{FF2B5EF4-FFF2-40B4-BE49-F238E27FC236}">
                <a16:creationId xmlns:a16="http://schemas.microsoft.com/office/drawing/2014/main" id="{FCC99520-B21E-456F-A714-12C93D2E3C1D}"/>
              </a:ext>
            </a:extLst>
          </p:cNvPr>
          <p:cNvGraphicFramePr>
            <a:graphicFrameLocks noGrp="1"/>
          </p:cNvGraphicFramePr>
          <p:nvPr>
            <p:ph type="tbl" sz="quarter" idx="13"/>
            <p:extLst>
              <p:ext uri="{D42A27DB-BD31-4B8C-83A1-F6EECF244321}">
                <p14:modId xmlns:p14="http://schemas.microsoft.com/office/powerpoint/2010/main" val="266794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08649298"/>
                    </a:ext>
                  </a:extLst>
                </a:gridCol>
                <a:gridCol w="1152144">
                  <a:extLst>
                    <a:ext uri="{9D8B030D-6E8A-4147-A177-3AD203B41FA5}">
                      <a16:colId xmlns:a16="http://schemas.microsoft.com/office/drawing/2014/main" val="653803630"/>
                    </a:ext>
                  </a:extLst>
                </a:gridCol>
                <a:gridCol w="1481328">
                  <a:extLst>
                    <a:ext uri="{9D8B030D-6E8A-4147-A177-3AD203B41FA5}">
                      <a16:colId xmlns:a16="http://schemas.microsoft.com/office/drawing/2014/main" val="3234200349"/>
                    </a:ext>
                  </a:extLst>
                </a:gridCol>
                <a:gridCol w="1645920">
                  <a:extLst>
                    <a:ext uri="{9D8B030D-6E8A-4147-A177-3AD203B41FA5}">
                      <a16:colId xmlns:a16="http://schemas.microsoft.com/office/drawing/2014/main" val="650332671"/>
                    </a:ext>
                  </a:extLst>
                </a:gridCol>
                <a:gridCol w="576072">
                  <a:extLst>
                    <a:ext uri="{9D8B030D-6E8A-4147-A177-3AD203B41FA5}">
                      <a16:colId xmlns:a16="http://schemas.microsoft.com/office/drawing/2014/main" val="943336081"/>
                    </a:ext>
                  </a:extLst>
                </a:gridCol>
                <a:gridCol w="576072">
                  <a:extLst>
                    <a:ext uri="{9D8B030D-6E8A-4147-A177-3AD203B41FA5}">
                      <a16:colId xmlns:a16="http://schemas.microsoft.com/office/drawing/2014/main" val="2909671860"/>
                    </a:ext>
                  </a:extLst>
                </a:gridCol>
                <a:gridCol w="576072">
                  <a:extLst>
                    <a:ext uri="{9D8B030D-6E8A-4147-A177-3AD203B41FA5}">
                      <a16:colId xmlns:a16="http://schemas.microsoft.com/office/drawing/2014/main" val="4029161096"/>
                    </a:ext>
                  </a:extLst>
                </a:gridCol>
                <a:gridCol w="576072">
                  <a:extLst>
                    <a:ext uri="{9D8B030D-6E8A-4147-A177-3AD203B41FA5}">
                      <a16:colId xmlns:a16="http://schemas.microsoft.com/office/drawing/2014/main" val="2855217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411246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14:07:40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https://quintly-eu-image-storage.s3.amazonaws.com/4334c9c607b1d3c8d7884af40ac95e53/22cd9aaf0ff262d213291c2085286a12.jpg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15
+
LiDL
ans
de plaisir à
économiser
15 ans de Plaisir à économiser.
3 Planche de
SUP Touring
à gagner!**
PARTICIPEZ MAINTENANT!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25367291"/>
                  </a:ext>
                </a:extLst>
              </a:tr>
            </a:tbl>
          </a:graphicData>
        </a:graphic>
      </p:graphicFrame>
      <p:sp>
        <p:nvSpPr>
          <p:cNvPr id="4" name="Text Placeholder 3">
            <a:extLst>
              <a:ext uri="{FF2B5EF4-FFF2-40B4-BE49-F238E27FC236}">
                <a16:creationId xmlns:a16="http://schemas.microsoft.com/office/drawing/2014/main" id="{AD2A95E5-47B6-484C-A1F3-D8E0D14394E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39245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7FE46-A39D-4BC4-94B2-1456028AA171}"/>
              </a:ext>
            </a:extLst>
          </p:cNvPr>
          <p:cNvSpPr>
            <a:spLocks noGrp="1"/>
          </p:cNvSpPr>
          <p:nvPr>
            <p:ph type="title"/>
          </p:nvPr>
        </p:nvSpPr>
        <p:spPr/>
        <p:txBody>
          <a:bodyPr/>
          <a:lstStyle/>
          <a:p>
            <a:r>
              <a:rPr lang="en-US"/>
              <a:t>Instagram Stories Table | LIDL CH - 9 of 19</a:t>
            </a:r>
          </a:p>
        </p:txBody>
      </p:sp>
      <p:graphicFrame>
        <p:nvGraphicFramePr>
          <p:cNvPr id="5" name="Table Placeholder 4">
            <a:extLst>
              <a:ext uri="{FF2B5EF4-FFF2-40B4-BE49-F238E27FC236}">
                <a16:creationId xmlns:a16="http://schemas.microsoft.com/office/drawing/2014/main" id="{7BA6BD1F-F8F4-4F4E-A350-ED7810A40A4E}"/>
              </a:ext>
            </a:extLst>
          </p:cNvPr>
          <p:cNvGraphicFramePr>
            <a:graphicFrameLocks noGrp="1"/>
          </p:cNvGraphicFramePr>
          <p:nvPr>
            <p:ph type="tbl" sz="quarter" idx="13"/>
            <p:extLst>
              <p:ext uri="{D42A27DB-BD31-4B8C-83A1-F6EECF244321}">
                <p14:modId xmlns:p14="http://schemas.microsoft.com/office/powerpoint/2010/main" val="170738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5156065"/>
                    </a:ext>
                  </a:extLst>
                </a:gridCol>
                <a:gridCol w="1152144">
                  <a:extLst>
                    <a:ext uri="{9D8B030D-6E8A-4147-A177-3AD203B41FA5}">
                      <a16:colId xmlns:a16="http://schemas.microsoft.com/office/drawing/2014/main" val="2635578957"/>
                    </a:ext>
                  </a:extLst>
                </a:gridCol>
                <a:gridCol w="1481328">
                  <a:extLst>
                    <a:ext uri="{9D8B030D-6E8A-4147-A177-3AD203B41FA5}">
                      <a16:colId xmlns:a16="http://schemas.microsoft.com/office/drawing/2014/main" val="523660043"/>
                    </a:ext>
                  </a:extLst>
                </a:gridCol>
                <a:gridCol w="1645920">
                  <a:extLst>
                    <a:ext uri="{9D8B030D-6E8A-4147-A177-3AD203B41FA5}">
                      <a16:colId xmlns:a16="http://schemas.microsoft.com/office/drawing/2014/main" val="747874925"/>
                    </a:ext>
                  </a:extLst>
                </a:gridCol>
                <a:gridCol w="576072">
                  <a:extLst>
                    <a:ext uri="{9D8B030D-6E8A-4147-A177-3AD203B41FA5}">
                      <a16:colId xmlns:a16="http://schemas.microsoft.com/office/drawing/2014/main" val="1565938577"/>
                    </a:ext>
                  </a:extLst>
                </a:gridCol>
                <a:gridCol w="576072">
                  <a:extLst>
                    <a:ext uri="{9D8B030D-6E8A-4147-A177-3AD203B41FA5}">
                      <a16:colId xmlns:a16="http://schemas.microsoft.com/office/drawing/2014/main" val="4208558119"/>
                    </a:ext>
                  </a:extLst>
                </a:gridCol>
                <a:gridCol w="576072">
                  <a:extLst>
                    <a:ext uri="{9D8B030D-6E8A-4147-A177-3AD203B41FA5}">
                      <a16:colId xmlns:a16="http://schemas.microsoft.com/office/drawing/2014/main" val="695699742"/>
                    </a:ext>
                  </a:extLst>
                </a:gridCol>
                <a:gridCol w="576072">
                  <a:extLst>
                    <a:ext uri="{9D8B030D-6E8A-4147-A177-3AD203B41FA5}">
                      <a16:colId xmlns:a16="http://schemas.microsoft.com/office/drawing/2014/main" val="371448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02374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14:06:51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https://quintly-eu-image-storage.s3.amazonaws.com/4334c9c607b1d3c8d7884af40ac95e53/d24f54320ef09c314ae57098a2552b96.jpg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15
+
LiDL
Jahre
Freude am
Sparen
15 Jahre Freude am Sparen.
3 ein
Touring-SUP
gewinnen**!
JETZT TEILNEHMEN!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420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lidlch - 2024-06-28 13:36:28</a:t>
                      </a:r>
                      <a:r>
                        <a:rPr kumimoji="0" lang="de-DE" sz="1000" b="0" i="0" u="none" strike="noStrike" kern="1200" cap="none" spc="0" normalizeH="0" baseline="0" noProof="0">
                          <a:ln>
                            <a:noFill/>
                          </a:ln>
                          <a:solidFill>
                            <a:prstClr val="black"/>
                          </a:solidFill>
                          <a:effectLst/>
                          <a:uLnTx/>
                          <a:uFillTx/>
                          <a:latin typeface="Calibri"/>
                          <a:ea typeface="+mn-ea"/>
                          <a:cs typeface="+mn-cs"/>
                        </a:rPr>
                        <a:t>
 Tippen und gewinnen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https://quintly-eu-image-storage.s3.amazonaws.com/4334c9c607b1d3c8d7884af40ac95e53/cd67dd7bcdf96d394344474d2034519a.jpg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0:37
Wer gewinnt
die EM-Achtelfinal Spiele
lidlch und walterzoo
Tippen und gewinnen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7564656"/>
                  </a:ext>
                </a:extLst>
              </a:tr>
            </a:tbl>
          </a:graphicData>
        </a:graphic>
      </p:graphicFrame>
      <p:sp>
        <p:nvSpPr>
          <p:cNvPr id="4" name="Text Placeholder 3">
            <a:extLst>
              <a:ext uri="{FF2B5EF4-FFF2-40B4-BE49-F238E27FC236}">
                <a16:creationId xmlns:a16="http://schemas.microsoft.com/office/drawing/2014/main" id="{8390DF67-86B2-44B3-A84E-364131304F8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07282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7F7B5-730A-4722-B883-90D2BEBD4ABB}"/>
              </a:ext>
            </a:extLst>
          </p:cNvPr>
          <p:cNvSpPr>
            <a:spLocks noGrp="1"/>
          </p:cNvSpPr>
          <p:nvPr>
            <p:ph type="title"/>
          </p:nvPr>
        </p:nvSpPr>
        <p:spPr/>
        <p:txBody>
          <a:bodyPr/>
          <a:lstStyle/>
          <a:p>
            <a:r>
              <a:rPr lang="en-US"/>
              <a:t>Instagram Stories Table | LIDL CH - 10 of 19</a:t>
            </a:r>
          </a:p>
        </p:txBody>
      </p:sp>
      <p:graphicFrame>
        <p:nvGraphicFramePr>
          <p:cNvPr id="5" name="Table Placeholder 4">
            <a:extLst>
              <a:ext uri="{FF2B5EF4-FFF2-40B4-BE49-F238E27FC236}">
                <a16:creationId xmlns:a16="http://schemas.microsoft.com/office/drawing/2014/main" id="{20D1AA05-217B-4130-AAD3-3113ADC30EBA}"/>
              </a:ext>
            </a:extLst>
          </p:cNvPr>
          <p:cNvGraphicFramePr>
            <a:graphicFrameLocks noGrp="1"/>
          </p:cNvGraphicFramePr>
          <p:nvPr>
            <p:ph type="tbl" sz="quarter" idx="13"/>
            <p:extLst>
              <p:ext uri="{D42A27DB-BD31-4B8C-83A1-F6EECF244321}">
                <p14:modId xmlns:p14="http://schemas.microsoft.com/office/powerpoint/2010/main" val="125146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0035857"/>
                    </a:ext>
                  </a:extLst>
                </a:gridCol>
                <a:gridCol w="1152144">
                  <a:extLst>
                    <a:ext uri="{9D8B030D-6E8A-4147-A177-3AD203B41FA5}">
                      <a16:colId xmlns:a16="http://schemas.microsoft.com/office/drawing/2014/main" val="1652865166"/>
                    </a:ext>
                  </a:extLst>
                </a:gridCol>
                <a:gridCol w="1481328">
                  <a:extLst>
                    <a:ext uri="{9D8B030D-6E8A-4147-A177-3AD203B41FA5}">
                      <a16:colId xmlns:a16="http://schemas.microsoft.com/office/drawing/2014/main" val="3276017301"/>
                    </a:ext>
                  </a:extLst>
                </a:gridCol>
                <a:gridCol w="1645920">
                  <a:extLst>
                    <a:ext uri="{9D8B030D-6E8A-4147-A177-3AD203B41FA5}">
                      <a16:colId xmlns:a16="http://schemas.microsoft.com/office/drawing/2014/main" val="2833527361"/>
                    </a:ext>
                  </a:extLst>
                </a:gridCol>
                <a:gridCol w="576072">
                  <a:extLst>
                    <a:ext uri="{9D8B030D-6E8A-4147-A177-3AD203B41FA5}">
                      <a16:colId xmlns:a16="http://schemas.microsoft.com/office/drawing/2014/main" val="694517419"/>
                    </a:ext>
                  </a:extLst>
                </a:gridCol>
                <a:gridCol w="576072">
                  <a:extLst>
                    <a:ext uri="{9D8B030D-6E8A-4147-A177-3AD203B41FA5}">
                      <a16:colId xmlns:a16="http://schemas.microsoft.com/office/drawing/2014/main" val="4165470117"/>
                    </a:ext>
                  </a:extLst>
                </a:gridCol>
                <a:gridCol w="576072">
                  <a:extLst>
                    <a:ext uri="{9D8B030D-6E8A-4147-A177-3AD203B41FA5}">
                      <a16:colId xmlns:a16="http://schemas.microsoft.com/office/drawing/2014/main" val="3420681226"/>
                    </a:ext>
                  </a:extLst>
                </a:gridCol>
                <a:gridCol w="576072">
                  <a:extLst>
                    <a:ext uri="{9D8B030D-6E8A-4147-A177-3AD203B41FA5}">
                      <a16:colId xmlns:a16="http://schemas.microsoft.com/office/drawing/2014/main" val="423620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04306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lidlch - 2024-06-28 13:34:49</a:t>
                      </a:r>
                      <a:r>
                        <a:rPr kumimoji="0" lang="en-US" sz="1000" b="0" i="0" u="none" strike="noStrike" kern="1200" cap="none" spc="0" normalizeH="0" baseline="0" noProof="0">
                          <a:ln>
                            <a:noFill/>
                          </a:ln>
                          <a:solidFill>
                            <a:prstClr val="black"/>
                          </a:solidFill>
                          <a:effectLst/>
                          <a:uLnTx/>
                          <a:uFillTx/>
                          <a:latin typeface="Calibri"/>
                          <a:ea typeface="+mn-ea"/>
                          <a:cs typeface="+mn-cs"/>
                        </a:rPr>
                        <a:t>
 Guess who‘s back?
Lanzelot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https://quintly-eu-image-storage.s3.amazonaws.com/4334c9c607b1d3c8d7884af40ac95e53/18f8322820e7cf99c9119a112235a188.jpg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Guess who's back?
Lanzelot
V ALTER
TIPPT LANZELOT AUCH BESSER
ALS DU?
Ja
Nein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0239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07:15:57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https://quintly-eu-image-storage.s3.amazonaws.com/4334c9c607b1d3c8d7884af40ac95e53/1272849fcd86a92148f03723f5608f23.jpg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LASCIATI ISPIRARE!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9399264"/>
                  </a:ext>
                </a:extLst>
              </a:tr>
            </a:tbl>
          </a:graphicData>
        </a:graphic>
      </p:graphicFrame>
      <p:sp>
        <p:nvSpPr>
          <p:cNvPr id="4" name="Text Placeholder 3">
            <a:extLst>
              <a:ext uri="{FF2B5EF4-FFF2-40B4-BE49-F238E27FC236}">
                <a16:creationId xmlns:a16="http://schemas.microsoft.com/office/drawing/2014/main" id="{73A2B9EA-0742-4DF6-9F60-E6D4DD51C7F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74890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59A9-8BEA-4580-8D4E-FDFC32FB2933}"/>
              </a:ext>
            </a:extLst>
          </p:cNvPr>
          <p:cNvSpPr>
            <a:spLocks noGrp="1"/>
          </p:cNvSpPr>
          <p:nvPr>
            <p:ph type="title"/>
          </p:nvPr>
        </p:nvSpPr>
        <p:spPr/>
        <p:txBody>
          <a:bodyPr/>
          <a:lstStyle/>
          <a:p>
            <a:r>
              <a:rPr lang="en-US"/>
              <a:t>Instagram Stories Table | LIDL CH - 11 of 19</a:t>
            </a:r>
          </a:p>
        </p:txBody>
      </p:sp>
      <p:graphicFrame>
        <p:nvGraphicFramePr>
          <p:cNvPr id="5" name="Table Placeholder 4">
            <a:extLst>
              <a:ext uri="{FF2B5EF4-FFF2-40B4-BE49-F238E27FC236}">
                <a16:creationId xmlns:a16="http://schemas.microsoft.com/office/drawing/2014/main" id="{C6558662-353C-4F2F-89D9-8FB169A40C38}"/>
              </a:ext>
            </a:extLst>
          </p:cNvPr>
          <p:cNvGraphicFramePr>
            <a:graphicFrameLocks noGrp="1"/>
          </p:cNvGraphicFramePr>
          <p:nvPr>
            <p:ph type="tbl" sz="quarter" idx="13"/>
            <p:extLst>
              <p:ext uri="{D42A27DB-BD31-4B8C-83A1-F6EECF244321}">
                <p14:modId xmlns:p14="http://schemas.microsoft.com/office/powerpoint/2010/main" val="1854727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23622257"/>
                    </a:ext>
                  </a:extLst>
                </a:gridCol>
                <a:gridCol w="1152144">
                  <a:extLst>
                    <a:ext uri="{9D8B030D-6E8A-4147-A177-3AD203B41FA5}">
                      <a16:colId xmlns:a16="http://schemas.microsoft.com/office/drawing/2014/main" val="1002823323"/>
                    </a:ext>
                  </a:extLst>
                </a:gridCol>
                <a:gridCol w="1481328">
                  <a:extLst>
                    <a:ext uri="{9D8B030D-6E8A-4147-A177-3AD203B41FA5}">
                      <a16:colId xmlns:a16="http://schemas.microsoft.com/office/drawing/2014/main" val="3374042787"/>
                    </a:ext>
                  </a:extLst>
                </a:gridCol>
                <a:gridCol w="1645920">
                  <a:extLst>
                    <a:ext uri="{9D8B030D-6E8A-4147-A177-3AD203B41FA5}">
                      <a16:colId xmlns:a16="http://schemas.microsoft.com/office/drawing/2014/main" val="25083011"/>
                    </a:ext>
                  </a:extLst>
                </a:gridCol>
                <a:gridCol w="576072">
                  <a:extLst>
                    <a:ext uri="{9D8B030D-6E8A-4147-A177-3AD203B41FA5}">
                      <a16:colId xmlns:a16="http://schemas.microsoft.com/office/drawing/2014/main" val="4027520803"/>
                    </a:ext>
                  </a:extLst>
                </a:gridCol>
                <a:gridCol w="576072">
                  <a:extLst>
                    <a:ext uri="{9D8B030D-6E8A-4147-A177-3AD203B41FA5}">
                      <a16:colId xmlns:a16="http://schemas.microsoft.com/office/drawing/2014/main" val="180893422"/>
                    </a:ext>
                  </a:extLst>
                </a:gridCol>
                <a:gridCol w="576072">
                  <a:extLst>
                    <a:ext uri="{9D8B030D-6E8A-4147-A177-3AD203B41FA5}">
                      <a16:colId xmlns:a16="http://schemas.microsoft.com/office/drawing/2014/main" val="406258810"/>
                    </a:ext>
                  </a:extLst>
                </a:gridCol>
                <a:gridCol w="576072">
                  <a:extLst>
                    <a:ext uri="{9D8B030D-6E8A-4147-A177-3AD203B41FA5}">
                      <a16:colId xmlns:a16="http://schemas.microsoft.com/office/drawing/2014/main" val="2375912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92970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07:14:59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https://quintly-eu-image-storage.s3.amazonaws.com/4334c9c607b1d3c8d7884af40ac95e53/e546328a878c6253e7d43604d26328b7.jpg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LAISSE-TOI INSPIRER!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4670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- 2024-06-28 07:13:46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https://quintly-eu-image-storage.s3.amazonaws.com/4334c9c607b1d3c8d7884af40ac95e53/c48054458f5cf0f4544b180a13082d7e.jpg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LASS DICH INSPIRIEREN!
VON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25209613"/>
                  </a:ext>
                </a:extLst>
              </a:tr>
            </a:tbl>
          </a:graphicData>
        </a:graphic>
      </p:graphicFrame>
      <p:sp>
        <p:nvSpPr>
          <p:cNvPr id="4" name="Text Placeholder 3">
            <a:extLst>
              <a:ext uri="{FF2B5EF4-FFF2-40B4-BE49-F238E27FC236}">
                <a16:creationId xmlns:a16="http://schemas.microsoft.com/office/drawing/2014/main" id="{C5DBCA2C-169F-4EC6-A350-68759722E2B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3004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7C76-0012-4AC3-B2F7-09DA026CBA8D}"/>
              </a:ext>
            </a:extLst>
          </p:cNvPr>
          <p:cNvSpPr>
            <a:spLocks noGrp="1"/>
          </p:cNvSpPr>
          <p:nvPr>
            <p:ph type="title"/>
          </p:nvPr>
        </p:nvSpPr>
        <p:spPr/>
        <p:txBody>
          <a:bodyPr/>
          <a:lstStyle/>
          <a:p>
            <a:r>
              <a:rPr lang="en-US"/>
              <a:t>Instagram Stories Table | LIDL CH - 12 of 19</a:t>
            </a:r>
          </a:p>
        </p:txBody>
      </p:sp>
      <p:graphicFrame>
        <p:nvGraphicFramePr>
          <p:cNvPr id="5" name="Table Placeholder 4">
            <a:extLst>
              <a:ext uri="{FF2B5EF4-FFF2-40B4-BE49-F238E27FC236}">
                <a16:creationId xmlns:a16="http://schemas.microsoft.com/office/drawing/2014/main" id="{DEEDD30B-FF6C-4913-AE7E-C72A6C36B0B9}"/>
              </a:ext>
            </a:extLst>
          </p:cNvPr>
          <p:cNvGraphicFramePr>
            <a:graphicFrameLocks noGrp="1"/>
          </p:cNvGraphicFramePr>
          <p:nvPr>
            <p:ph type="tbl" sz="quarter" idx="13"/>
            <p:extLst>
              <p:ext uri="{D42A27DB-BD31-4B8C-83A1-F6EECF244321}">
                <p14:modId xmlns:p14="http://schemas.microsoft.com/office/powerpoint/2010/main" val="284359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01010891"/>
                    </a:ext>
                  </a:extLst>
                </a:gridCol>
                <a:gridCol w="1152144">
                  <a:extLst>
                    <a:ext uri="{9D8B030D-6E8A-4147-A177-3AD203B41FA5}">
                      <a16:colId xmlns:a16="http://schemas.microsoft.com/office/drawing/2014/main" val="3098464843"/>
                    </a:ext>
                  </a:extLst>
                </a:gridCol>
                <a:gridCol w="1481328">
                  <a:extLst>
                    <a:ext uri="{9D8B030D-6E8A-4147-A177-3AD203B41FA5}">
                      <a16:colId xmlns:a16="http://schemas.microsoft.com/office/drawing/2014/main" val="3360693796"/>
                    </a:ext>
                  </a:extLst>
                </a:gridCol>
                <a:gridCol w="1645920">
                  <a:extLst>
                    <a:ext uri="{9D8B030D-6E8A-4147-A177-3AD203B41FA5}">
                      <a16:colId xmlns:a16="http://schemas.microsoft.com/office/drawing/2014/main" val="183413357"/>
                    </a:ext>
                  </a:extLst>
                </a:gridCol>
                <a:gridCol w="576072">
                  <a:extLst>
                    <a:ext uri="{9D8B030D-6E8A-4147-A177-3AD203B41FA5}">
                      <a16:colId xmlns:a16="http://schemas.microsoft.com/office/drawing/2014/main" val="1652576677"/>
                    </a:ext>
                  </a:extLst>
                </a:gridCol>
                <a:gridCol w="576072">
                  <a:extLst>
                    <a:ext uri="{9D8B030D-6E8A-4147-A177-3AD203B41FA5}">
                      <a16:colId xmlns:a16="http://schemas.microsoft.com/office/drawing/2014/main" val="803947711"/>
                    </a:ext>
                  </a:extLst>
                </a:gridCol>
                <a:gridCol w="576072">
                  <a:extLst>
                    <a:ext uri="{9D8B030D-6E8A-4147-A177-3AD203B41FA5}">
                      <a16:colId xmlns:a16="http://schemas.microsoft.com/office/drawing/2014/main" val="1553132939"/>
                    </a:ext>
                  </a:extLst>
                </a:gridCol>
                <a:gridCol w="576072">
                  <a:extLst>
                    <a:ext uri="{9D8B030D-6E8A-4147-A177-3AD203B41FA5}">
                      <a16:colId xmlns:a16="http://schemas.microsoft.com/office/drawing/2014/main" val="3302249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65828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- 2024-06-27 14:52:51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https://quintly-eu-image-storage.s3.amazonaws.com/4334c9c607b1d3c8d7884af40ac95e53/7d18466f836f007d6a5d7e0d106010b6.jpg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KO-PHASE
Penalty-Elf Meter - Elfer
No
@pascal.zuberbuehler
Ehem.Torwart
+ -Nati erzählt...
bei #schnurrimitburi Podcast
Zubi bei "schnurri mit burri"
@lidich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6995689"/>
                  </a:ext>
                </a:extLst>
              </a:tr>
            </a:tbl>
          </a:graphicData>
        </a:graphic>
      </p:graphicFrame>
      <p:sp>
        <p:nvSpPr>
          <p:cNvPr id="4" name="Text Placeholder 3">
            <a:extLst>
              <a:ext uri="{FF2B5EF4-FFF2-40B4-BE49-F238E27FC236}">
                <a16:creationId xmlns:a16="http://schemas.microsoft.com/office/drawing/2014/main" id="{5765B3BB-5F95-441E-A576-B26898D8E66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657045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5BD2C-CCA9-4CFD-B78C-CE3B7FF61662}"/>
              </a:ext>
            </a:extLst>
          </p:cNvPr>
          <p:cNvSpPr>
            <a:spLocks noGrp="1"/>
          </p:cNvSpPr>
          <p:nvPr>
            <p:ph type="title"/>
          </p:nvPr>
        </p:nvSpPr>
        <p:spPr/>
        <p:txBody>
          <a:bodyPr/>
          <a:lstStyle/>
          <a:p>
            <a:r>
              <a:rPr lang="en-US"/>
              <a:t>Instagram Stories Table | LIDL CH - 13 of 19</a:t>
            </a:r>
          </a:p>
        </p:txBody>
      </p:sp>
      <p:graphicFrame>
        <p:nvGraphicFramePr>
          <p:cNvPr id="5" name="Table Placeholder 4">
            <a:extLst>
              <a:ext uri="{FF2B5EF4-FFF2-40B4-BE49-F238E27FC236}">
                <a16:creationId xmlns:a16="http://schemas.microsoft.com/office/drawing/2014/main" id="{70BBF0A1-4F1F-4F23-9C22-64AF194A4E57}"/>
              </a:ext>
            </a:extLst>
          </p:cNvPr>
          <p:cNvGraphicFramePr>
            <a:graphicFrameLocks noGrp="1"/>
          </p:cNvGraphicFramePr>
          <p:nvPr>
            <p:ph type="tbl" sz="quarter" idx="13"/>
            <p:extLst>
              <p:ext uri="{D42A27DB-BD31-4B8C-83A1-F6EECF244321}">
                <p14:modId xmlns:p14="http://schemas.microsoft.com/office/powerpoint/2010/main" val="1149539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7268152"/>
                    </a:ext>
                  </a:extLst>
                </a:gridCol>
                <a:gridCol w="1152144">
                  <a:extLst>
                    <a:ext uri="{9D8B030D-6E8A-4147-A177-3AD203B41FA5}">
                      <a16:colId xmlns:a16="http://schemas.microsoft.com/office/drawing/2014/main" val="2000398905"/>
                    </a:ext>
                  </a:extLst>
                </a:gridCol>
                <a:gridCol w="1481328">
                  <a:extLst>
                    <a:ext uri="{9D8B030D-6E8A-4147-A177-3AD203B41FA5}">
                      <a16:colId xmlns:a16="http://schemas.microsoft.com/office/drawing/2014/main" val="1828037713"/>
                    </a:ext>
                  </a:extLst>
                </a:gridCol>
                <a:gridCol w="1645920">
                  <a:extLst>
                    <a:ext uri="{9D8B030D-6E8A-4147-A177-3AD203B41FA5}">
                      <a16:colId xmlns:a16="http://schemas.microsoft.com/office/drawing/2014/main" val="3026504557"/>
                    </a:ext>
                  </a:extLst>
                </a:gridCol>
                <a:gridCol w="576072">
                  <a:extLst>
                    <a:ext uri="{9D8B030D-6E8A-4147-A177-3AD203B41FA5}">
                      <a16:colId xmlns:a16="http://schemas.microsoft.com/office/drawing/2014/main" val="2714247526"/>
                    </a:ext>
                  </a:extLst>
                </a:gridCol>
                <a:gridCol w="576072">
                  <a:extLst>
                    <a:ext uri="{9D8B030D-6E8A-4147-A177-3AD203B41FA5}">
                      <a16:colId xmlns:a16="http://schemas.microsoft.com/office/drawing/2014/main" val="4024921567"/>
                    </a:ext>
                  </a:extLst>
                </a:gridCol>
                <a:gridCol w="576072">
                  <a:extLst>
                    <a:ext uri="{9D8B030D-6E8A-4147-A177-3AD203B41FA5}">
                      <a16:colId xmlns:a16="http://schemas.microsoft.com/office/drawing/2014/main" val="2244555998"/>
                    </a:ext>
                  </a:extLst>
                </a:gridCol>
                <a:gridCol w="576072">
                  <a:extLst>
                    <a:ext uri="{9D8B030D-6E8A-4147-A177-3AD203B41FA5}">
                      <a16:colId xmlns:a16="http://schemas.microsoft.com/office/drawing/2014/main" val="411109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69513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- 2024-06-27 14:51:32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https://quintly-eu-image-storage.s3.amazonaws.com/4334c9c607b1d3c8d7884af40ac95e53/52984f7866379286d08e7bced13c9503.jpg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With the tofu I made a
poke bowl that are rich in
@lidlch
proteins and it should be
#proteins #vegan
healthy
+ It was also
#LidICH
very affordable
AD
If you need then please
check out my reel and I'll
encourage you to have a
the link that I added,
because Lidl has a bunch
of yummy recipes
RECIPE INSPIRATION FROM LIDL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67656151"/>
                  </a:ext>
                </a:extLst>
              </a:tr>
            </a:tbl>
          </a:graphicData>
        </a:graphic>
      </p:graphicFrame>
      <p:sp>
        <p:nvSpPr>
          <p:cNvPr id="4" name="Text Placeholder 3">
            <a:extLst>
              <a:ext uri="{FF2B5EF4-FFF2-40B4-BE49-F238E27FC236}">
                <a16:creationId xmlns:a16="http://schemas.microsoft.com/office/drawing/2014/main" id="{49AF70D7-B9C1-4D0E-9079-556AD7F4A28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07822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ECE05-C1CD-4116-9B27-B514AF1512CF}"/>
              </a:ext>
            </a:extLst>
          </p:cNvPr>
          <p:cNvSpPr>
            <a:spLocks noGrp="1"/>
          </p:cNvSpPr>
          <p:nvPr>
            <p:ph type="title"/>
          </p:nvPr>
        </p:nvSpPr>
        <p:spPr/>
        <p:txBody>
          <a:bodyPr/>
          <a:lstStyle/>
          <a:p>
            <a:r>
              <a:rPr lang="en-US"/>
              <a:t>Instagram Stories Table | LIDL CH - 14 of 19</a:t>
            </a:r>
          </a:p>
        </p:txBody>
      </p:sp>
      <p:graphicFrame>
        <p:nvGraphicFramePr>
          <p:cNvPr id="5" name="Table Placeholder 4">
            <a:extLst>
              <a:ext uri="{FF2B5EF4-FFF2-40B4-BE49-F238E27FC236}">
                <a16:creationId xmlns:a16="http://schemas.microsoft.com/office/drawing/2014/main" id="{C4B03448-648B-480E-9083-7EBBB93E7AFE}"/>
              </a:ext>
            </a:extLst>
          </p:cNvPr>
          <p:cNvGraphicFramePr>
            <a:graphicFrameLocks noGrp="1"/>
          </p:cNvGraphicFramePr>
          <p:nvPr>
            <p:ph type="tbl" sz="quarter" idx="13"/>
            <p:extLst>
              <p:ext uri="{D42A27DB-BD31-4B8C-83A1-F6EECF244321}">
                <p14:modId xmlns:p14="http://schemas.microsoft.com/office/powerpoint/2010/main" val="418114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4018745"/>
                    </a:ext>
                  </a:extLst>
                </a:gridCol>
                <a:gridCol w="1152144">
                  <a:extLst>
                    <a:ext uri="{9D8B030D-6E8A-4147-A177-3AD203B41FA5}">
                      <a16:colId xmlns:a16="http://schemas.microsoft.com/office/drawing/2014/main" val="1491671518"/>
                    </a:ext>
                  </a:extLst>
                </a:gridCol>
                <a:gridCol w="1481328">
                  <a:extLst>
                    <a:ext uri="{9D8B030D-6E8A-4147-A177-3AD203B41FA5}">
                      <a16:colId xmlns:a16="http://schemas.microsoft.com/office/drawing/2014/main" val="2058933269"/>
                    </a:ext>
                  </a:extLst>
                </a:gridCol>
                <a:gridCol w="1645920">
                  <a:extLst>
                    <a:ext uri="{9D8B030D-6E8A-4147-A177-3AD203B41FA5}">
                      <a16:colId xmlns:a16="http://schemas.microsoft.com/office/drawing/2014/main" val="1653279934"/>
                    </a:ext>
                  </a:extLst>
                </a:gridCol>
                <a:gridCol w="576072">
                  <a:extLst>
                    <a:ext uri="{9D8B030D-6E8A-4147-A177-3AD203B41FA5}">
                      <a16:colId xmlns:a16="http://schemas.microsoft.com/office/drawing/2014/main" val="1305718679"/>
                    </a:ext>
                  </a:extLst>
                </a:gridCol>
                <a:gridCol w="576072">
                  <a:extLst>
                    <a:ext uri="{9D8B030D-6E8A-4147-A177-3AD203B41FA5}">
                      <a16:colId xmlns:a16="http://schemas.microsoft.com/office/drawing/2014/main" val="3038558432"/>
                    </a:ext>
                  </a:extLst>
                </a:gridCol>
                <a:gridCol w="576072">
                  <a:extLst>
                    <a:ext uri="{9D8B030D-6E8A-4147-A177-3AD203B41FA5}">
                      <a16:colId xmlns:a16="http://schemas.microsoft.com/office/drawing/2014/main" val="1460669921"/>
                    </a:ext>
                  </a:extLst>
                </a:gridCol>
                <a:gridCol w="576072">
                  <a:extLst>
                    <a:ext uri="{9D8B030D-6E8A-4147-A177-3AD203B41FA5}">
                      <a16:colId xmlns:a16="http://schemas.microsoft.com/office/drawing/2014/main" val="212271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99641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- 2024-06-27 14:50:52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https://quintly-eu-image-storage.s3.amazonaws.com/4334c9c607b1d3c8d7884af40ac95e53/e92e6d06b0e059e04a2fc29a88f34877.jpg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AD
+
BIE
15
Maintenant
-
du moment
ALIMENTS PRÉPARÉS
de
7.99
S
LiDE
@lidlch
#proteins #vegan
#LidICH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5643340"/>
                  </a:ext>
                </a:extLst>
              </a:tr>
            </a:tbl>
          </a:graphicData>
        </a:graphic>
      </p:graphicFrame>
      <p:sp>
        <p:nvSpPr>
          <p:cNvPr id="4" name="Text Placeholder 3">
            <a:extLst>
              <a:ext uri="{FF2B5EF4-FFF2-40B4-BE49-F238E27FC236}">
                <a16:creationId xmlns:a16="http://schemas.microsoft.com/office/drawing/2014/main" id="{EC6A49C4-C987-49FB-8E0F-472517DF56B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89899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EA5BC-0331-4EFF-996F-59A0DF9D123F}"/>
              </a:ext>
            </a:extLst>
          </p:cNvPr>
          <p:cNvSpPr>
            <a:spLocks noGrp="1"/>
          </p:cNvSpPr>
          <p:nvPr>
            <p:ph type="title"/>
          </p:nvPr>
        </p:nvSpPr>
        <p:spPr/>
        <p:txBody>
          <a:bodyPr/>
          <a:lstStyle/>
          <a:p>
            <a:r>
              <a:rPr lang="en-US"/>
              <a:t>Instagram Stories Table | LIDL CH - 15 of 19</a:t>
            </a:r>
          </a:p>
        </p:txBody>
      </p:sp>
      <p:graphicFrame>
        <p:nvGraphicFramePr>
          <p:cNvPr id="5" name="Table Placeholder 4">
            <a:extLst>
              <a:ext uri="{FF2B5EF4-FFF2-40B4-BE49-F238E27FC236}">
                <a16:creationId xmlns:a16="http://schemas.microsoft.com/office/drawing/2014/main" id="{05CAD6BA-85D3-48E2-AFEB-3027B5E571AA}"/>
              </a:ext>
            </a:extLst>
          </p:cNvPr>
          <p:cNvGraphicFramePr>
            <a:graphicFrameLocks noGrp="1"/>
          </p:cNvGraphicFramePr>
          <p:nvPr>
            <p:ph type="tbl" sz="quarter" idx="13"/>
            <p:extLst>
              <p:ext uri="{D42A27DB-BD31-4B8C-83A1-F6EECF244321}">
                <p14:modId xmlns:p14="http://schemas.microsoft.com/office/powerpoint/2010/main" val="360212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3746890"/>
                    </a:ext>
                  </a:extLst>
                </a:gridCol>
                <a:gridCol w="1152144">
                  <a:extLst>
                    <a:ext uri="{9D8B030D-6E8A-4147-A177-3AD203B41FA5}">
                      <a16:colId xmlns:a16="http://schemas.microsoft.com/office/drawing/2014/main" val="3014758299"/>
                    </a:ext>
                  </a:extLst>
                </a:gridCol>
                <a:gridCol w="1481328">
                  <a:extLst>
                    <a:ext uri="{9D8B030D-6E8A-4147-A177-3AD203B41FA5}">
                      <a16:colId xmlns:a16="http://schemas.microsoft.com/office/drawing/2014/main" val="3503539748"/>
                    </a:ext>
                  </a:extLst>
                </a:gridCol>
                <a:gridCol w="1645920">
                  <a:extLst>
                    <a:ext uri="{9D8B030D-6E8A-4147-A177-3AD203B41FA5}">
                      <a16:colId xmlns:a16="http://schemas.microsoft.com/office/drawing/2014/main" val="3864229113"/>
                    </a:ext>
                  </a:extLst>
                </a:gridCol>
                <a:gridCol w="576072">
                  <a:extLst>
                    <a:ext uri="{9D8B030D-6E8A-4147-A177-3AD203B41FA5}">
                      <a16:colId xmlns:a16="http://schemas.microsoft.com/office/drawing/2014/main" val="3722984685"/>
                    </a:ext>
                  </a:extLst>
                </a:gridCol>
                <a:gridCol w="576072">
                  <a:extLst>
                    <a:ext uri="{9D8B030D-6E8A-4147-A177-3AD203B41FA5}">
                      <a16:colId xmlns:a16="http://schemas.microsoft.com/office/drawing/2014/main" val="3680905522"/>
                    </a:ext>
                  </a:extLst>
                </a:gridCol>
                <a:gridCol w="576072">
                  <a:extLst>
                    <a:ext uri="{9D8B030D-6E8A-4147-A177-3AD203B41FA5}">
                      <a16:colId xmlns:a16="http://schemas.microsoft.com/office/drawing/2014/main" val="444451417"/>
                    </a:ext>
                  </a:extLst>
                </a:gridCol>
                <a:gridCol w="576072">
                  <a:extLst>
                    <a:ext uri="{9D8B030D-6E8A-4147-A177-3AD203B41FA5}">
                      <a16:colId xmlns:a16="http://schemas.microsoft.com/office/drawing/2014/main" val="59441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15870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- 2024-06-27 14:50:44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https://quintly-eu-image-storage.s3.amazonaws.com/4334c9c607b1d3c8d7884af40ac95e53/c3e9413dc208802a1603980c1468c95d.jpg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
@lidlch
#LidICh #vegan
#proteins
proteins are of course
Have you heard about
important for balanced
"consciously enjoy"? It's
and healthy diet, as they
all about making a
are essential for building
difference with our diet,
muscles, organs, skin,
so cooking something
hair (as a bald guy I
that's good for you and
question the hair part
hormones and enzymes.
the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0249484"/>
                  </a:ext>
                </a:extLst>
              </a:tr>
            </a:tbl>
          </a:graphicData>
        </a:graphic>
      </p:graphicFrame>
      <p:sp>
        <p:nvSpPr>
          <p:cNvPr id="4" name="Text Placeholder 3">
            <a:extLst>
              <a:ext uri="{FF2B5EF4-FFF2-40B4-BE49-F238E27FC236}">
                <a16:creationId xmlns:a16="http://schemas.microsoft.com/office/drawing/2014/main" id="{2D7AA487-5244-45E2-BE8D-D9F67A1CB39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4399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56A3D-3F21-43B1-8D41-09FF08F5F105}"/>
              </a:ext>
            </a:extLst>
          </p:cNvPr>
          <p:cNvSpPr>
            <a:spLocks noGrp="1"/>
          </p:cNvSpPr>
          <p:nvPr>
            <p:ph type="title"/>
          </p:nvPr>
        </p:nvSpPr>
        <p:spPr/>
        <p:txBody>
          <a:bodyPr/>
          <a:lstStyle/>
          <a:p>
            <a:r>
              <a:rPr lang="en-US"/>
              <a:t>Instagram Stories Table | LIDL CH - 16 of 19</a:t>
            </a:r>
          </a:p>
        </p:txBody>
      </p:sp>
      <p:graphicFrame>
        <p:nvGraphicFramePr>
          <p:cNvPr id="5" name="Table Placeholder 4">
            <a:extLst>
              <a:ext uri="{FF2B5EF4-FFF2-40B4-BE49-F238E27FC236}">
                <a16:creationId xmlns:a16="http://schemas.microsoft.com/office/drawing/2014/main" id="{7C1BD450-A0F2-4185-B153-64E72CE73AA4}"/>
              </a:ext>
            </a:extLst>
          </p:cNvPr>
          <p:cNvGraphicFramePr>
            <a:graphicFrameLocks noGrp="1"/>
          </p:cNvGraphicFramePr>
          <p:nvPr>
            <p:ph type="tbl" sz="quarter" idx="13"/>
            <p:extLst>
              <p:ext uri="{D42A27DB-BD31-4B8C-83A1-F6EECF244321}">
                <p14:modId xmlns:p14="http://schemas.microsoft.com/office/powerpoint/2010/main" val="1905465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8424602"/>
                    </a:ext>
                  </a:extLst>
                </a:gridCol>
                <a:gridCol w="1152144">
                  <a:extLst>
                    <a:ext uri="{9D8B030D-6E8A-4147-A177-3AD203B41FA5}">
                      <a16:colId xmlns:a16="http://schemas.microsoft.com/office/drawing/2014/main" val="3984465734"/>
                    </a:ext>
                  </a:extLst>
                </a:gridCol>
                <a:gridCol w="1481328">
                  <a:extLst>
                    <a:ext uri="{9D8B030D-6E8A-4147-A177-3AD203B41FA5}">
                      <a16:colId xmlns:a16="http://schemas.microsoft.com/office/drawing/2014/main" val="1060037874"/>
                    </a:ext>
                  </a:extLst>
                </a:gridCol>
                <a:gridCol w="1645920">
                  <a:extLst>
                    <a:ext uri="{9D8B030D-6E8A-4147-A177-3AD203B41FA5}">
                      <a16:colId xmlns:a16="http://schemas.microsoft.com/office/drawing/2014/main" val="4053699766"/>
                    </a:ext>
                  </a:extLst>
                </a:gridCol>
                <a:gridCol w="576072">
                  <a:extLst>
                    <a:ext uri="{9D8B030D-6E8A-4147-A177-3AD203B41FA5}">
                      <a16:colId xmlns:a16="http://schemas.microsoft.com/office/drawing/2014/main" val="3263866048"/>
                    </a:ext>
                  </a:extLst>
                </a:gridCol>
                <a:gridCol w="576072">
                  <a:extLst>
                    <a:ext uri="{9D8B030D-6E8A-4147-A177-3AD203B41FA5}">
                      <a16:colId xmlns:a16="http://schemas.microsoft.com/office/drawing/2014/main" val="3856256845"/>
                    </a:ext>
                  </a:extLst>
                </a:gridCol>
                <a:gridCol w="576072">
                  <a:extLst>
                    <a:ext uri="{9D8B030D-6E8A-4147-A177-3AD203B41FA5}">
                      <a16:colId xmlns:a16="http://schemas.microsoft.com/office/drawing/2014/main" val="3156939857"/>
                    </a:ext>
                  </a:extLst>
                </a:gridCol>
                <a:gridCol w="576072">
                  <a:extLst>
                    <a:ext uri="{9D8B030D-6E8A-4147-A177-3AD203B41FA5}">
                      <a16:colId xmlns:a16="http://schemas.microsoft.com/office/drawing/2014/main" val="2032696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82593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- 2024-06-27 08:52:51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https://quintly-eu-image-storage.s3.amazonaws.com/4334c9c607b1d3c8d7884af40ac95e53/c2a193ae59caa6718056633fbb630e9f.jpg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Mein favorite
-Song
aller Zeiten.
"WM 1990"
#bestmemoriesever
Super Musik macheds
Trotzdem
Hopp Schwiiz!
LINK
IN BIO
#schnurrimitburi Podcast
mit @pascal.zuberbuehler
Noch 2 Tage an der Spitze...
WER GEWINNT
+
-EM
2024/8-TEL FINAL?
#me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73224508"/>
                  </a:ext>
                </a:extLst>
              </a:tr>
            </a:tbl>
          </a:graphicData>
        </a:graphic>
      </p:graphicFrame>
      <p:sp>
        <p:nvSpPr>
          <p:cNvPr id="4" name="Text Placeholder 3">
            <a:extLst>
              <a:ext uri="{FF2B5EF4-FFF2-40B4-BE49-F238E27FC236}">
                <a16:creationId xmlns:a16="http://schemas.microsoft.com/office/drawing/2014/main" id="{62F0E0FD-D84A-4177-B3D1-9E228676029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61803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C2A83-6C93-45F5-80EB-2C70EB873F16}"/>
              </a:ext>
            </a:extLst>
          </p:cNvPr>
          <p:cNvSpPr>
            <a:spLocks noGrp="1"/>
          </p:cNvSpPr>
          <p:nvPr>
            <p:ph type="title"/>
          </p:nvPr>
        </p:nvSpPr>
        <p:spPr/>
        <p:txBody>
          <a:bodyPr/>
          <a:lstStyle/>
          <a:p>
            <a:r>
              <a:rPr lang="en-US"/>
              <a:t>Instagram Stories Table | LIDL CH - 17 of 19</a:t>
            </a:r>
          </a:p>
        </p:txBody>
      </p:sp>
      <p:graphicFrame>
        <p:nvGraphicFramePr>
          <p:cNvPr id="5" name="Table Placeholder 4">
            <a:extLst>
              <a:ext uri="{FF2B5EF4-FFF2-40B4-BE49-F238E27FC236}">
                <a16:creationId xmlns:a16="http://schemas.microsoft.com/office/drawing/2014/main" id="{3909471B-B948-45E0-B30D-02B7295D2DD3}"/>
              </a:ext>
            </a:extLst>
          </p:cNvPr>
          <p:cNvGraphicFramePr>
            <a:graphicFrameLocks noGrp="1"/>
          </p:cNvGraphicFramePr>
          <p:nvPr>
            <p:ph type="tbl" sz="quarter" idx="13"/>
            <p:extLst>
              <p:ext uri="{D42A27DB-BD31-4B8C-83A1-F6EECF244321}">
                <p14:modId xmlns:p14="http://schemas.microsoft.com/office/powerpoint/2010/main" val="239594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1341050"/>
                    </a:ext>
                  </a:extLst>
                </a:gridCol>
                <a:gridCol w="1152144">
                  <a:extLst>
                    <a:ext uri="{9D8B030D-6E8A-4147-A177-3AD203B41FA5}">
                      <a16:colId xmlns:a16="http://schemas.microsoft.com/office/drawing/2014/main" val="2212360494"/>
                    </a:ext>
                  </a:extLst>
                </a:gridCol>
                <a:gridCol w="1481328">
                  <a:extLst>
                    <a:ext uri="{9D8B030D-6E8A-4147-A177-3AD203B41FA5}">
                      <a16:colId xmlns:a16="http://schemas.microsoft.com/office/drawing/2014/main" val="3957935454"/>
                    </a:ext>
                  </a:extLst>
                </a:gridCol>
                <a:gridCol w="1645920">
                  <a:extLst>
                    <a:ext uri="{9D8B030D-6E8A-4147-A177-3AD203B41FA5}">
                      <a16:colId xmlns:a16="http://schemas.microsoft.com/office/drawing/2014/main" val="3776602639"/>
                    </a:ext>
                  </a:extLst>
                </a:gridCol>
                <a:gridCol w="576072">
                  <a:extLst>
                    <a:ext uri="{9D8B030D-6E8A-4147-A177-3AD203B41FA5}">
                      <a16:colId xmlns:a16="http://schemas.microsoft.com/office/drawing/2014/main" val="4077829364"/>
                    </a:ext>
                  </a:extLst>
                </a:gridCol>
                <a:gridCol w="576072">
                  <a:extLst>
                    <a:ext uri="{9D8B030D-6E8A-4147-A177-3AD203B41FA5}">
                      <a16:colId xmlns:a16="http://schemas.microsoft.com/office/drawing/2014/main" val="3292860588"/>
                    </a:ext>
                  </a:extLst>
                </a:gridCol>
                <a:gridCol w="576072">
                  <a:extLst>
                    <a:ext uri="{9D8B030D-6E8A-4147-A177-3AD203B41FA5}">
                      <a16:colId xmlns:a16="http://schemas.microsoft.com/office/drawing/2014/main" val="31541984"/>
                    </a:ext>
                  </a:extLst>
                </a:gridCol>
                <a:gridCol w="576072">
                  <a:extLst>
                    <a:ext uri="{9D8B030D-6E8A-4147-A177-3AD203B41FA5}">
                      <a16:colId xmlns:a16="http://schemas.microsoft.com/office/drawing/2014/main" val="375687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21744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- 2024-06-26 13:53:15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https://quintly-eu-image-storage.s3.amazonaws.com/4334c9c607b1d3c8d7884af40ac95e53/0fd31e26c5a5d849d592e441ea3ec2ea.jpg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
-
-
Fr
-
-
adidas
lidlch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70969826"/>
                  </a:ext>
                </a:extLst>
              </a:tr>
            </a:tbl>
          </a:graphicData>
        </a:graphic>
      </p:graphicFrame>
      <p:sp>
        <p:nvSpPr>
          <p:cNvPr id="4" name="Text Placeholder 3">
            <a:extLst>
              <a:ext uri="{FF2B5EF4-FFF2-40B4-BE49-F238E27FC236}">
                <a16:creationId xmlns:a16="http://schemas.microsoft.com/office/drawing/2014/main" id="{439A69A9-2D24-4D2A-9562-52C2EEE1CA9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03052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2E482-2DE1-4832-9366-6ED11A0C9CFE}"/>
              </a:ext>
            </a:extLst>
          </p:cNvPr>
          <p:cNvSpPr>
            <a:spLocks noGrp="1"/>
          </p:cNvSpPr>
          <p:nvPr>
            <p:ph type="title"/>
          </p:nvPr>
        </p:nvSpPr>
        <p:spPr/>
        <p:txBody>
          <a:bodyPr/>
          <a:lstStyle/>
          <a:p>
            <a:r>
              <a:rPr lang="en-US"/>
              <a:t>Instagram Stories Table | LIDL CH - 18 of 19</a:t>
            </a:r>
          </a:p>
        </p:txBody>
      </p:sp>
      <p:graphicFrame>
        <p:nvGraphicFramePr>
          <p:cNvPr id="5" name="Table Placeholder 4">
            <a:extLst>
              <a:ext uri="{FF2B5EF4-FFF2-40B4-BE49-F238E27FC236}">
                <a16:creationId xmlns:a16="http://schemas.microsoft.com/office/drawing/2014/main" id="{E554CFF1-41AA-4BD0-9E4E-4E60A14B8F78}"/>
              </a:ext>
            </a:extLst>
          </p:cNvPr>
          <p:cNvGraphicFramePr>
            <a:graphicFrameLocks noGrp="1"/>
          </p:cNvGraphicFramePr>
          <p:nvPr>
            <p:ph type="tbl" sz="quarter" idx="13"/>
            <p:extLst>
              <p:ext uri="{D42A27DB-BD31-4B8C-83A1-F6EECF244321}">
                <p14:modId xmlns:p14="http://schemas.microsoft.com/office/powerpoint/2010/main" val="428313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0752931"/>
                    </a:ext>
                  </a:extLst>
                </a:gridCol>
                <a:gridCol w="1152144">
                  <a:extLst>
                    <a:ext uri="{9D8B030D-6E8A-4147-A177-3AD203B41FA5}">
                      <a16:colId xmlns:a16="http://schemas.microsoft.com/office/drawing/2014/main" val="4175641022"/>
                    </a:ext>
                  </a:extLst>
                </a:gridCol>
                <a:gridCol w="1481328">
                  <a:extLst>
                    <a:ext uri="{9D8B030D-6E8A-4147-A177-3AD203B41FA5}">
                      <a16:colId xmlns:a16="http://schemas.microsoft.com/office/drawing/2014/main" val="2126110646"/>
                    </a:ext>
                  </a:extLst>
                </a:gridCol>
                <a:gridCol w="1645920">
                  <a:extLst>
                    <a:ext uri="{9D8B030D-6E8A-4147-A177-3AD203B41FA5}">
                      <a16:colId xmlns:a16="http://schemas.microsoft.com/office/drawing/2014/main" val="1415349052"/>
                    </a:ext>
                  </a:extLst>
                </a:gridCol>
                <a:gridCol w="576072">
                  <a:extLst>
                    <a:ext uri="{9D8B030D-6E8A-4147-A177-3AD203B41FA5}">
                      <a16:colId xmlns:a16="http://schemas.microsoft.com/office/drawing/2014/main" val="3764789675"/>
                    </a:ext>
                  </a:extLst>
                </a:gridCol>
                <a:gridCol w="576072">
                  <a:extLst>
                    <a:ext uri="{9D8B030D-6E8A-4147-A177-3AD203B41FA5}">
                      <a16:colId xmlns:a16="http://schemas.microsoft.com/office/drawing/2014/main" val="3253065712"/>
                    </a:ext>
                  </a:extLst>
                </a:gridCol>
                <a:gridCol w="576072">
                  <a:extLst>
                    <a:ext uri="{9D8B030D-6E8A-4147-A177-3AD203B41FA5}">
                      <a16:colId xmlns:a16="http://schemas.microsoft.com/office/drawing/2014/main" val="2033477570"/>
                    </a:ext>
                  </a:extLst>
                </a:gridCol>
                <a:gridCol w="576072">
                  <a:extLst>
                    <a:ext uri="{9D8B030D-6E8A-4147-A177-3AD203B41FA5}">
                      <a16:colId xmlns:a16="http://schemas.microsoft.com/office/drawing/2014/main" val="282102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63706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- 2024-06-26 13:05:47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https://quintly-eu-image-storage.s3.amazonaws.com/4334c9c607b1d3c8d7884af40ac95e53/e0d7aa24b17baf1089502151752735c5.jpg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our_swiss_experience
Lidl lohnt sich.
1
21.05.-02.07.2024
Tageskarte
Carte journalière
Gültig am Entwertungstag zur
freien Fahrt für 1 Person auf den
GA-Bereichsstrecken.
Valable pour 1 personne à la date
d'oblitération pour libre circulation
sur le rayon de
2.KI./CI. CHF 55.-
INKL. 08.10% MWST/SBB
(2.)(TK)(7)
Umtausch. Keine Erstattung
'échange. Pas
000369
good Ausga de e morning
@LIDLCH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52270904"/>
                  </a:ext>
                </a:extLst>
              </a:tr>
            </a:tbl>
          </a:graphicData>
        </a:graphic>
      </p:graphicFrame>
      <p:sp>
        <p:nvSpPr>
          <p:cNvPr id="4" name="Text Placeholder 3">
            <a:extLst>
              <a:ext uri="{FF2B5EF4-FFF2-40B4-BE49-F238E27FC236}">
                <a16:creationId xmlns:a16="http://schemas.microsoft.com/office/drawing/2014/main" id="{E2E6BB2B-DC6E-40A6-B3B3-78E3DEF36F1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89450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43E7A-E2A4-496E-80A6-2192BAE01457}"/>
              </a:ext>
            </a:extLst>
          </p:cNvPr>
          <p:cNvSpPr>
            <a:spLocks noGrp="1"/>
          </p:cNvSpPr>
          <p:nvPr>
            <p:ph type="title"/>
          </p:nvPr>
        </p:nvSpPr>
        <p:spPr/>
        <p:txBody>
          <a:bodyPr/>
          <a:lstStyle/>
          <a:p>
            <a:r>
              <a:rPr lang="en-US"/>
              <a:t>Instagram Stories Table | LIDL CH - 19 of 19</a:t>
            </a:r>
          </a:p>
        </p:txBody>
      </p:sp>
      <p:graphicFrame>
        <p:nvGraphicFramePr>
          <p:cNvPr id="5" name="Table Placeholder 4">
            <a:extLst>
              <a:ext uri="{FF2B5EF4-FFF2-40B4-BE49-F238E27FC236}">
                <a16:creationId xmlns:a16="http://schemas.microsoft.com/office/drawing/2014/main" id="{4DE29818-A223-47F4-9E34-F19A2E0C4E19}"/>
              </a:ext>
            </a:extLst>
          </p:cNvPr>
          <p:cNvGraphicFramePr>
            <a:graphicFrameLocks noGrp="1"/>
          </p:cNvGraphicFramePr>
          <p:nvPr>
            <p:ph type="tbl" sz="quarter" idx="13"/>
            <p:extLst>
              <p:ext uri="{D42A27DB-BD31-4B8C-83A1-F6EECF244321}">
                <p14:modId xmlns:p14="http://schemas.microsoft.com/office/powerpoint/2010/main" val="3506166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8158022"/>
                    </a:ext>
                  </a:extLst>
                </a:gridCol>
                <a:gridCol w="1152144">
                  <a:extLst>
                    <a:ext uri="{9D8B030D-6E8A-4147-A177-3AD203B41FA5}">
                      <a16:colId xmlns:a16="http://schemas.microsoft.com/office/drawing/2014/main" val="2840368251"/>
                    </a:ext>
                  </a:extLst>
                </a:gridCol>
                <a:gridCol w="1481328">
                  <a:extLst>
                    <a:ext uri="{9D8B030D-6E8A-4147-A177-3AD203B41FA5}">
                      <a16:colId xmlns:a16="http://schemas.microsoft.com/office/drawing/2014/main" val="3058733186"/>
                    </a:ext>
                  </a:extLst>
                </a:gridCol>
                <a:gridCol w="1645920">
                  <a:extLst>
                    <a:ext uri="{9D8B030D-6E8A-4147-A177-3AD203B41FA5}">
                      <a16:colId xmlns:a16="http://schemas.microsoft.com/office/drawing/2014/main" val="1221824350"/>
                    </a:ext>
                  </a:extLst>
                </a:gridCol>
                <a:gridCol w="576072">
                  <a:extLst>
                    <a:ext uri="{9D8B030D-6E8A-4147-A177-3AD203B41FA5}">
                      <a16:colId xmlns:a16="http://schemas.microsoft.com/office/drawing/2014/main" val="1276008875"/>
                    </a:ext>
                  </a:extLst>
                </a:gridCol>
                <a:gridCol w="576072">
                  <a:extLst>
                    <a:ext uri="{9D8B030D-6E8A-4147-A177-3AD203B41FA5}">
                      <a16:colId xmlns:a16="http://schemas.microsoft.com/office/drawing/2014/main" val="2665065315"/>
                    </a:ext>
                  </a:extLst>
                </a:gridCol>
                <a:gridCol w="576072">
                  <a:extLst>
                    <a:ext uri="{9D8B030D-6E8A-4147-A177-3AD203B41FA5}">
                      <a16:colId xmlns:a16="http://schemas.microsoft.com/office/drawing/2014/main" val="2179163192"/>
                    </a:ext>
                  </a:extLst>
                </a:gridCol>
                <a:gridCol w="576072">
                  <a:extLst>
                    <a:ext uri="{9D8B030D-6E8A-4147-A177-3AD203B41FA5}">
                      <a16:colId xmlns:a16="http://schemas.microsoft.com/office/drawing/2014/main" val="194440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91978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lidlch - 2024-06-26 05:03:39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https://quintly-eu-image-storage.s3.amazonaws.com/4334c9c607b1d3c8d7884af40ac95e53/736ef1cd61fb43df7d46783288bf44d4.jpg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Wer ist auch so ein
Gurken Fan?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666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lidlch - 2024-06-26 04:43:06</a:t>
                      </a:r>
                      <a:r>
                        <a:rPr kumimoji="0" lang="de-DE" sz="1000" b="0" i="0" u="none" strike="noStrike" kern="1200" cap="none" spc="0" normalizeH="0" baseline="0" noProof="0">
                          <a:ln>
                            <a:noFill/>
                          </a:ln>
                          <a:solidFill>
                            <a:prstClr val="black"/>
                          </a:solidFill>
                          <a:effectLst/>
                          <a:uLnTx/>
                          <a:uFillTx/>
                          <a:latin typeface="Calibri"/>
                          <a:ea typeface="+mn-ea"/>
                          <a:cs typeface="+mn-cs"/>
                        </a:rPr>
                        <a:t>
 Entdecke jetzt wie die 🥒 in die Lidl Schweiz Filiale kommt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https://quintly-eu-image-storage.s3.amazonaws.com/4334c9c607b1d3c8d7884af40ac95e53/dad0a7f32e003b9b6fc6b14e8193ae4f.jpg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0:59
Entdecke jetzt wie die
in die
Lidl Schweiz Filiale kommt
lidlch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8233522"/>
                  </a:ext>
                </a:extLst>
              </a:tr>
            </a:tbl>
          </a:graphicData>
        </a:graphic>
      </p:graphicFrame>
      <p:sp>
        <p:nvSpPr>
          <p:cNvPr id="4" name="Text Placeholder 3">
            <a:extLst>
              <a:ext uri="{FF2B5EF4-FFF2-40B4-BE49-F238E27FC236}">
                <a16:creationId xmlns:a16="http://schemas.microsoft.com/office/drawing/2014/main" id="{027F710B-9833-4376-B87C-7AEF4E17D9E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854906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2218</Words>
  <Application>Microsoft Office PowerPoint</Application>
  <PresentationFormat>On-screen Show (4:3)</PresentationFormat>
  <Paragraphs>365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Stories Table | LIDL CH - 1 of 19</vt:lpstr>
      <vt:lpstr>Instagram Stories Table | LIDL CH - 2 of 19</vt:lpstr>
      <vt:lpstr>Instagram Stories Table | LIDL CH - 3 of 19</vt:lpstr>
      <vt:lpstr>Instagram Stories Table | LIDL CH - 4 of 19</vt:lpstr>
      <vt:lpstr>Instagram Stories Table | LIDL CH - 5 of 19</vt:lpstr>
      <vt:lpstr>Instagram Stories Table | LIDL CH - 6 of 19</vt:lpstr>
      <vt:lpstr>Instagram Stories Table | LIDL CH - 7 of 19</vt:lpstr>
      <vt:lpstr>Instagram Stories Table | LIDL CH - 8 of 19</vt:lpstr>
      <vt:lpstr>Instagram Stories Table | LIDL CH - 9 of 19</vt:lpstr>
      <vt:lpstr>Instagram Stories Table | LIDL CH - 10 of 19</vt:lpstr>
      <vt:lpstr>Instagram Stories Table | LIDL CH - 11 of 19</vt:lpstr>
      <vt:lpstr>Instagram Stories Table | LIDL CH - 12 of 19</vt:lpstr>
      <vt:lpstr>Instagram Stories Table | LIDL CH - 13 of 19</vt:lpstr>
      <vt:lpstr>Instagram Stories Table | LIDL CH - 14 of 19</vt:lpstr>
      <vt:lpstr>Instagram Stories Table | LIDL CH - 15 of 19</vt:lpstr>
      <vt:lpstr>Instagram Stories Table | LIDL CH - 16 of 19</vt:lpstr>
      <vt:lpstr>Instagram Stories Table | LIDL CH - 17 of 19</vt:lpstr>
      <vt:lpstr>Instagram Stories Table | LIDL CH - 18 of 19</vt:lpstr>
      <vt:lpstr>Instagram Stories Table | LIDL CH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Stories Table | LIDL CH - 1 of 19</dc:title>
  <dc:creator>Frederik Born</dc:creator>
  <cp:lastModifiedBy>Frederik Born</cp:lastModifiedBy>
  <cp:revision>1</cp:revision>
  <dcterms:created xsi:type="dcterms:W3CDTF">2024-07-02T08:54:04Z</dcterms:created>
  <dcterms:modified xsi:type="dcterms:W3CDTF">2024-07-02T08:56:06Z</dcterms:modified>
</cp:coreProperties>
</file>