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00F7-4778-9364-322E2B6C85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893296"/>
        <c:axId val="250598408"/>
      </c:lineChart>
      <c:catAx>
        <c:axId val="38089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98408"/>
        <c:crosses val="autoZero"/>
        <c:auto val="1"/>
        <c:lblAlgn val="ctr"/>
        <c:lblOffset val="100"/>
        <c:noMultiLvlLbl val="0"/>
      </c:catAx>
      <c:valAx>
        <c:axId val="25059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9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E12E5-3321-4B45-8B65-CA440DA4D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B6F080-A8C2-4C13-B582-142E940413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5638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25B7D-5E58-4660-B102-6ED2C320B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05/30/2023 - 06/13/2023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F0A07-CA9B-41BC-9B94-087C72E61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8793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BMW Motorrad Global</dc:title>
  <dc:creator>Frederik Born</dc:creator>
  <cp:lastModifiedBy>Frederik Born</cp:lastModifiedBy>
  <cp:revision>1</cp:revision>
  <dcterms:created xsi:type="dcterms:W3CDTF">2024-06-28T09:32:14Z</dcterms:created>
  <dcterms:modified xsi:type="dcterms:W3CDTF">2024-06-28T09:32:30Z</dcterms:modified>
</cp:coreProperties>
</file>