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smooth val="0"/>
          <c:extLst>
            <c:ext xmlns:c16="http://schemas.microsoft.com/office/drawing/2014/chart" uri="{C3380CC4-5D6E-409C-BE32-E72D297353CC}">
              <c16:uniqueId val="{00000000-33A1-4C5E-9ACA-AD45B8B3CF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166208"/>
        <c:axId val="248166536"/>
      </c:lineChart>
      <c:catAx>
        <c:axId val="248166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166536"/>
        <c:crosses val="autoZero"/>
        <c:auto val="1"/>
        <c:lblAlgn val="ctr"/>
        <c:lblOffset val="100"/>
        <c:noMultiLvlLbl val="0"/>
      </c:catAx>
      <c:valAx>
        <c:axId val="248166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166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7866D-9050-452C-AB15-EED833CC7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6BEC28-2A11-4748-8B41-7EFFD46B05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89665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D03313-8654-41A4-A989-6D04D659C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05/30/2023 - 06/13/2023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A8F3AC-E6F8-479C-BE54-DB96A829C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3733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BMW Motorrad Global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BMW Motorrad Global</dc:title>
  <dc:creator>Frederik Born</dc:creator>
  <cp:lastModifiedBy>Frederik Born</cp:lastModifiedBy>
  <cp:revision>1</cp:revision>
  <dcterms:created xsi:type="dcterms:W3CDTF">2024-06-28T09:29:48Z</dcterms:created>
  <dcterms:modified xsi:type="dcterms:W3CDTF">2024-06-28T09:30:06Z</dcterms:modified>
</cp:coreProperties>
</file>