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45076</c:v>
                </c:pt>
                <c:pt idx="1">
                  <c:v>45077</c:v>
                </c:pt>
                <c:pt idx="2">
                  <c:v>45078</c:v>
                </c:pt>
                <c:pt idx="3">
                  <c:v>45079</c:v>
                </c:pt>
                <c:pt idx="4">
                  <c:v>45080</c:v>
                </c:pt>
                <c:pt idx="5">
                  <c:v>45081</c:v>
                </c:pt>
                <c:pt idx="6">
                  <c:v>45082</c:v>
                </c:pt>
                <c:pt idx="7">
                  <c:v>45083</c:v>
                </c:pt>
                <c:pt idx="8">
                  <c:v>45084</c:v>
                </c:pt>
                <c:pt idx="9">
                  <c:v>45085</c:v>
                </c:pt>
                <c:pt idx="10">
                  <c:v>45086</c:v>
                </c:pt>
                <c:pt idx="11">
                  <c:v>45087</c:v>
                </c:pt>
                <c:pt idx="12">
                  <c:v>45088</c:v>
                </c:pt>
                <c:pt idx="13">
                  <c:v>45089</c:v>
                </c:pt>
                <c:pt idx="14">
                  <c:v>45090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3133559</c:v>
                </c:pt>
                <c:pt idx="1">
                  <c:v>3133720</c:v>
                </c:pt>
                <c:pt idx="2">
                  <c:v>3133688</c:v>
                </c:pt>
                <c:pt idx="3">
                  <c:v>3133690</c:v>
                </c:pt>
                <c:pt idx="4">
                  <c:v>3133730</c:v>
                </c:pt>
                <c:pt idx="5">
                  <c:v>3133770</c:v>
                </c:pt>
                <c:pt idx="6">
                  <c:v>3133795</c:v>
                </c:pt>
                <c:pt idx="7">
                  <c:v>3133868</c:v>
                </c:pt>
                <c:pt idx="8">
                  <c:v>3133969</c:v>
                </c:pt>
                <c:pt idx="9">
                  <c:v>3134113</c:v>
                </c:pt>
                <c:pt idx="10">
                  <c:v>3134174</c:v>
                </c:pt>
                <c:pt idx="11">
                  <c:v>3134221</c:v>
                </c:pt>
                <c:pt idx="12">
                  <c:v>3134322</c:v>
                </c:pt>
                <c:pt idx="13">
                  <c:v>3134887</c:v>
                </c:pt>
                <c:pt idx="14">
                  <c:v>3134887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C0-498F-902D-FACE69F93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248200"/>
        <c:axId val="396248856"/>
      </c:lineChart>
      <c:dateAx>
        <c:axId val="396248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48856"/>
        <c:crosses val="autoZero"/>
        <c:auto val="1"/>
        <c:lblOffset val="100"/>
        <c:baseTimeUnit val="days"/>
      </c:dateAx>
      <c:valAx>
        <c:axId val="39624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4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CECA7-EA6A-4A3C-9876-A34F294A5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004334-A4CD-482D-A0F4-C34E7702E3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1033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E92FB-FE7B-4D27-9DB7-03A9A6946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05/30/2023 - 06/13/2023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CBF4D-8732-4C81-B5D8-467D0F483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2505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Total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Total | BMW Motorrad Global</dc:title>
  <dc:creator>Frederik Born</dc:creator>
  <cp:lastModifiedBy>Frederik Born</cp:lastModifiedBy>
  <cp:revision>1</cp:revision>
  <dcterms:created xsi:type="dcterms:W3CDTF">2024-06-28T09:25:24Z</dcterms:created>
  <dcterms:modified xsi:type="dcterms:W3CDTF">2024-06-28T09:25:35Z</dcterms:modified>
</cp:coreProperties>
</file>