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 Motorrad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45442</c:v>
                </c:pt>
                <c:pt idx="1">
                  <c:v>45443</c:v>
                </c:pt>
                <c:pt idx="2">
                  <c:v>45444</c:v>
                </c:pt>
                <c:pt idx="3">
                  <c:v>45445</c:v>
                </c:pt>
                <c:pt idx="4">
                  <c:v>45446</c:v>
                </c:pt>
                <c:pt idx="5">
                  <c:v>45447</c:v>
                </c:pt>
                <c:pt idx="6">
                  <c:v>45448</c:v>
                </c:pt>
                <c:pt idx="7">
                  <c:v>45449</c:v>
                </c:pt>
                <c:pt idx="8">
                  <c:v>45450</c:v>
                </c:pt>
                <c:pt idx="9">
                  <c:v>45451</c:v>
                </c:pt>
                <c:pt idx="10">
                  <c:v>45452</c:v>
                </c:pt>
                <c:pt idx="11">
                  <c:v>45453</c:v>
                </c:pt>
                <c:pt idx="12">
                  <c:v>45454</c:v>
                </c:pt>
                <c:pt idx="13">
                  <c:v>45455</c:v>
                </c:pt>
                <c:pt idx="14">
                  <c:v>45456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3150605</c:v>
                </c:pt>
                <c:pt idx="1">
                  <c:v>3150550</c:v>
                </c:pt>
                <c:pt idx="2">
                  <c:v>3150121</c:v>
                </c:pt>
                <c:pt idx="3">
                  <c:v>3150059</c:v>
                </c:pt>
                <c:pt idx="4">
                  <c:v>3149944</c:v>
                </c:pt>
                <c:pt idx="5">
                  <c:v>3149883</c:v>
                </c:pt>
                <c:pt idx="6">
                  <c:v>3149774</c:v>
                </c:pt>
                <c:pt idx="7">
                  <c:v>3149666</c:v>
                </c:pt>
                <c:pt idx="8">
                  <c:v>3149608</c:v>
                </c:pt>
                <c:pt idx="9">
                  <c:v>3149527</c:v>
                </c:pt>
                <c:pt idx="10">
                  <c:v>3149450</c:v>
                </c:pt>
                <c:pt idx="11">
                  <c:v>3149385</c:v>
                </c:pt>
                <c:pt idx="12">
                  <c:v>3149309</c:v>
                </c:pt>
                <c:pt idx="13">
                  <c:v>3149193</c:v>
                </c:pt>
                <c:pt idx="14">
                  <c:v>3149133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125-405F-94A0-8918B2EC21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9554032"/>
        <c:axId val="379554360"/>
      </c:lineChart>
      <c:dateAx>
        <c:axId val="3795540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9554360"/>
        <c:crosses val="autoZero"/>
        <c:auto val="1"/>
        <c:lblOffset val="100"/>
        <c:baseTimeUnit val="days"/>
      </c:dateAx>
      <c:valAx>
        <c:axId val="379554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9554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8EDE9A-8595-40C3-BBCB-2E6C3A1DD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Followers Total | BMW Motorrad Global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6A1184D-BE3B-41C5-A9AA-76A2DFD683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307715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BC1496-4958-4796-97E9-6E643F3E8F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05/30/2024 - 06/13/2024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D40CAD-EF2D-4E5F-B660-01E5EAA5B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28959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Followers Total | BMW Motorrad Global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Followers Total | BMW Motorrad Global</dc:title>
  <dc:creator>Frederik Born</dc:creator>
  <cp:lastModifiedBy>Frederik Born</cp:lastModifiedBy>
  <cp:revision>1</cp:revision>
  <dcterms:created xsi:type="dcterms:W3CDTF">2024-06-28T09:17:20Z</dcterms:created>
  <dcterms:modified xsi:type="dcterms:W3CDTF">2024-06-28T09:17:38Z</dcterms:modified>
</cp:coreProperties>
</file>