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45442</c:v>
                </c:pt>
                <c:pt idx="1">
                  <c:v>45443</c:v>
                </c:pt>
                <c:pt idx="2">
                  <c:v>45444</c:v>
                </c:pt>
                <c:pt idx="3">
                  <c:v>45445</c:v>
                </c:pt>
                <c:pt idx="4">
                  <c:v>45446</c:v>
                </c:pt>
                <c:pt idx="5">
                  <c:v>45447</c:v>
                </c:pt>
                <c:pt idx="6">
                  <c:v>45448</c:v>
                </c:pt>
                <c:pt idx="7">
                  <c:v>45449</c:v>
                </c:pt>
                <c:pt idx="8">
                  <c:v>45450</c:v>
                </c:pt>
                <c:pt idx="9">
                  <c:v>45451</c:v>
                </c:pt>
                <c:pt idx="10">
                  <c:v>45452</c:v>
                </c:pt>
                <c:pt idx="11">
                  <c:v>45453</c:v>
                </c:pt>
                <c:pt idx="12">
                  <c:v>45454</c:v>
                </c:pt>
                <c:pt idx="13">
                  <c:v>45455</c:v>
                </c:pt>
                <c:pt idx="14">
                  <c:v>45456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3246977</c:v>
                </c:pt>
                <c:pt idx="1">
                  <c:v>3248053</c:v>
                </c:pt>
                <c:pt idx="2">
                  <c:v>3235848</c:v>
                </c:pt>
                <c:pt idx="3">
                  <c:v>3229773</c:v>
                </c:pt>
                <c:pt idx="4">
                  <c:v>3228387</c:v>
                </c:pt>
                <c:pt idx="5">
                  <c:v>3227428</c:v>
                </c:pt>
                <c:pt idx="6">
                  <c:v>3227053</c:v>
                </c:pt>
                <c:pt idx="7">
                  <c:v>3227335</c:v>
                </c:pt>
                <c:pt idx="8">
                  <c:v>3227474</c:v>
                </c:pt>
                <c:pt idx="9">
                  <c:v>3227479</c:v>
                </c:pt>
                <c:pt idx="10">
                  <c:v>3227695</c:v>
                </c:pt>
                <c:pt idx="11">
                  <c:v>3227733</c:v>
                </c:pt>
                <c:pt idx="12">
                  <c:v>3227740</c:v>
                </c:pt>
                <c:pt idx="13">
                  <c:v>3227567</c:v>
                </c:pt>
                <c:pt idx="14">
                  <c:v>3227643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F7-4A5B-AAC1-FE4ADE479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285384"/>
        <c:axId val="255285712"/>
      </c:lineChart>
      <c:dateAx>
        <c:axId val="255285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285712"/>
        <c:crosses val="autoZero"/>
        <c:auto val="1"/>
        <c:lblOffset val="100"/>
        <c:baseTimeUnit val="days"/>
      </c:dateAx>
      <c:valAx>
        <c:axId val="25528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28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FE6F4-154F-4DF4-A4CB-19933BE9D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8DF942-E0A4-4037-A777-E43904A85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2136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6C1B3-7279-484A-877C-3E424147D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05/30/2024 - 06/13/2024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505B6-A1D1-4503-AD75-548934F80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8469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BMW Motorrad Global</dc:title>
  <dc:creator>Frederik Born</dc:creator>
  <cp:lastModifiedBy>Frederik Born</cp:lastModifiedBy>
  <cp:revision>1</cp:revision>
  <dcterms:created xsi:type="dcterms:W3CDTF">2024-06-28T09:12:44Z</dcterms:created>
  <dcterms:modified xsi:type="dcterms:W3CDTF">2024-06-28T09:12:57Z</dcterms:modified>
</cp:coreProperties>
</file>