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45071</c:v>
                </c:pt>
                <c:pt idx="1">
                  <c:v>45072</c:v>
                </c:pt>
                <c:pt idx="2">
                  <c:v>45073</c:v>
                </c:pt>
                <c:pt idx="3">
                  <c:v>45074</c:v>
                </c:pt>
                <c:pt idx="4">
                  <c:v>45075</c:v>
                </c:pt>
                <c:pt idx="5">
                  <c:v>45076</c:v>
                </c:pt>
                <c:pt idx="6">
                  <c:v>45077</c:v>
                </c:pt>
                <c:pt idx="7">
                  <c:v>45078</c:v>
                </c:pt>
                <c:pt idx="8">
                  <c:v>45079</c:v>
                </c:pt>
                <c:pt idx="9">
                  <c:v>45080</c:v>
                </c:pt>
                <c:pt idx="10">
                  <c:v>45081</c:v>
                </c:pt>
                <c:pt idx="11">
                  <c:v>45082</c:v>
                </c:pt>
                <c:pt idx="12">
                  <c:v>45083</c:v>
                </c:pt>
                <c:pt idx="13">
                  <c:v>45084</c:v>
                </c:pt>
                <c:pt idx="14">
                  <c:v>45085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3133286</c:v>
                </c:pt>
                <c:pt idx="1">
                  <c:v>3133353</c:v>
                </c:pt>
                <c:pt idx="2">
                  <c:v>3133411</c:v>
                </c:pt>
                <c:pt idx="3">
                  <c:v>3133466</c:v>
                </c:pt>
                <c:pt idx="4">
                  <c:v>3133501</c:v>
                </c:pt>
                <c:pt idx="5">
                  <c:v>3133559</c:v>
                </c:pt>
                <c:pt idx="6">
                  <c:v>3133720</c:v>
                </c:pt>
                <c:pt idx="7">
                  <c:v>3133688</c:v>
                </c:pt>
                <c:pt idx="8">
                  <c:v>3133690</c:v>
                </c:pt>
                <c:pt idx="9">
                  <c:v>3133730</c:v>
                </c:pt>
                <c:pt idx="10">
                  <c:v>3133770</c:v>
                </c:pt>
                <c:pt idx="11">
                  <c:v>3133795</c:v>
                </c:pt>
                <c:pt idx="12">
                  <c:v>3133868</c:v>
                </c:pt>
                <c:pt idx="13">
                  <c:v>3133969</c:v>
                </c:pt>
                <c:pt idx="14">
                  <c:v>3134113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0A-43F9-94D4-F2EB96D6B8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684504"/>
        <c:axId val="323684832"/>
      </c:lineChart>
      <c:dateAx>
        <c:axId val="323684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84832"/>
        <c:crosses val="autoZero"/>
        <c:auto val="1"/>
        <c:lblOffset val="100"/>
        <c:baseTimeUnit val="days"/>
      </c:dateAx>
      <c:valAx>
        <c:axId val="32368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8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49601-9BB6-43D9-AE01-D0A2D3CDA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5ABA65-2BFF-4732-93F6-B650879E89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2113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0BFD5-B392-4B0C-8B82-020945AD6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05/25/2023 - 06/08/2023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9CE2A-EDE5-4F63-A961-6A04EF9C9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937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BMW Motorrad Global</dc:title>
  <dc:creator>Frederik Born</dc:creator>
  <cp:lastModifiedBy>Frederik Born</cp:lastModifiedBy>
  <cp:revision>1</cp:revision>
  <dcterms:created xsi:type="dcterms:W3CDTF">2024-06-28T08:53:27Z</dcterms:created>
  <dcterms:modified xsi:type="dcterms:W3CDTF">2024-06-28T08:53:30Z</dcterms:modified>
</cp:coreProperties>
</file>