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45437</c:v>
                </c:pt>
                <c:pt idx="1">
                  <c:v>45438</c:v>
                </c:pt>
                <c:pt idx="2">
                  <c:v>45439</c:v>
                </c:pt>
                <c:pt idx="3">
                  <c:v>45440</c:v>
                </c:pt>
                <c:pt idx="4">
                  <c:v>45441</c:v>
                </c:pt>
                <c:pt idx="5">
                  <c:v>45442</c:v>
                </c:pt>
                <c:pt idx="6">
                  <c:v>45443</c:v>
                </c:pt>
                <c:pt idx="7">
                  <c:v>45444</c:v>
                </c:pt>
                <c:pt idx="8">
                  <c:v>45445</c:v>
                </c:pt>
                <c:pt idx="9">
                  <c:v>45446</c:v>
                </c:pt>
                <c:pt idx="10">
                  <c:v>45447</c:v>
                </c:pt>
                <c:pt idx="11">
                  <c:v>45448</c:v>
                </c:pt>
                <c:pt idx="12">
                  <c:v>45449</c:v>
                </c:pt>
                <c:pt idx="13">
                  <c:v>45450</c:v>
                </c:pt>
                <c:pt idx="14">
                  <c:v>45451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3244955</c:v>
                </c:pt>
                <c:pt idx="1">
                  <c:v>3245308</c:v>
                </c:pt>
                <c:pt idx="2">
                  <c:v>3245718</c:v>
                </c:pt>
                <c:pt idx="3">
                  <c:v>3246032</c:v>
                </c:pt>
                <c:pt idx="4">
                  <c:v>3246265</c:v>
                </c:pt>
                <c:pt idx="5">
                  <c:v>3246977</c:v>
                </c:pt>
                <c:pt idx="6">
                  <c:v>3248053</c:v>
                </c:pt>
                <c:pt idx="7">
                  <c:v>3235848</c:v>
                </c:pt>
                <c:pt idx="8">
                  <c:v>3229773</c:v>
                </c:pt>
                <c:pt idx="9">
                  <c:v>3228387</c:v>
                </c:pt>
                <c:pt idx="10">
                  <c:v>3227428</c:v>
                </c:pt>
                <c:pt idx="11">
                  <c:v>3227053</c:v>
                </c:pt>
                <c:pt idx="12">
                  <c:v>3227335</c:v>
                </c:pt>
                <c:pt idx="13">
                  <c:v>3227474</c:v>
                </c:pt>
                <c:pt idx="14">
                  <c:v>3227479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8D-427B-961D-753E54C4E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680360"/>
        <c:axId val="385677080"/>
      </c:lineChart>
      <c:dateAx>
        <c:axId val="385680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77080"/>
        <c:crosses val="autoZero"/>
        <c:auto val="1"/>
        <c:lblOffset val="100"/>
        <c:baseTimeUnit val="days"/>
      </c:dateAx>
      <c:valAx>
        <c:axId val="38567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68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4B674-D300-4621-BE78-8CA316BE1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85AFD-D136-48CE-9E6A-FA5D9603D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902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B2F95-F7EA-4DE5-AF8D-E1E74DD3C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DA7B2-7A95-498B-B95F-D5DF9930D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93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2024-06-28T08:44:35Z</dcterms:created>
  <dcterms:modified xsi:type="dcterms:W3CDTF">2024-06-28T08:44:48Z</dcterms:modified>
</cp:coreProperties>
</file>