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45437</c:v>
                </c:pt>
                <c:pt idx="1">
                  <c:v>45438</c:v>
                </c:pt>
                <c:pt idx="2">
                  <c:v>45439</c:v>
                </c:pt>
                <c:pt idx="3">
                  <c:v>45440</c:v>
                </c:pt>
                <c:pt idx="4">
                  <c:v>45441</c:v>
                </c:pt>
                <c:pt idx="5">
                  <c:v>45442</c:v>
                </c:pt>
                <c:pt idx="6">
                  <c:v>45443</c:v>
                </c:pt>
                <c:pt idx="7">
                  <c:v>45444</c:v>
                </c:pt>
                <c:pt idx="8">
                  <c:v>45445</c:v>
                </c:pt>
                <c:pt idx="9">
                  <c:v>45446</c:v>
                </c:pt>
                <c:pt idx="10">
                  <c:v>45447</c:v>
                </c:pt>
                <c:pt idx="11">
                  <c:v>45448</c:v>
                </c:pt>
                <c:pt idx="12">
                  <c:v>45449</c:v>
                </c:pt>
                <c:pt idx="13">
                  <c:v>45450</c:v>
                </c:pt>
                <c:pt idx="14">
                  <c:v>45451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3150827</c:v>
                </c:pt>
                <c:pt idx="1">
                  <c:v>3150790</c:v>
                </c:pt>
                <c:pt idx="2">
                  <c:v>3150778</c:v>
                </c:pt>
                <c:pt idx="3">
                  <c:v>3150730</c:v>
                </c:pt>
                <c:pt idx="4">
                  <c:v>3150650</c:v>
                </c:pt>
                <c:pt idx="5">
                  <c:v>3150605</c:v>
                </c:pt>
                <c:pt idx="6">
                  <c:v>3150550</c:v>
                </c:pt>
                <c:pt idx="7">
                  <c:v>3150121</c:v>
                </c:pt>
                <c:pt idx="8">
                  <c:v>3150059</c:v>
                </c:pt>
                <c:pt idx="9">
                  <c:v>3149944</c:v>
                </c:pt>
                <c:pt idx="10">
                  <c:v>3149883</c:v>
                </c:pt>
                <c:pt idx="11">
                  <c:v>3149774</c:v>
                </c:pt>
                <c:pt idx="12">
                  <c:v>3149666</c:v>
                </c:pt>
                <c:pt idx="13">
                  <c:v>3149608</c:v>
                </c:pt>
                <c:pt idx="14">
                  <c:v>3149527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A4-492D-96BD-14DA6CB640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523648"/>
        <c:axId val="354527912"/>
      </c:lineChart>
      <c:dateAx>
        <c:axId val="354523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527912"/>
        <c:crosses val="autoZero"/>
        <c:auto val="1"/>
        <c:lblOffset val="100"/>
        <c:baseTimeUnit val="days"/>
      </c:dateAx>
      <c:valAx>
        <c:axId val="354527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52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ABEEB-4212-40D7-8FEB-A7892E95B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Total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A18612-CFBD-4167-BBAD-F7742D53DA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47248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9A8571-2756-4B51-8F10-21D186FAFE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05/25/2024 - 06/08/2024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29DCB7-68AB-4EAE-8634-0B56812A1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568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Followers Total | BMW Motorrad Global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Followers Total | BMW Motorrad Global</dc:title>
  <dc:creator>Frederik Born</dc:creator>
  <cp:lastModifiedBy>Frederik Born</cp:lastModifiedBy>
  <cp:revision>1</cp:revision>
  <dcterms:created xsi:type="dcterms:W3CDTF">2024-06-28T08:39:33Z</dcterms:created>
  <dcterms:modified xsi:type="dcterms:W3CDTF">2024-06-28T08:39:50Z</dcterms:modified>
</cp:coreProperties>
</file>