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@BMWMotorrad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45442</c:v>
                </c:pt>
                <c:pt idx="1">
                  <c:v>45443</c:v>
                </c:pt>
                <c:pt idx="2">
                  <c:v>45444</c:v>
                </c:pt>
                <c:pt idx="3">
                  <c:v>45445</c:v>
                </c:pt>
                <c:pt idx="4">
                  <c:v>45446</c:v>
                </c:pt>
                <c:pt idx="5">
                  <c:v>45447</c:v>
                </c:pt>
                <c:pt idx="6">
                  <c:v>45448</c:v>
                </c:pt>
                <c:pt idx="7">
                  <c:v>45449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184218</c:v>
                </c:pt>
                <c:pt idx="1">
                  <c:v>184226</c:v>
                </c:pt>
                <c:pt idx="2">
                  <c:v>184187</c:v>
                </c:pt>
                <c:pt idx="3">
                  <c:v>184192</c:v>
                </c:pt>
                <c:pt idx="4">
                  <c:v>184204</c:v>
                </c:pt>
                <c:pt idx="5">
                  <c:v>184204</c:v>
                </c:pt>
                <c:pt idx="6">
                  <c:v>184186</c:v>
                </c:pt>
                <c:pt idx="7">
                  <c:v>184188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7C-42E8-8DA3-350CC453A6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145208"/>
        <c:axId val="385143568"/>
      </c:lineChart>
      <c:dateAx>
        <c:axId val="385145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143568"/>
        <c:crosses val="autoZero"/>
        <c:auto val="1"/>
        <c:lblOffset val="100"/>
        <c:baseTimeUnit val="days"/>
      </c:dateAx>
      <c:valAx>
        <c:axId val="38514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14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C0E63-0063-4E55-81A0-A5BCF40B1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1A20E6-C935-4157-9805-26BFB152C4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9601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661660-09CE-4886-AB6C-073B3F074B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05/30/2024 - 06/06/2024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ABC3D-0D46-405D-A939-4B1CBD15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1946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All profiles</dc:title>
  <dc:creator>Frederik Born</dc:creator>
  <cp:lastModifiedBy>Frederik Born</cp:lastModifiedBy>
  <cp:revision>1</cp:revision>
  <dcterms:created xsi:type="dcterms:W3CDTF">2024-06-27T08:30:52Z</dcterms:created>
  <dcterms:modified xsi:type="dcterms:W3CDTF">2024-06-27T08:31:05Z</dcterms:modified>
</cp:coreProperties>
</file>