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1B4F-41F1-909F-DE2DF63D41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771728"/>
        <c:axId val="245771400"/>
      </c:lineChart>
      <c:catAx>
        <c:axId val="24577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71400"/>
        <c:crosses val="autoZero"/>
        <c:auto val="1"/>
        <c:lblAlgn val="ctr"/>
        <c:lblOffset val="100"/>
        <c:noMultiLvlLbl val="0"/>
      </c:catAx>
      <c:valAx>
        <c:axId val="24577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7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6BE66-07FD-4B7D-A7B9-E8F6BF61D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BBC826-1CB1-4A12-95A3-334875214C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82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AB8DC-DD56-481B-AAB7-2998B55682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05/30/2023 - 06/06/2023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2E5A0-B42B-48DE-8B52-0DB4513DE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4208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profiles</dc:title>
  <dc:creator>Frederik Born</dc:creator>
  <cp:lastModifiedBy>Frederik Born</cp:lastModifiedBy>
  <cp:revision>1</cp:revision>
  <dcterms:created xsi:type="dcterms:W3CDTF">2024-06-27T08:22:49Z</dcterms:created>
  <dcterms:modified xsi:type="dcterms:W3CDTF">2024-06-27T08:23:02Z</dcterms:modified>
</cp:coreProperties>
</file>