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A0CB-4AED-9E65-297706955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903888"/>
        <c:axId val="386900936"/>
      </c:lineChart>
      <c:catAx>
        <c:axId val="38690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00936"/>
        <c:crosses val="autoZero"/>
        <c:auto val="1"/>
        <c:lblAlgn val="ctr"/>
        <c:lblOffset val="100"/>
        <c:noMultiLvlLbl val="0"/>
      </c:catAx>
      <c:valAx>
        <c:axId val="38690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0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7D17A-BDF3-43AA-9D44-12E862829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A5E40E-99B6-4E93-84BB-D24B99728F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6312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E2C76-A626-4DC4-BB44-B06B6FF30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05/30/2024 - 06/06/2024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B5F7D-845B-4340-B63A-B15467096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4316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profiles</dc:title>
  <dc:creator>Frederik Born</dc:creator>
  <cp:lastModifiedBy>Frederik Born</cp:lastModifiedBy>
  <cp:revision>1</cp:revision>
  <dcterms:created xsi:type="dcterms:W3CDTF">2024-06-27T08:16:49Z</dcterms:created>
  <dcterms:modified xsi:type="dcterms:W3CDTF">2024-06-27T08:17:03Z</dcterms:modified>
</cp:coreProperties>
</file>