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BMW Motorrad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45442</c:v>
                </c:pt>
                <c:pt idx="1">
                  <c:v>45443</c:v>
                </c:pt>
                <c:pt idx="2">
                  <c:v>45444</c:v>
                </c:pt>
                <c:pt idx="3">
                  <c:v>45445</c:v>
                </c:pt>
                <c:pt idx="4">
                  <c:v>45446</c:v>
                </c:pt>
                <c:pt idx="5">
                  <c:v>45447</c:v>
                </c:pt>
                <c:pt idx="6">
                  <c:v>45448</c:v>
                </c:pt>
                <c:pt idx="7">
                  <c:v>45449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3041907</c:v>
                </c:pt>
                <c:pt idx="1">
                  <c:v>3041847</c:v>
                </c:pt>
                <c:pt idx="2">
                  <c:v>3041466</c:v>
                </c:pt>
                <c:pt idx="3">
                  <c:v>3041404</c:v>
                </c:pt>
                <c:pt idx="4">
                  <c:v>3041339</c:v>
                </c:pt>
                <c:pt idx="5">
                  <c:v>3041246</c:v>
                </c:pt>
                <c:pt idx="6">
                  <c:v>3041170</c:v>
                </c:pt>
                <c:pt idx="7">
                  <c:v>3041072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58F-4F5C-94F5-1FC89B658F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0992176"/>
        <c:axId val="80995456"/>
      </c:lineChart>
      <c:dateAx>
        <c:axId val="809921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0995456"/>
        <c:crosses val="autoZero"/>
        <c:auto val="1"/>
        <c:lblOffset val="100"/>
        <c:baseTimeUnit val="days"/>
      </c:dateAx>
      <c:valAx>
        <c:axId val="80995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0992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AE8166-16FB-4CDE-98B7-E070B95165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91651BF-1647-4411-BA84-F07DED0A39F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411572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04387B-C61E-4CD8-A6E7-5ACFC7DA40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05/30/2024 - 06/06/2024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EAD2F7-16BC-4FDD-9415-89A6986090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662876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Total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All profiles</dc:title>
  <dc:creator>Frederik Born</dc:creator>
  <cp:lastModifiedBy>Frederik Born</cp:lastModifiedBy>
  <cp:revision>1</cp:revision>
  <dcterms:created xsi:type="dcterms:W3CDTF">2024-06-27T08:12:31Z</dcterms:created>
  <dcterms:modified xsi:type="dcterms:W3CDTF">2024-06-27T08:12:45Z</dcterms:modified>
</cp:coreProperties>
</file>